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9" r:id="rId8"/>
    <p:sldId id="270" r:id="rId9"/>
    <p:sldId id="271" r:id="rId10"/>
    <p:sldId id="272" r:id="rId11"/>
    <p:sldId id="268" r:id="rId12"/>
    <p:sldId id="257" r:id="rId13"/>
    <p:sldId id="266" r:id="rId14"/>
    <p:sldId id="26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:绪论" id="{4A7CFE9A-67CC-B34D-9EC4-CD0834B57337}">
          <p14:sldIdLst/>
        </p14:section>
        <p14:section name="s2:LBS相关服务架构和技术分析" id="{DA505164-550E-F04E-BA76-557F5AF3274D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3:客户端游戏设计与实现" id="{67CC9DEB-2529-AA47-9289-337AAF57E473}">
          <p14:sldIdLst>
            <p14:sldId id="269"/>
            <p14:sldId id="270"/>
            <p14:sldId id="271"/>
            <p14:sldId id="272"/>
          </p14:sldIdLst>
        </p14:section>
        <p14:section name="s4:Web服务和LDAP服务" id="{20177033-5013-6245-A520-FDB47BDF0857}">
          <p14:sldIdLst>
            <p14:sldId id="268"/>
          </p14:sldIdLst>
        </p14:section>
        <p14:section name="s5:基于位置服务的口袋妖怪分布机制" id="{EF9AD3EE-2FF1-CD40-A3D4-5EC36FF810A6}">
          <p14:sldIdLst>
            <p14:sldId id="257"/>
            <p14:sldId id="266"/>
            <p14:sldId id="267"/>
          </p14:sldIdLst>
        </p14:section>
        <p14:section name="OTHERS" id="{9595583C-0268-0645-A23E-ED83AE686281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10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F8826-ABF5-D842-A5FF-511538EB5EED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D85F5-868B-B34C-B822-2E169B53DC88}">
      <dgm:prSet phldrT="[Text]"/>
      <dgm:spPr/>
      <dgm:t>
        <a:bodyPr/>
        <a:lstStyle/>
        <a:p>
          <a:r>
            <a:rPr lang="en-US" dirty="0" smtClean="0"/>
            <a:t>MainView</a:t>
          </a:r>
          <a:endParaRPr lang="en-US" dirty="0"/>
        </a:p>
      </dgm:t>
    </dgm:pt>
    <dgm:pt modelId="{84B90562-F0F6-3B47-8082-CC7D14F68FAC}" type="parTrans" cxnId="{3B4F3756-1C25-F742-9149-554B413BD6D6}">
      <dgm:prSet/>
      <dgm:spPr/>
      <dgm:t>
        <a:bodyPr/>
        <a:lstStyle/>
        <a:p>
          <a:endParaRPr lang="en-US"/>
        </a:p>
      </dgm:t>
    </dgm:pt>
    <dgm:pt modelId="{CC5AE332-8A5B-4640-A6DE-A351B8DB64B2}" type="sibTrans" cxnId="{3B4F3756-1C25-F742-9149-554B413BD6D6}">
      <dgm:prSet/>
      <dgm:spPr/>
      <dgm:t>
        <a:bodyPr/>
        <a:lstStyle/>
        <a:p>
          <a:endParaRPr lang="en-US"/>
        </a:p>
      </dgm:t>
    </dgm:pt>
    <dgm:pt modelId="{E990BC3B-511D-2243-B027-6D20FF63BE81}" type="asst">
      <dgm:prSet phldrT="[Text]"/>
      <dgm:spPr/>
      <dgm:t>
        <a:bodyPr/>
        <a:lstStyle/>
        <a:p>
          <a:r>
            <a:rPr lang="en-US" dirty="0" smtClean="0"/>
            <a:t>MapView</a:t>
          </a:r>
          <a:endParaRPr lang="en-US" dirty="0"/>
        </a:p>
      </dgm:t>
    </dgm:pt>
    <dgm:pt modelId="{0D435249-B75D-7845-90D5-A5C332AB8B28}" type="parTrans" cxnId="{712EA79B-BDF6-824E-94C7-831C172016B9}">
      <dgm:prSet/>
      <dgm:spPr/>
      <dgm:t>
        <a:bodyPr/>
        <a:lstStyle/>
        <a:p>
          <a:endParaRPr lang="en-US"/>
        </a:p>
      </dgm:t>
    </dgm:pt>
    <dgm:pt modelId="{2C85C3BF-F33A-184A-9E33-61A7EAF21366}" type="sibTrans" cxnId="{712EA79B-BDF6-824E-94C7-831C172016B9}">
      <dgm:prSet/>
      <dgm:spPr/>
      <dgm:t>
        <a:bodyPr/>
        <a:lstStyle/>
        <a:p>
          <a:endParaRPr lang="en-US"/>
        </a:p>
      </dgm:t>
    </dgm:pt>
    <dgm:pt modelId="{8A58A39B-E571-6E49-8763-81E42E4450CA}" type="asst">
      <dgm:prSet/>
      <dgm:spPr/>
      <dgm:t>
        <a:bodyPr/>
        <a:lstStyle/>
        <a:p>
          <a:r>
            <a:rPr lang="en-US" b="1" dirty="0" smtClean="0"/>
            <a:t>GameMainView</a:t>
          </a:r>
          <a:endParaRPr lang="en-US" b="1" dirty="0"/>
        </a:p>
      </dgm:t>
    </dgm:pt>
    <dgm:pt modelId="{C9A202C0-8164-EE47-B72D-FE57A50BD4D4}" type="parTrans" cxnId="{B3119240-4CF7-4646-A9BD-BBECA3240109}">
      <dgm:prSet/>
      <dgm:spPr/>
      <dgm:t>
        <a:bodyPr/>
        <a:lstStyle/>
        <a:p>
          <a:endParaRPr lang="en-US"/>
        </a:p>
      </dgm:t>
    </dgm:pt>
    <dgm:pt modelId="{22AD134A-6425-6549-9CBA-FFC3AD90D400}" type="sibTrans" cxnId="{B3119240-4CF7-4646-A9BD-BBECA3240109}">
      <dgm:prSet/>
      <dgm:spPr/>
      <dgm:t>
        <a:bodyPr/>
        <a:lstStyle/>
        <a:p>
          <a:endParaRPr lang="en-US"/>
        </a:p>
      </dgm:t>
    </dgm:pt>
    <dgm:pt modelId="{CE2822BA-58AF-3149-AA8A-1E6EA09FC454}">
      <dgm:prSet/>
      <dgm:spPr/>
      <dgm:t>
        <a:bodyPr/>
        <a:lstStyle/>
        <a:p>
          <a:r>
            <a:rPr lang="pl-PL" dirty="0" smtClean="0"/>
            <a:t>PokedexTableView</a:t>
          </a:r>
          <a:endParaRPr lang="en-US" dirty="0"/>
        </a:p>
      </dgm:t>
    </dgm:pt>
    <dgm:pt modelId="{EF172FE4-4E2F-3E45-949E-2A96457C986A}" type="parTrans" cxnId="{222FDD2B-BB79-1445-A0B2-F015AB56982E}">
      <dgm:prSet/>
      <dgm:spPr/>
      <dgm:t>
        <a:bodyPr/>
        <a:lstStyle/>
        <a:p>
          <a:endParaRPr lang="en-US"/>
        </a:p>
      </dgm:t>
    </dgm:pt>
    <dgm:pt modelId="{C038709F-7BF6-6849-94E4-3EAF67FAFE66}" type="sibTrans" cxnId="{222FDD2B-BB79-1445-A0B2-F015AB56982E}">
      <dgm:prSet/>
      <dgm:spPr/>
      <dgm:t>
        <a:bodyPr/>
        <a:lstStyle/>
        <a:p>
          <a:endParaRPr lang="en-US"/>
        </a:p>
      </dgm:t>
    </dgm:pt>
    <dgm:pt modelId="{3C22BC22-5B8E-4346-8FEA-C0128E849E57}">
      <dgm:prSet/>
      <dgm:spPr/>
      <dgm:t>
        <a:bodyPr/>
        <a:lstStyle/>
        <a:p>
          <a:r>
            <a:rPr lang="pl-PL" smtClean="0"/>
            <a:t>SixPokemonsTableView</a:t>
          </a:r>
          <a:endParaRPr lang="en-US" dirty="0"/>
        </a:p>
      </dgm:t>
    </dgm:pt>
    <dgm:pt modelId="{08E5B082-C70A-2749-9E85-D89F2DC3CB48}" type="parTrans" cxnId="{D4F4AFDE-A269-4741-928A-6E54AEF4057A}">
      <dgm:prSet/>
      <dgm:spPr/>
      <dgm:t>
        <a:bodyPr/>
        <a:lstStyle/>
        <a:p>
          <a:endParaRPr lang="en-US"/>
        </a:p>
      </dgm:t>
    </dgm:pt>
    <dgm:pt modelId="{84A65508-A3FE-DF4E-AF03-86D5C4840B7A}" type="sibTrans" cxnId="{D4F4AFDE-A269-4741-928A-6E54AEF4057A}">
      <dgm:prSet/>
      <dgm:spPr/>
      <dgm:t>
        <a:bodyPr/>
        <a:lstStyle/>
        <a:p>
          <a:endParaRPr lang="en-US"/>
        </a:p>
      </dgm:t>
    </dgm:pt>
    <dgm:pt modelId="{BCB9E8A4-89D7-2849-AC60-1D0A0081B499}">
      <dgm:prSet/>
      <dgm:spPr/>
      <dgm:t>
        <a:bodyPr/>
        <a:lstStyle/>
        <a:p>
          <a:r>
            <a:rPr lang="pl-PL" dirty="0" smtClean="0"/>
            <a:t>BagTableView</a:t>
          </a:r>
          <a:endParaRPr lang="en-US" dirty="0"/>
        </a:p>
      </dgm:t>
    </dgm:pt>
    <dgm:pt modelId="{191F4856-4D21-704F-B97B-0980CA52E2CA}" type="parTrans" cxnId="{6AB155D8-6D08-9340-A9D8-9B877AA85713}">
      <dgm:prSet/>
      <dgm:spPr/>
      <dgm:t>
        <a:bodyPr/>
        <a:lstStyle/>
        <a:p>
          <a:endParaRPr lang="en-US"/>
        </a:p>
      </dgm:t>
    </dgm:pt>
    <dgm:pt modelId="{0E57FB42-DDCB-8F40-88C7-FAE999CF3418}" type="sibTrans" cxnId="{6AB155D8-6D08-9340-A9D8-9B877AA85713}">
      <dgm:prSet/>
      <dgm:spPr/>
      <dgm:t>
        <a:bodyPr/>
        <a:lstStyle/>
        <a:p>
          <a:endParaRPr lang="en-US"/>
        </a:p>
      </dgm:t>
    </dgm:pt>
    <dgm:pt modelId="{44FDB3EB-7B5A-654A-8A82-AFCA04545D77}">
      <dgm:prSet/>
      <dgm:spPr/>
      <dgm:t>
        <a:bodyPr/>
        <a:lstStyle/>
        <a:p>
          <a:r>
            <a:rPr lang="pl-PL" dirty="0" smtClean="0"/>
            <a:t>TrainerCardView</a:t>
          </a:r>
          <a:endParaRPr lang="en-US" dirty="0"/>
        </a:p>
      </dgm:t>
    </dgm:pt>
    <dgm:pt modelId="{465E9ED1-26EC-2F42-9DCE-AE1825A1FEE0}" type="parTrans" cxnId="{FC723F8A-A351-A541-B6CC-1F6D407920DC}">
      <dgm:prSet/>
      <dgm:spPr/>
      <dgm:t>
        <a:bodyPr/>
        <a:lstStyle/>
        <a:p>
          <a:endParaRPr lang="en-US"/>
        </a:p>
      </dgm:t>
    </dgm:pt>
    <dgm:pt modelId="{C2197F15-B2ED-E846-91EB-228443187C86}" type="sibTrans" cxnId="{FC723F8A-A351-A541-B6CC-1F6D407920DC}">
      <dgm:prSet/>
      <dgm:spPr/>
      <dgm:t>
        <a:bodyPr/>
        <a:lstStyle/>
        <a:p>
          <a:endParaRPr lang="en-US"/>
        </a:p>
      </dgm:t>
    </dgm:pt>
    <dgm:pt modelId="{E2EB1C1B-E931-B94E-8866-AA9A1DEDBE90}">
      <dgm:prSet/>
      <dgm:spPr/>
      <dgm:t>
        <a:bodyPr/>
        <a:lstStyle/>
        <a:p>
          <a:r>
            <a:rPr lang="pl-PL" dirty="0" smtClean="0"/>
            <a:t>StoreTableView</a:t>
          </a:r>
          <a:endParaRPr lang="en-US" dirty="0"/>
        </a:p>
      </dgm:t>
    </dgm:pt>
    <dgm:pt modelId="{79B704A8-7C06-5F4C-B307-44B74F552F51}" type="parTrans" cxnId="{88EB7DF7-383F-EE4F-BBFE-9E7CFE2129A0}">
      <dgm:prSet/>
      <dgm:spPr/>
      <dgm:t>
        <a:bodyPr/>
        <a:lstStyle/>
        <a:p>
          <a:endParaRPr lang="en-US"/>
        </a:p>
      </dgm:t>
    </dgm:pt>
    <dgm:pt modelId="{9C91399F-E725-E04F-86A3-4206DDEB7134}" type="sibTrans" cxnId="{88EB7DF7-383F-EE4F-BBFE-9E7CFE2129A0}">
      <dgm:prSet/>
      <dgm:spPr/>
      <dgm:t>
        <a:bodyPr/>
        <a:lstStyle/>
        <a:p>
          <a:endParaRPr lang="en-US"/>
        </a:p>
      </dgm:t>
    </dgm:pt>
    <dgm:pt modelId="{BE3D6240-1123-A144-9B79-EBFF8BDF0838}">
      <dgm:prSet/>
      <dgm:spPr/>
      <dgm:t>
        <a:bodyPr/>
        <a:lstStyle/>
        <a:p>
          <a:r>
            <a:rPr lang="en-US" dirty="0" smtClean="0"/>
            <a:t>SettingTableView</a:t>
          </a:r>
          <a:endParaRPr lang="en-US" dirty="0"/>
        </a:p>
      </dgm:t>
    </dgm:pt>
    <dgm:pt modelId="{27BC1ED3-1B22-7B45-87D0-9CC4DD6E76D4}" type="parTrans" cxnId="{16792838-8A94-BB47-9383-0286F33E8FFE}">
      <dgm:prSet/>
      <dgm:spPr/>
      <dgm:t>
        <a:bodyPr/>
        <a:lstStyle/>
        <a:p>
          <a:endParaRPr lang="en-US"/>
        </a:p>
      </dgm:t>
    </dgm:pt>
    <dgm:pt modelId="{16C5D946-35A6-A640-9862-B7733E3ABBE0}" type="sibTrans" cxnId="{16792838-8A94-BB47-9383-0286F33E8FFE}">
      <dgm:prSet/>
      <dgm:spPr/>
      <dgm:t>
        <a:bodyPr/>
        <a:lstStyle/>
        <a:p>
          <a:endParaRPr lang="en-US"/>
        </a:p>
      </dgm:t>
    </dgm:pt>
    <dgm:pt modelId="{433242A7-152D-F644-9E02-CB29A99E0BB9}">
      <dgm:prSet/>
      <dgm:spPr/>
      <dgm:t>
        <a:bodyPr/>
        <a:lstStyle/>
        <a:p>
          <a:endParaRPr lang="en-US" dirty="0"/>
        </a:p>
      </dgm:t>
    </dgm:pt>
    <dgm:pt modelId="{5BCE0293-FB6F-1149-9A07-8C1339C7A1A3}" type="parTrans" cxnId="{269854A1-DC8C-3947-940F-7A20FFC10E6E}">
      <dgm:prSet/>
      <dgm:spPr/>
      <dgm:t>
        <a:bodyPr/>
        <a:lstStyle/>
        <a:p>
          <a:endParaRPr lang="en-US"/>
        </a:p>
      </dgm:t>
    </dgm:pt>
    <dgm:pt modelId="{9176420F-FDCD-8248-9118-484FEC5DD7E0}" type="sibTrans" cxnId="{269854A1-DC8C-3947-940F-7A20FFC10E6E}">
      <dgm:prSet/>
      <dgm:spPr/>
      <dgm:t>
        <a:bodyPr/>
        <a:lstStyle/>
        <a:p>
          <a:endParaRPr lang="en-US"/>
        </a:p>
      </dgm:t>
    </dgm:pt>
    <dgm:pt modelId="{3AE19AE7-13FB-304D-B9A2-6E8AD4DD4D16}">
      <dgm:prSet/>
      <dgm:spPr/>
      <dgm:t>
        <a:bodyPr/>
        <a:lstStyle/>
        <a:p>
          <a:r>
            <a:rPr lang="en-US" dirty="0" smtClean="0"/>
            <a:t>PokemonDetailTabView</a:t>
          </a:r>
          <a:endParaRPr lang="en-US" dirty="0"/>
        </a:p>
      </dgm:t>
    </dgm:pt>
    <dgm:pt modelId="{99BAE432-FF18-A446-9AB6-8AD6A9E67624}" type="parTrans" cxnId="{F06A2DA3-694B-6440-B42C-91EDACDCA13E}">
      <dgm:prSet/>
      <dgm:spPr/>
      <dgm:t>
        <a:bodyPr/>
        <a:lstStyle/>
        <a:p>
          <a:endParaRPr lang="en-US"/>
        </a:p>
      </dgm:t>
    </dgm:pt>
    <dgm:pt modelId="{8DC8B01A-9E6D-1A41-8AB7-09D11708FA91}" type="sibTrans" cxnId="{F06A2DA3-694B-6440-B42C-91EDACDCA13E}">
      <dgm:prSet/>
      <dgm:spPr/>
      <dgm:t>
        <a:bodyPr/>
        <a:lstStyle/>
        <a:p>
          <a:endParaRPr lang="en-US"/>
        </a:p>
      </dgm:t>
    </dgm:pt>
    <dgm:pt modelId="{1BCA6C24-C30A-FB4B-B11B-88FAAF3629B1}">
      <dgm:prSet/>
      <dgm:spPr/>
      <dgm:t>
        <a:bodyPr/>
        <a:lstStyle/>
        <a:p>
          <a:r>
            <a:rPr lang="pl-PL" dirty="0" smtClean="0"/>
            <a:t>BagItemTableView</a:t>
          </a:r>
          <a:endParaRPr lang="en-US" dirty="0"/>
        </a:p>
      </dgm:t>
    </dgm:pt>
    <dgm:pt modelId="{98CA559C-D89D-C340-B47A-308754772876}" type="parTrans" cxnId="{D9194E58-77B9-2342-9987-3833936E2EAD}">
      <dgm:prSet/>
      <dgm:spPr/>
      <dgm:t>
        <a:bodyPr/>
        <a:lstStyle/>
        <a:p>
          <a:endParaRPr lang="en-US"/>
        </a:p>
      </dgm:t>
    </dgm:pt>
    <dgm:pt modelId="{95013E80-1D1B-594A-A274-4F56A1113FA7}" type="sibTrans" cxnId="{D9194E58-77B9-2342-9987-3833936E2EAD}">
      <dgm:prSet/>
      <dgm:spPr/>
      <dgm:t>
        <a:bodyPr/>
        <a:lstStyle/>
        <a:p>
          <a:endParaRPr lang="en-US"/>
        </a:p>
      </dgm:t>
    </dgm:pt>
    <dgm:pt modelId="{F9245C1B-0C0E-1542-BA5F-7400DEE274A4}">
      <dgm:prSet/>
      <dgm:spPr/>
      <dgm:t>
        <a:bodyPr/>
        <a:lstStyle/>
        <a:p>
          <a:r>
            <a:rPr lang="pl-PL" dirty="0" smtClean="0"/>
            <a:t>StoreItemTableView</a:t>
          </a:r>
          <a:endParaRPr lang="en-US" dirty="0"/>
        </a:p>
      </dgm:t>
    </dgm:pt>
    <dgm:pt modelId="{9ADC07ED-C3C4-484E-B74C-66390C9E321E}" type="parTrans" cxnId="{7D23C6F7-CFA7-944B-9B7B-0E4BED11A7D0}">
      <dgm:prSet/>
      <dgm:spPr/>
      <dgm:t>
        <a:bodyPr/>
        <a:lstStyle/>
        <a:p>
          <a:endParaRPr lang="en-US"/>
        </a:p>
      </dgm:t>
    </dgm:pt>
    <dgm:pt modelId="{E87CA5E2-8D96-1B47-BDF6-E789A368398D}" type="sibTrans" cxnId="{7D23C6F7-CFA7-944B-9B7B-0E4BED11A7D0}">
      <dgm:prSet/>
      <dgm:spPr/>
      <dgm:t>
        <a:bodyPr/>
        <a:lstStyle/>
        <a:p>
          <a:endParaRPr lang="en-US"/>
        </a:p>
      </dgm:t>
    </dgm:pt>
    <dgm:pt modelId="{468B17B2-55F3-BE45-8787-5F71074DF65A}">
      <dgm:prSet/>
      <dgm:spPr/>
      <dgm:t>
        <a:bodyPr/>
        <a:lstStyle/>
        <a:p>
          <a:r>
            <a:rPr lang="de-DE" dirty="0" smtClean="0"/>
            <a:t>PurchaseTableView</a:t>
          </a:r>
          <a:endParaRPr lang="en-US" dirty="0"/>
        </a:p>
      </dgm:t>
    </dgm:pt>
    <dgm:pt modelId="{2C1A2885-FCC4-C044-8F3A-FB1E621C9B87}" type="parTrans" cxnId="{F5E57B5F-4804-C64A-A039-A4857CB4404A}">
      <dgm:prSet/>
      <dgm:spPr/>
      <dgm:t>
        <a:bodyPr/>
        <a:lstStyle/>
        <a:p>
          <a:endParaRPr lang="en-US"/>
        </a:p>
      </dgm:t>
    </dgm:pt>
    <dgm:pt modelId="{BED47DEC-7CE7-0B48-BA16-F25636F7FF4B}" type="sibTrans" cxnId="{F5E57B5F-4804-C64A-A039-A4857CB4404A}">
      <dgm:prSet/>
      <dgm:spPr/>
      <dgm:t>
        <a:bodyPr/>
        <a:lstStyle/>
        <a:p>
          <a:endParaRPr lang="en-US"/>
        </a:p>
      </dgm:t>
    </dgm:pt>
    <dgm:pt modelId="{38C06DC0-94E3-7F4A-81C1-D51D79875C4E}" type="asst">
      <dgm:prSet/>
      <dgm:spPr/>
      <dgm:t>
        <a:bodyPr/>
        <a:lstStyle/>
        <a:p>
          <a:r>
            <a:rPr lang="pl-PL" dirty="0" smtClean="0"/>
            <a:t>LoginTableView</a:t>
          </a:r>
          <a:endParaRPr lang="en-US" dirty="0"/>
        </a:p>
      </dgm:t>
    </dgm:pt>
    <dgm:pt modelId="{606428BA-0CF1-1046-9810-EF24760262D1}" type="parTrans" cxnId="{18A6B34A-D8D9-DF41-B2D9-4EE04E7CCFBC}">
      <dgm:prSet/>
      <dgm:spPr/>
      <dgm:t>
        <a:bodyPr/>
        <a:lstStyle/>
        <a:p>
          <a:endParaRPr lang="en-US"/>
        </a:p>
      </dgm:t>
    </dgm:pt>
    <dgm:pt modelId="{450B8448-97D3-CD4C-90F2-43941B5EC3C5}" type="sibTrans" cxnId="{18A6B34A-D8D9-DF41-B2D9-4EE04E7CCFBC}">
      <dgm:prSet/>
      <dgm:spPr/>
      <dgm:t>
        <a:bodyPr/>
        <a:lstStyle/>
        <a:p>
          <a:endParaRPr lang="en-US"/>
        </a:p>
      </dgm:t>
    </dgm:pt>
    <dgm:pt modelId="{8820332A-93E1-B040-92F7-5DDB6B06271E}" type="asst">
      <dgm:prSet/>
      <dgm:spPr/>
      <dgm:t>
        <a:bodyPr/>
        <a:lstStyle/>
        <a:p>
          <a:r>
            <a:rPr lang="pl-PL" dirty="0" smtClean="0"/>
            <a:t>HelpView</a:t>
          </a:r>
          <a:endParaRPr lang="en-US" dirty="0"/>
        </a:p>
      </dgm:t>
    </dgm:pt>
    <dgm:pt modelId="{CEF27751-0983-684A-BE0B-744B0B3269CB}" type="parTrans" cxnId="{8C02781F-CDD2-E449-A8CE-C40829C0F054}">
      <dgm:prSet/>
      <dgm:spPr/>
      <dgm:t>
        <a:bodyPr/>
        <a:lstStyle/>
        <a:p>
          <a:endParaRPr lang="en-US"/>
        </a:p>
      </dgm:t>
    </dgm:pt>
    <dgm:pt modelId="{6E23903D-8C60-DC41-83DF-75E1E505B92F}" type="sibTrans" cxnId="{8C02781F-CDD2-E449-A8CE-C40829C0F054}">
      <dgm:prSet/>
      <dgm:spPr/>
      <dgm:t>
        <a:bodyPr/>
        <a:lstStyle/>
        <a:p>
          <a:endParaRPr lang="en-US"/>
        </a:p>
      </dgm:t>
    </dgm:pt>
    <dgm:pt modelId="{9C9AF4AC-F996-5246-8403-F30B29C8AAE5}">
      <dgm:prSet/>
      <dgm:spPr/>
      <dgm:t>
        <a:bodyPr/>
        <a:lstStyle/>
        <a:p>
          <a:r>
            <a:rPr lang="pl-PL" smtClean="0"/>
            <a:t>BagItemInfoView</a:t>
          </a:r>
          <a:endParaRPr lang="en-US"/>
        </a:p>
      </dgm:t>
    </dgm:pt>
    <dgm:pt modelId="{D0B3E182-9C7F-8747-9F4F-99C6D734D627}" type="parTrans" cxnId="{5C259F9D-4B71-814D-AE1A-C6DD800F8764}">
      <dgm:prSet/>
      <dgm:spPr/>
      <dgm:t>
        <a:bodyPr/>
        <a:lstStyle/>
        <a:p>
          <a:endParaRPr lang="en-US"/>
        </a:p>
      </dgm:t>
    </dgm:pt>
    <dgm:pt modelId="{52C13534-3EA3-0848-A69E-8CB48E804157}" type="sibTrans" cxnId="{5C259F9D-4B71-814D-AE1A-C6DD800F8764}">
      <dgm:prSet/>
      <dgm:spPr/>
      <dgm:t>
        <a:bodyPr/>
        <a:lstStyle/>
        <a:p>
          <a:endParaRPr lang="en-US"/>
        </a:p>
      </dgm:t>
    </dgm:pt>
    <dgm:pt modelId="{11B6497E-30D8-5A4C-ADA7-D8A858B81459}">
      <dgm:prSet/>
      <dgm:spPr/>
      <dgm:t>
        <a:bodyPr/>
        <a:lstStyle/>
        <a:p>
          <a:r>
            <a:rPr lang="pl-PL" dirty="0" smtClean="0"/>
            <a:t>PokemonInfoView</a:t>
          </a:r>
          <a:endParaRPr lang="en-US" dirty="0"/>
        </a:p>
      </dgm:t>
    </dgm:pt>
    <dgm:pt modelId="{4C01C4BD-D56F-A742-B789-F02C9BC9F696}" type="parTrans" cxnId="{916A3F73-CF1F-134E-87BF-DF1BCB37BACC}">
      <dgm:prSet/>
      <dgm:spPr/>
      <dgm:t>
        <a:bodyPr/>
        <a:lstStyle/>
        <a:p>
          <a:endParaRPr lang="en-US"/>
        </a:p>
      </dgm:t>
    </dgm:pt>
    <dgm:pt modelId="{6BCF4019-CBFB-474B-B818-E4065CDD2BD0}" type="sibTrans" cxnId="{916A3F73-CF1F-134E-87BF-DF1BCB37BACC}">
      <dgm:prSet/>
      <dgm:spPr/>
      <dgm:t>
        <a:bodyPr/>
        <a:lstStyle/>
        <a:p>
          <a:endParaRPr lang="en-US"/>
        </a:p>
      </dgm:t>
    </dgm:pt>
    <dgm:pt modelId="{64C007C8-35C2-3248-A126-8C0058E9A199}">
      <dgm:prSet/>
      <dgm:spPr/>
      <dgm:t>
        <a:bodyPr/>
        <a:lstStyle/>
        <a:p>
          <a:r>
            <a:rPr lang="pl-PL" dirty="0" smtClean="0"/>
            <a:t>PokemonAreaView</a:t>
          </a:r>
          <a:endParaRPr lang="en-US" dirty="0"/>
        </a:p>
      </dgm:t>
    </dgm:pt>
    <dgm:pt modelId="{B83D804C-74AA-2F4B-B192-0A0A4BE3F6CF}" type="parTrans" cxnId="{60D73EAA-CBD1-964B-8D95-2B148C292B17}">
      <dgm:prSet/>
      <dgm:spPr/>
      <dgm:t>
        <a:bodyPr/>
        <a:lstStyle/>
        <a:p>
          <a:endParaRPr lang="en-US"/>
        </a:p>
      </dgm:t>
    </dgm:pt>
    <dgm:pt modelId="{3836420A-EE57-2C44-A7AC-54478160D1B2}" type="sibTrans" cxnId="{60D73EAA-CBD1-964B-8D95-2B148C292B17}">
      <dgm:prSet/>
      <dgm:spPr/>
      <dgm:t>
        <a:bodyPr/>
        <a:lstStyle/>
        <a:p>
          <a:endParaRPr lang="en-US"/>
        </a:p>
      </dgm:t>
    </dgm:pt>
    <dgm:pt modelId="{71ACDD90-499E-7B46-A8B3-9592251FA785}">
      <dgm:prSet/>
      <dgm:spPr/>
      <dgm:t>
        <a:bodyPr/>
        <a:lstStyle/>
        <a:p>
          <a:r>
            <a:rPr lang="pl-PL" dirty="0" smtClean="0"/>
            <a:t>PokemonSizeView</a:t>
          </a:r>
          <a:endParaRPr lang="en-US" dirty="0"/>
        </a:p>
      </dgm:t>
    </dgm:pt>
    <dgm:pt modelId="{8F77F95E-C6B8-DA4B-9267-5569516FFCF0}" type="parTrans" cxnId="{5A7BACF0-7C0D-424C-B68A-12DE254F4C1A}">
      <dgm:prSet/>
      <dgm:spPr/>
      <dgm:t>
        <a:bodyPr/>
        <a:lstStyle/>
        <a:p>
          <a:endParaRPr lang="en-US"/>
        </a:p>
      </dgm:t>
    </dgm:pt>
    <dgm:pt modelId="{D3D112F0-3303-2147-8141-D64444ACF483}" type="sibTrans" cxnId="{5A7BACF0-7C0D-424C-B68A-12DE254F4C1A}">
      <dgm:prSet/>
      <dgm:spPr/>
      <dgm:t>
        <a:bodyPr/>
        <a:lstStyle/>
        <a:p>
          <a:endParaRPr lang="en-US"/>
        </a:p>
      </dgm:t>
    </dgm:pt>
    <dgm:pt modelId="{9D639B05-6367-C846-A11A-08C7B5C04411}">
      <dgm:prSet phldrT="[Text]"/>
      <dgm:spPr/>
      <dgm:t>
        <a:bodyPr/>
        <a:lstStyle/>
        <a:p>
          <a:r>
            <a:rPr lang="en-US" dirty="0" smtClean="0"/>
            <a:t>CenterMenuUtilityView</a:t>
          </a:r>
          <a:endParaRPr lang="en-US" dirty="0"/>
        </a:p>
      </dgm:t>
    </dgm:pt>
    <dgm:pt modelId="{4F92227B-564F-6246-BCC7-14D6D15602FB}" type="sibTrans" cxnId="{03B49C22-FCDF-224A-A8F7-417C9886BCD8}">
      <dgm:prSet/>
      <dgm:spPr/>
      <dgm:t>
        <a:bodyPr/>
        <a:lstStyle/>
        <a:p>
          <a:endParaRPr lang="en-US"/>
        </a:p>
      </dgm:t>
    </dgm:pt>
    <dgm:pt modelId="{98734F08-CF1F-4042-86ED-8E623CFF591E}" type="parTrans" cxnId="{03B49C22-FCDF-224A-A8F7-417C9886BCD8}">
      <dgm:prSet/>
      <dgm:spPr/>
      <dgm:t>
        <a:bodyPr/>
        <a:lstStyle/>
        <a:p>
          <a:endParaRPr lang="en-US"/>
        </a:p>
      </dgm:t>
    </dgm:pt>
    <dgm:pt modelId="{A58AB4F0-BBF3-D547-A21C-BD7975FB6443}">
      <dgm:prSet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080A693C-7980-DD49-9042-BF414B257B48}" type="parTrans" cxnId="{1C27C48D-D864-7247-978A-AD8F9790FDE9}">
      <dgm:prSet/>
      <dgm:spPr/>
      <dgm:t>
        <a:bodyPr/>
        <a:lstStyle/>
        <a:p>
          <a:endParaRPr lang="en-US"/>
        </a:p>
      </dgm:t>
    </dgm:pt>
    <dgm:pt modelId="{5922110B-67B7-F542-82FA-44E238A7AC8E}" type="sibTrans" cxnId="{1C27C48D-D864-7247-978A-AD8F9790FDE9}">
      <dgm:prSet/>
      <dgm:spPr/>
      <dgm:t>
        <a:bodyPr/>
        <a:lstStyle/>
        <a:p>
          <a:endParaRPr lang="en-US"/>
        </a:p>
      </dgm:t>
    </dgm:pt>
    <dgm:pt modelId="{C9274725-222D-5546-BFAD-51F41B060557}" type="pres">
      <dgm:prSet presAssocID="{4E8F8826-ABF5-D842-A5FF-511538EB5E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190D4A-25EE-6241-B928-971FF09BBBCB}" type="pres">
      <dgm:prSet presAssocID="{FDDD85F5-868B-B34C-B822-2E169B53DC88}" presName="hierRoot1" presStyleCnt="0">
        <dgm:presLayoutVars>
          <dgm:hierBranch val="init"/>
        </dgm:presLayoutVars>
      </dgm:prSet>
      <dgm:spPr/>
    </dgm:pt>
    <dgm:pt modelId="{C5D52CBE-6774-4241-AD5C-410138B36018}" type="pres">
      <dgm:prSet presAssocID="{FDDD85F5-868B-B34C-B822-2E169B53DC88}" presName="rootComposite1" presStyleCnt="0"/>
      <dgm:spPr/>
    </dgm:pt>
    <dgm:pt modelId="{D4431A7D-2B2B-784C-AB52-48B3B859F848}" type="pres">
      <dgm:prSet presAssocID="{FDDD85F5-868B-B34C-B822-2E169B53DC88}" presName="rootText1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F070F-2C6D-D842-A60B-006E3C238399}" type="pres">
      <dgm:prSet presAssocID="{FDDD85F5-868B-B34C-B822-2E169B53DC88}" presName="topArc1" presStyleLbl="parChTrans1D1" presStyleIdx="0" presStyleCnt="44"/>
      <dgm:spPr/>
    </dgm:pt>
    <dgm:pt modelId="{8E05DD44-4AEC-A643-96E0-B7C5BEFDA986}" type="pres">
      <dgm:prSet presAssocID="{FDDD85F5-868B-B34C-B822-2E169B53DC88}" presName="bottomArc1" presStyleLbl="parChTrans1D1" presStyleIdx="1" presStyleCnt="44"/>
      <dgm:spPr/>
    </dgm:pt>
    <dgm:pt modelId="{22CA0DDD-F994-DC4A-A08D-DD382236EE7E}" type="pres">
      <dgm:prSet presAssocID="{FDDD85F5-868B-B34C-B822-2E169B53DC88}" presName="topConnNode1" presStyleLbl="node1" presStyleIdx="0" presStyleCnt="0"/>
      <dgm:spPr/>
      <dgm:t>
        <a:bodyPr/>
        <a:lstStyle/>
        <a:p>
          <a:endParaRPr lang="en-US"/>
        </a:p>
      </dgm:t>
    </dgm:pt>
    <dgm:pt modelId="{3913B3FC-3729-6C40-A4B9-4EC51357E1FE}" type="pres">
      <dgm:prSet presAssocID="{FDDD85F5-868B-B34C-B822-2E169B53DC88}" presName="hierChild2" presStyleCnt="0"/>
      <dgm:spPr/>
    </dgm:pt>
    <dgm:pt modelId="{18DB6876-8182-0941-B4BA-35E86A2FC601}" type="pres">
      <dgm:prSet presAssocID="{98734F08-CF1F-4042-86ED-8E623CFF591E}" presName="Name28" presStyleLbl="parChTrans1D2" presStyleIdx="0" presStyleCnt="5"/>
      <dgm:spPr/>
      <dgm:t>
        <a:bodyPr/>
        <a:lstStyle/>
        <a:p>
          <a:endParaRPr lang="en-US"/>
        </a:p>
      </dgm:t>
    </dgm:pt>
    <dgm:pt modelId="{4650ABC9-FEA4-EC4B-99F3-6C3B84AB6601}" type="pres">
      <dgm:prSet presAssocID="{9D639B05-6367-C846-A11A-08C7B5C04411}" presName="hierRoot2" presStyleCnt="0">
        <dgm:presLayoutVars>
          <dgm:hierBranch val="init"/>
        </dgm:presLayoutVars>
      </dgm:prSet>
      <dgm:spPr/>
    </dgm:pt>
    <dgm:pt modelId="{47815381-E2A3-894B-9945-A2D626774F3E}" type="pres">
      <dgm:prSet presAssocID="{9D639B05-6367-C846-A11A-08C7B5C04411}" presName="rootComposite2" presStyleCnt="0"/>
      <dgm:spPr/>
    </dgm:pt>
    <dgm:pt modelId="{91E4CB4D-2BBB-5440-92B5-62C441D74CC4}" type="pres">
      <dgm:prSet presAssocID="{9D639B05-6367-C846-A11A-08C7B5C0441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98E31-AC2A-AB4B-AD2D-A8196435E508}" type="pres">
      <dgm:prSet presAssocID="{9D639B05-6367-C846-A11A-08C7B5C04411}" presName="topArc2" presStyleLbl="parChTrans1D1" presStyleIdx="2" presStyleCnt="44"/>
      <dgm:spPr/>
    </dgm:pt>
    <dgm:pt modelId="{2872B81E-A477-8642-8432-F536A3848A3E}" type="pres">
      <dgm:prSet presAssocID="{9D639B05-6367-C846-A11A-08C7B5C04411}" presName="bottomArc2" presStyleLbl="parChTrans1D1" presStyleIdx="3" presStyleCnt="44"/>
      <dgm:spPr/>
    </dgm:pt>
    <dgm:pt modelId="{2721D9CA-F5E5-3F41-A1C4-D84C5431A91D}" type="pres">
      <dgm:prSet presAssocID="{9D639B05-6367-C846-A11A-08C7B5C04411}" presName="topConnNode2" presStyleLbl="node2" presStyleIdx="0" presStyleCnt="0"/>
      <dgm:spPr/>
      <dgm:t>
        <a:bodyPr/>
        <a:lstStyle/>
        <a:p>
          <a:endParaRPr lang="en-US"/>
        </a:p>
      </dgm:t>
    </dgm:pt>
    <dgm:pt modelId="{F7AA7D3A-EB37-664D-A24B-441E94C175FA}" type="pres">
      <dgm:prSet presAssocID="{9D639B05-6367-C846-A11A-08C7B5C04411}" presName="hierChild4" presStyleCnt="0"/>
      <dgm:spPr/>
    </dgm:pt>
    <dgm:pt modelId="{0E90666F-AA66-D04F-9DE4-E78AC4F473F7}" type="pres">
      <dgm:prSet presAssocID="{EF172FE4-4E2F-3E45-949E-2A96457C986A}" presName="Name28" presStyleLbl="parChTrans1D3" presStyleIdx="0" presStyleCnt="7"/>
      <dgm:spPr/>
      <dgm:t>
        <a:bodyPr/>
        <a:lstStyle/>
        <a:p>
          <a:endParaRPr lang="en-US"/>
        </a:p>
      </dgm:t>
    </dgm:pt>
    <dgm:pt modelId="{F762F1D0-D895-5C4F-81A7-CE9ECEFD0D9A}" type="pres">
      <dgm:prSet presAssocID="{CE2822BA-58AF-3149-AA8A-1E6EA09FC454}" presName="hierRoot2" presStyleCnt="0">
        <dgm:presLayoutVars>
          <dgm:hierBranch val="init"/>
        </dgm:presLayoutVars>
      </dgm:prSet>
      <dgm:spPr/>
    </dgm:pt>
    <dgm:pt modelId="{07B393FF-6F5B-274A-9C13-057CFB6AE9CD}" type="pres">
      <dgm:prSet presAssocID="{CE2822BA-58AF-3149-AA8A-1E6EA09FC454}" presName="rootComposite2" presStyleCnt="0"/>
      <dgm:spPr/>
    </dgm:pt>
    <dgm:pt modelId="{A539F4B4-D904-B947-B22C-A275D295D20A}" type="pres">
      <dgm:prSet presAssocID="{CE2822BA-58AF-3149-AA8A-1E6EA09FC454}" presName="rootText2" presStyleLbl="alignAcc1" presStyleIdx="0" presStyleCnt="0" custScaleX="100000" custLinFactX="24679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01B72-4F2D-C14F-8B48-ED16319E31F5}" type="pres">
      <dgm:prSet presAssocID="{CE2822BA-58AF-3149-AA8A-1E6EA09FC454}" presName="topArc2" presStyleLbl="parChTrans1D1" presStyleIdx="4" presStyleCnt="44"/>
      <dgm:spPr/>
    </dgm:pt>
    <dgm:pt modelId="{810BAAB3-64B2-804A-B615-244CB4D6D18C}" type="pres">
      <dgm:prSet presAssocID="{CE2822BA-58AF-3149-AA8A-1E6EA09FC454}" presName="bottomArc2" presStyleLbl="parChTrans1D1" presStyleIdx="5" presStyleCnt="44"/>
      <dgm:spPr/>
    </dgm:pt>
    <dgm:pt modelId="{C5247B41-930A-E443-A3AB-6B031EC5FAAC}" type="pres">
      <dgm:prSet presAssocID="{CE2822BA-58AF-3149-AA8A-1E6EA09FC454}" presName="topConnNode2" presStyleLbl="node3" presStyleIdx="0" presStyleCnt="0"/>
      <dgm:spPr/>
      <dgm:t>
        <a:bodyPr/>
        <a:lstStyle/>
        <a:p>
          <a:endParaRPr lang="en-US"/>
        </a:p>
      </dgm:t>
    </dgm:pt>
    <dgm:pt modelId="{1900D7CC-797A-A74D-BAC2-D16319085EBB}" type="pres">
      <dgm:prSet presAssocID="{CE2822BA-58AF-3149-AA8A-1E6EA09FC454}" presName="hierChild4" presStyleCnt="0"/>
      <dgm:spPr/>
    </dgm:pt>
    <dgm:pt modelId="{575B828B-1105-8A43-9A0E-0A7CCE40D4B1}" type="pres">
      <dgm:prSet presAssocID="{99BAE432-FF18-A446-9AB6-8AD6A9E67624}" presName="Name28" presStyleLbl="parChTrans1D4" presStyleIdx="0" presStyleCnt="9"/>
      <dgm:spPr/>
      <dgm:t>
        <a:bodyPr/>
        <a:lstStyle/>
        <a:p>
          <a:endParaRPr lang="en-US"/>
        </a:p>
      </dgm:t>
    </dgm:pt>
    <dgm:pt modelId="{B105EC6F-9D44-9042-B391-6232F01B7BAD}" type="pres">
      <dgm:prSet presAssocID="{3AE19AE7-13FB-304D-B9A2-6E8AD4DD4D16}" presName="hierRoot2" presStyleCnt="0">
        <dgm:presLayoutVars>
          <dgm:hierBranch val="init"/>
        </dgm:presLayoutVars>
      </dgm:prSet>
      <dgm:spPr/>
    </dgm:pt>
    <dgm:pt modelId="{ACCE5B5A-4903-184F-8A74-D8BDF6308C90}" type="pres">
      <dgm:prSet presAssocID="{3AE19AE7-13FB-304D-B9A2-6E8AD4DD4D16}" presName="rootComposite2" presStyleCnt="0"/>
      <dgm:spPr/>
    </dgm:pt>
    <dgm:pt modelId="{B1DA4F97-FD6A-D844-93A0-79FF69BA6F1F}" type="pres">
      <dgm:prSet presAssocID="{3AE19AE7-13FB-304D-B9A2-6E8AD4DD4D16}" presName="rootText2" presStyleLbl="alignAcc1" presStyleIdx="0" presStyleCnt="0" custScaleX="100000" custLinFactX="24678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2955D-A664-8343-BFF4-8E6937704CAD}" type="pres">
      <dgm:prSet presAssocID="{3AE19AE7-13FB-304D-B9A2-6E8AD4DD4D16}" presName="topArc2" presStyleLbl="parChTrans1D1" presStyleIdx="6" presStyleCnt="44"/>
      <dgm:spPr/>
    </dgm:pt>
    <dgm:pt modelId="{7901FD4B-776D-8C4F-BD82-C2549476F8A6}" type="pres">
      <dgm:prSet presAssocID="{3AE19AE7-13FB-304D-B9A2-6E8AD4DD4D16}" presName="bottomArc2" presStyleLbl="parChTrans1D1" presStyleIdx="7" presStyleCnt="44"/>
      <dgm:spPr/>
    </dgm:pt>
    <dgm:pt modelId="{16D87E80-AA6D-7549-9260-7C0A2AD8DC75}" type="pres">
      <dgm:prSet presAssocID="{3AE19AE7-13FB-304D-B9A2-6E8AD4DD4D16}" presName="topConnNode2" presStyleLbl="node4" presStyleIdx="0" presStyleCnt="0"/>
      <dgm:spPr/>
      <dgm:t>
        <a:bodyPr/>
        <a:lstStyle/>
        <a:p>
          <a:endParaRPr lang="en-US"/>
        </a:p>
      </dgm:t>
    </dgm:pt>
    <dgm:pt modelId="{C443D979-52C7-DD4C-951B-8FAD57CD9001}" type="pres">
      <dgm:prSet presAssocID="{3AE19AE7-13FB-304D-B9A2-6E8AD4DD4D16}" presName="hierChild4" presStyleCnt="0"/>
      <dgm:spPr/>
    </dgm:pt>
    <dgm:pt modelId="{CC5163AB-3BD1-D147-8A3C-7370E16232B6}" type="pres">
      <dgm:prSet presAssocID="{4C01C4BD-D56F-A742-B789-F02C9BC9F696}" presName="Name28" presStyleLbl="parChTrans1D4" presStyleIdx="1" presStyleCnt="9"/>
      <dgm:spPr/>
      <dgm:t>
        <a:bodyPr/>
        <a:lstStyle/>
        <a:p>
          <a:endParaRPr lang="en-US"/>
        </a:p>
      </dgm:t>
    </dgm:pt>
    <dgm:pt modelId="{DBECF49F-50BB-C945-8AC9-D01AC7A8E228}" type="pres">
      <dgm:prSet presAssocID="{11B6497E-30D8-5A4C-ADA7-D8A858B81459}" presName="hierRoot2" presStyleCnt="0">
        <dgm:presLayoutVars>
          <dgm:hierBranch val="init"/>
        </dgm:presLayoutVars>
      </dgm:prSet>
      <dgm:spPr/>
    </dgm:pt>
    <dgm:pt modelId="{3A86F824-6561-8245-B620-2A93D644800E}" type="pres">
      <dgm:prSet presAssocID="{11B6497E-30D8-5A4C-ADA7-D8A858B81459}" presName="rootComposite2" presStyleCnt="0"/>
      <dgm:spPr/>
    </dgm:pt>
    <dgm:pt modelId="{7F4F78E6-7010-DF47-8648-BA1FD345CD89}" type="pres">
      <dgm:prSet presAssocID="{11B6497E-30D8-5A4C-ADA7-D8A858B8145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AFAB6-3996-C745-A247-BEBA3D0F32F8}" type="pres">
      <dgm:prSet presAssocID="{11B6497E-30D8-5A4C-ADA7-D8A858B81459}" presName="topArc2" presStyleLbl="parChTrans1D1" presStyleIdx="8" presStyleCnt="44"/>
      <dgm:spPr/>
    </dgm:pt>
    <dgm:pt modelId="{A479D043-B127-8B45-AC17-B9D8DC5BBFCF}" type="pres">
      <dgm:prSet presAssocID="{11B6497E-30D8-5A4C-ADA7-D8A858B81459}" presName="bottomArc2" presStyleLbl="parChTrans1D1" presStyleIdx="9" presStyleCnt="44"/>
      <dgm:spPr/>
    </dgm:pt>
    <dgm:pt modelId="{C29C14AA-6A75-3B41-A2B4-D5E9C63D7031}" type="pres">
      <dgm:prSet presAssocID="{11B6497E-30D8-5A4C-ADA7-D8A858B81459}" presName="topConnNode2" presStyleLbl="node4" presStyleIdx="0" presStyleCnt="0"/>
      <dgm:spPr/>
      <dgm:t>
        <a:bodyPr/>
        <a:lstStyle/>
        <a:p>
          <a:endParaRPr lang="en-US"/>
        </a:p>
      </dgm:t>
    </dgm:pt>
    <dgm:pt modelId="{1DB2355C-5C9C-F642-B328-1172EBEF4975}" type="pres">
      <dgm:prSet presAssocID="{11B6497E-30D8-5A4C-ADA7-D8A858B81459}" presName="hierChild4" presStyleCnt="0"/>
      <dgm:spPr/>
    </dgm:pt>
    <dgm:pt modelId="{DF70608C-2AE5-324F-B77B-762550452E84}" type="pres">
      <dgm:prSet presAssocID="{11B6497E-30D8-5A4C-ADA7-D8A858B81459}" presName="hierChild5" presStyleCnt="0"/>
      <dgm:spPr/>
    </dgm:pt>
    <dgm:pt modelId="{5F083B90-23A8-1C46-A6D7-D452BE93E1E7}" type="pres">
      <dgm:prSet presAssocID="{B83D804C-74AA-2F4B-B192-0A0A4BE3F6CF}" presName="Name28" presStyleLbl="parChTrans1D4" presStyleIdx="2" presStyleCnt="9"/>
      <dgm:spPr/>
      <dgm:t>
        <a:bodyPr/>
        <a:lstStyle/>
        <a:p>
          <a:endParaRPr lang="en-US"/>
        </a:p>
      </dgm:t>
    </dgm:pt>
    <dgm:pt modelId="{CEDB7E13-D29C-3345-8A3C-EFCFAAD56F93}" type="pres">
      <dgm:prSet presAssocID="{64C007C8-35C2-3248-A126-8C0058E9A199}" presName="hierRoot2" presStyleCnt="0">
        <dgm:presLayoutVars>
          <dgm:hierBranch val="init"/>
        </dgm:presLayoutVars>
      </dgm:prSet>
      <dgm:spPr/>
    </dgm:pt>
    <dgm:pt modelId="{AD7423FD-2617-5C41-8ADE-405DCDE2BB00}" type="pres">
      <dgm:prSet presAssocID="{64C007C8-35C2-3248-A126-8C0058E9A199}" presName="rootComposite2" presStyleCnt="0"/>
      <dgm:spPr/>
    </dgm:pt>
    <dgm:pt modelId="{82D8F6A5-9E0D-6945-86DF-15D258999BA7}" type="pres">
      <dgm:prSet presAssocID="{64C007C8-35C2-3248-A126-8C0058E9A19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70705C-8F66-7344-81B7-E8767B6CE524}" type="pres">
      <dgm:prSet presAssocID="{64C007C8-35C2-3248-A126-8C0058E9A199}" presName="topArc2" presStyleLbl="parChTrans1D1" presStyleIdx="10" presStyleCnt="44"/>
      <dgm:spPr/>
    </dgm:pt>
    <dgm:pt modelId="{43FEEF90-DC84-A64F-B7CB-922CC9C79FD0}" type="pres">
      <dgm:prSet presAssocID="{64C007C8-35C2-3248-A126-8C0058E9A199}" presName="bottomArc2" presStyleLbl="parChTrans1D1" presStyleIdx="11" presStyleCnt="44"/>
      <dgm:spPr/>
    </dgm:pt>
    <dgm:pt modelId="{16F747AD-8EB1-1A45-A338-3A3C36DB0863}" type="pres">
      <dgm:prSet presAssocID="{64C007C8-35C2-3248-A126-8C0058E9A199}" presName="topConnNode2" presStyleLbl="node4" presStyleIdx="0" presStyleCnt="0"/>
      <dgm:spPr/>
      <dgm:t>
        <a:bodyPr/>
        <a:lstStyle/>
        <a:p>
          <a:endParaRPr lang="en-US"/>
        </a:p>
      </dgm:t>
    </dgm:pt>
    <dgm:pt modelId="{46FC950C-D4C0-3742-8464-97A1D3AD2F4F}" type="pres">
      <dgm:prSet presAssocID="{64C007C8-35C2-3248-A126-8C0058E9A199}" presName="hierChild4" presStyleCnt="0"/>
      <dgm:spPr/>
    </dgm:pt>
    <dgm:pt modelId="{C4210A1F-217F-C643-B639-B56FEF5C5298}" type="pres">
      <dgm:prSet presAssocID="{64C007C8-35C2-3248-A126-8C0058E9A199}" presName="hierChild5" presStyleCnt="0"/>
      <dgm:spPr/>
    </dgm:pt>
    <dgm:pt modelId="{A6293BC3-40EB-FC42-9261-5556930DD41D}" type="pres">
      <dgm:prSet presAssocID="{8F77F95E-C6B8-DA4B-9267-5569516FFCF0}" presName="Name28" presStyleLbl="parChTrans1D4" presStyleIdx="3" presStyleCnt="9"/>
      <dgm:spPr/>
      <dgm:t>
        <a:bodyPr/>
        <a:lstStyle/>
        <a:p>
          <a:endParaRPr lang="en-US"/>
        </a:p>
      </dgm:t>
    </dgm:pt>
    <dgm:pt modelId="{175436F1-6358-114F-BDAB-D042F588E261}" type="pres">
      <dgm:prSet presAssocID="{71ACDD90-499E-7B46-A8B3-9592251FA785}" presName="hierRoot2" presStyleCnt="0">
        <dgm:presLayoutVars>
          <dgm:hierBranch val="init"/>
        </dgm:presLayoutVars>
      </dgm:prSet>
      <dgm:spPr/>
    </dgm:pt>
    <dgm:pt modelId="{7CF7019E-07A7-4449-ABF5-54888CE3222D}" type="pres">
      <dgm:prSet presAssocID="{71ACDD90-499E-7B46-A8B3-9592251FA785}" presName="rootComposite2" presStyleCnt="0"/>
      <dgm:spPr/>
    </dgm:pt>
    <dgm:pt modelId="{3FDB06B2-D15C-BA4A-B5ED-EDFEC021603F}" type="pres">
      <dgm:prSet presAssocID="{71ACDD90-499E-7B46-A8B3-9592251FA785}" presName="rootText2" presStyleLbl="alignAcc1" presStyleIdx="0" presStyleCnt="0" custLinFactX="4745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60989-90E4-4F42-95DC-CD8CA4D6CD65}" type="pres">
      <dgm:prSet presAssocID="{71ACDD90-499E-7B46-A8B3-9592251FA785}" presName="topArc2" presStyleLbl="parChTrans1D1" presStyleIdx="12" presStyleCnt="44"/>
      <dgm:spPr/>
    </dgm:pt>
    <dgm:pt modelId="{9E1484C8-14F5-584E-BA31-1C9156E1E193}" type="pres">
      <dgm:prSet presAssocID="{71ACDD90-499E-7B46-A8B3-9592251FA785}" presName="bottomArc2" presStyleLbl="parChTrans1D1" presStyleIdx="13" presStyleCnt="44"/>
      <dgm:spPr/>
    </dgm:pt>
    <dgm:pt modelId="{F982CA52-6F67-D343-9C8A-F56C137D17C0}" type="pres">
      <dgm:prSet presAssocID="{71ACDD90-499E-7B46-A8B3-9592251FA785}" presName="topConnNode2" presStyleLbl="node4" presStyleIdx="0" presStyleCnt="0"/>
      <dgm:spPr/>
      <dgm:t>
        <a:bodyPr/>
        <a:lstStyle/>
        <a:p>
          <a:endParaRPr lang="en-US"/>
        </a:p>
      </dgm:t>
    </dgm:pt>
    <dgm:pt modelId="{1003A3E5-FD80-C941-B252-987B9589803D}" type="pres">
      <dgm:prSet presAssocID="{71ACDD90-499E-7B46-A8B3-9592251FA785}" presName="hierChild4" presStyleCnt="0"/>
      <dgm:spPr/>
    </dgm:pt>
    <dgm:pt modelId="{0B336570-68FB-4242-A1EA-83B7B89C5152}" type="pres">
      <dgm:prSet presAssocID="{71ACDD90-499E-7B46-A8B3-9592251FA785}" presName="hierChild5" presStyleCnt="0"/>
      <dgm:spPr/>
    </dgm:pt>
    <dgm:pt modelId="{83D1C9DB-7CF8-6C41-B5F0-A88F2F66D9EE}" type="pres">
      <dgm:prSet presAssocID="{3AE19AE7-13FB-304D-B9A2-6E8AD4DD4D16}" presName="hierChild5" presStyleCnt="0"/>
      <dgm:spPr/>
    </dgm:pt>
    <dgm:pt modelId="{CF62B116-CCCB-014A-8720-278BCF2E682E}" type="pres">
      <dgm:prSet presAssocID="{CE2822BA-58AF-3149-AA8A-1E6EA09FC454}" presName="hierChild5" presStyleCnt="0"/>
      <dgm:spPr/>
    </dgm:pt>
    <dgm:pt modelId="{9E2EF09D-9D78-D942-99C9-DFC12F549B7F}" type="pres">
      <dgm:prSet presAssocID="{08E5B082-C70A-2749-9E85-D89F2DC3CB48}" presName="Name28" presStyleLbl="parChTrans1D3" presStyleIdx="1" presStyleCnt="7"/>
      <dgm:spPr/>
      <dgm:t>
        <a:bodyPr/>
        <a:lstStyle/>
        <a:p>
          <a:endParaRPr lang="en-US"/>
        </a:p>
      </dgm:t>
    </dgm:pt>
    <dgm:pt modelId="{B6D71EB9-7917-094C-A14E-8417B4C677F7}" type="pres">
      <dgm:prSet presAssocID="{3C22BC22-5B8E-4346-8FEA-C0128E849E57}" presName="hierRoot2" presStyleCnt="0">
        <dgm:presLayoutVars>
          <dgm:hierBranch val="init"/>
        </dgm:presLayoutVars>
      </dgm:prSet>
      <dgm:spPr/>
    </dgm:pt>
    <dgm:pt modelId="{84AA1511-04E6-0B4F-980F-050F5FD9E18E}" type="pres">
      <dgm:prSet presAssocID="{3C22BC22-5B8E-4346-8FEA-C0128E849E57}" presName="rootComposite2" presStyleCnt="0"/>
      <dgm:spPr/>
    </dgm:pt>
    <dgm:pt modelId="{3284072F-5E12-B34A-9756-1DAA101CF90B}" type="pres">
      <dgm:prSet presAssocID="{3C22BC22-5B8E-4346-8FEA-C0128E849E57}" presName="rootText2" presStyleLbl="alignAcc1" presStyleIdx="0" presStyleCnt="0" custLinFactY="-99802" custLinFactNeighborX="947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0DCA7-A6A5-714C-892B-7E7F67A52518}" type="pres">
      <dgm:prSet presAssocID="{3C22BC22-5B8E-4346-8FEA-C0128E849E57}" presName="topArc2" presStyleLbl="parChTrans1D1" presStyleIdx="14" presStyleCnt="44"/>
      <dgm:spPr/>
    </dgm:pt>
    <dgm:pt modelId="{4986EAAA-D113-6749-94FC-466DCB6E3570}" type="pres">
      <dgm:prSet presAssocID="{3C22BC22-5B8E-4346-8FEA-C0128E849E57}" presName="bottomArc2" presStyleLbl="parChTrans1D1" presStyleIdx="15" presStyleCnt="44"/>
      <dgm:spPr/>
    </dgm:pt>
    <dgm:pt modelId="{88337A45-422A-7F4C-B97B-6D8CFF7520FB}" type="pres">
      <dgm:prSet presAssocID="{3C22BC22-5B8E-4346-8FEA-C0128E849E57}" presName="topConnNode2" presStyleLbl="node3" presStyleIdx="0" presStyleCnt="0"/>
      <dgm:spPr/>
      <dgm:t>
        <a:bodyPr/>
        <a:lstStyle/>
        <a:p>
          <a:endParaRPr lang="en-US"/>
        </a:p>
      </dgm:t>
    </dgm:pt>
    <dgm:pt modelId="{A035B0DE-985B-9B4C-B203-5E75A8D28996}" type="pres">
      <dgm:prSet presAssocID="{3C22BC22-5B8E-4346-8FEA-C0128E849E57}" presName="hierChild4" presStyleCnt="0"/>
      <dgm:spPr/>
    </dgm:pt>
    <dgm:pt modelId="{CED73B16-591A-3748-AC94-F934AF7E6DF1}" type="pres">
      <dgm:prSet presAssocID="{5BCE0293-FB6F-1149-9A07-8C1339C7A1A3}" presName="Name28" presStyleLbl="parChTrans1D4" presStyleIdx="4" presStyleCnt="9"/>
      <dgm:spPr/>
      <dgm:t>
        <a:bodyPr/>
        <a:lstStyle/>
        <a:p>
          <a:endParaRPr lang="en-US"/>
        </a:p>
      </dgm:t>
    </dgm:pt>
    <dgm:pt modelId="{938286CC-B9B8-E442-9D1B-883F76391771}" type="pres">
      <dgm:prSet presAssocID="{433242A7-152D-F644-9E02-CB29A99E0BB9}" presName="hierRoot2" presStyleCnt="0">
        <dgm:presLayoutVars>
          <dgm:hierBranch val="init"/>
        </dgm:presLayoutVars>
      </dgm:prSet>
      <dgm:spPr/>
    </dgm:pt>
    <dgm:pt modelId="{FA349FE0-41B3-6A42-92F2-63382DAF7D91}" type="pres">
      <dgm:prSet presAssocID="{433242A7-152D-F644-9E02-CB29A99E0BB9}" presName="rootComposite2" presStyleCnt="0"/>
      <dgm:spPr/>
    </dgm:pt>
    <dgm:pt modelId="{D78447F9-2CBC-C343-BFFC-62792E6712F5}" type="pres">
      <dgm:prSet presAssocID="{433242A7-152D-F644-9E02-CB29A99E0BB9}" presName="rootText2" presStyleLbl="alignAcc1" presStyleIdx="0" presStyleCnt="0" custScaleX="100000" custLinFactY="-99802" custLinFactNeighborX="-6120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54458-33A4-E949-BA8A-3832AD55AB32}" type="pres">
      <dgm:prSet presAssocID="{433242A7-152D-F644-9E02-CB29A99E0BB9}" presName="topArc2" presStyleLbl="parChTrans1D1" presStyleIdx="16" presStyleCnt="44"/>
      <dgm:spPr/>
    </dgm:pt>
    <dgm:pt modelId="{12994142-AFA0-5C4A-94F5-47F670A24E04}" type="pres">
      <dgm:prSet presAssocID="{433242A7-152D-F644-9E02-CB29A99E0BB9}" presName="bottomArc2" presStyleLbl="parChTrans1D1" presStyleIdx="17" presStyleCnt="44"/>
      <dgm:spPr/>
    </dgm:pt>
    <dgm:pt modelId="{5CA44096-2326-BB42-930A-093086E07F8C}" type="pres">
      <dgm:prSet presAssocID="{433242A7-152D-F644-9E02-CB29A99E0BB9}" presName="topConnNode2" presStyleLbl="node4" presStyleIdx="0" presStyleCnt="0"/>
      <dgm:spPr/>
      <dgm:t>
        <a:bodyPr/>
        <a:lstStyle/>
        <a:p>
          <a:endParaRPr lang="en-US"/>
        </a:p>
      </dgm:t>
    </dgm:pt>
    <dgm:pt modelId="{027B577E-CBB4-594A-958C-C72CCABB0BC1}" type="pres">
      <dgm:prSet presAssocID="{433242A7-152D-F644-9E02-CB29A99E0BB9}" presName="hierChild4" presStyleCnt="0"/>
      <dgm:spPr/>
    </dgm:pt>
    <dgm:pt modelId="{51E741B6-086B-524D-B933-8574456AFDA3}" type="pres">
      <dgm:prSet presAssocID="{433242A7-152D-F644-9E02-CB29A99E0BB9}" presName="hierChild5" presStyleCnt="0"/>
      <dgm:spPr/>
    </dgm:pt>
    <dgm:pt modelId="{828D75B9-31C6-0847-8760-B0740390EDF5}" type="pres">
      <dgm:prSet presAssocID="{3C22BC22-5B8E-4346-8FEA-C0128E849E57}" presName="hierChild5" presStyleCnt="0"/>
      <dgm:spPr/>
    </dgm:pt>
    <dgm:pt modelId="{D33E2F5A-A370-FD4B-A69C-EFF7DB55FED7}" type="pres">
      <dgm:prSet presAssocID="{191F4856-4D21-704F-B97B-0980CA52E2CA}" presName="Name28" presStyleLbl="parChTrans1D3" presStyleIdx="2" presStyleCnt="7"/>
      <dgm:spPr/>
      <dgm:t>
        <a:bodyPr/>
        <a:lstStyle/>
        <a:p>
          <a:endParaRPr lang="en-US"/>
        </a:p>
      </dgm:t>
    </dgm:pt>
    <dgm:pt modelId="{B2AB234F-32A5-4249-B825-56EBB454BF59}" type="pres">
      <dgm:prSet presAssocID="{BCB9E8A4-89D7-2849-AC60-1D0A0081B499}" presName="hierRoot2" presStyleCnt="0">
        <dgm:presLayoutVars>
          <dgm:hierBranch val="init"/>
        </dgm:presLayoutVars>
      </dgm:prSet>
      <dgm:spPr/>
    </dgm:pt>
    <dgm:pt modelId="{3B35A25D-E339-894E-8A60-8C51CAE27AA7}" type="pres">
      <dgm:prSet presAssocID="{BCB9E8A4-89D7-2849-AC60-1D0A0081B499}" presName="rootComposite2" presStyleCnt="0"/>
      <dgm:spPr/>
    </dgm:pt>
    <dgm:pt modelId="{1487E299-CA3A-2349-8437-00ABF6C05583}" type="pres">
      <dgm:prSet presAssocID="{BCB9E8A4-89D7-2849-AC60-1D0A0081B499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5D3B6B-894C-E641-A773-CA5F1A743209}" type="pres">
      <dgm:prSet presAssocID="{BCB9E8A4-89D7-2849-AC60-1D0A0081B499}" presName="topArc2" presStyleLbl="parChTrans1D1" presStyleIdx="18" presStyleCnt="44"/>
      <dgm:spPr/>
    </dgm:pt>
    <dgm:pt modelId="{5E5DD92C-BA3B-C147-8DD2-058AE0812C1F}" type="pres">
      <dgm:prSet presAssocID="{BCB9E8A4-89D7-2849-AC60-1D0A0081B499}" presName="bottomArc2" presStyleLbl="parChTrans1D1" presStyleIdx="19" presStyleCnt="44"/>
      <dgm:spPr/>
    </dgm:pt>
    <dgm:pt modelId="{9F8E9238-FBF8-3345-AE56-6D49FA7B54E5}" type="pres">
      <dgm:prSet presAssocID="{BCB9E8A4-89D7-2849-AC60-1D0A0081B499}" presName="topConnNode2" presStyleLbl="node3" presStyleIdx="0" presStyleCnt="0"/>
      <dgm:spPr/>
      <dgm:t>
        <a:bodyPr/>
        <a:lstStyle/>
        <a:p>
          <a:endParaRPr lang="en-US"/>
        </a:p>
      </dgm:t>
    </dgm:pt>
    <dgm:pt modelId="{261B808E-DEB4-2945-AA97-F36FB7A62589}" type="pres">
      <dgm:prSet presAssocID="{BCB9E8A4-89D7-2849-AC60-1D0A0081B499}" presName="hierChild4" presStyleCnt="0"/>
      <dgm:spPr/>
    </dgm:pt>
    <dgm:pt modelId="{D0DB92B6-3566-5C47-91A2-ADC79DC71D23}" type="pres">
      <dgm:prSet presAssocID="{98CA559C-D89D-C340-B47A-308754772876}" presName="Name28" presStyleLbl="parChTrans1D4" presStyleIdx="5" presStyleCnt="9"/>
      <dgm:spPr/>
      <dgm:t>
        <a:bodyPr/>
        <a:lstStyle/>
        <a:p>
          <a:endParaRPr lang="en-US"/>
        </a:p>
      </dgm:t>
    </dgm:pt>
    <dgm:pt modelId="{B6BC887E-9C62-6646-A9D7-D92851108275}" type="pres">
      <dgm:prSet presAssocID="{1BCA6C24-C30A-FB4B-B11B-88FAAF3629B1}" presName="hierRoot2" presStyleCnt="0">
        <dgm:presLayoutVars>
          <dgm:hierBranch val="init"/>
        </dgm:presLayoutVars>
      </dgm:prSet>
      <dgm:spPr/>
    </dgm:pt>
    <dgm:pt modelId="{5C7ECAA4-F802-C846-BDD0-349E71A6DF64}" type="pres">
      <dgm:prSet presAssocID="{1BCA6C24-C30A-FB4B-B11B-88FAAF3629B1}" presName="rootComposite2" presStyleCnt="0"/>
      <dgm:spPr/>
    </dgm:pt>
    <dgm:pt modelId="{CEB0E4F7-8952-7A41-8642-77E1837D4076}" type="pres">
      <dgm:prSet presAssocID="{1BCA6C24-C30A-FB4B-B11B-88FAAF3629B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74B9-918B-CD4E-BCA5-708ECD0AFFAF}" type="pres">
      <dgm:prSet presAssocID="{1BCA6C24-C30A-FB4B-B11B-88FAAF3629B1}" presName="topArc2" presStyleLbl="parChTrans1D1" presStyleIdx="20" presStyleCnt="44"/>
      <dgm:spPr/>
    </dgm:pt>
    <dgm:pt modelId="{F90C7ADD-55A6-6443-8AAC-44AC593B01C2}" type="pres">
      <dgm:prSet presAssocID="{1BCA6C24-C30A-FB4B-B11B-88FAAF3629B1}" presName="bottomArc2" presStyleLbl="parChTrans1D1" presStyleIdx="21" presStyleCnt="44"/>
      <dgm:spPr/>
    </dgm:pt>
    <dgm:pt modelId="{0A6B781E-A67D-2747-9E7E-86E0A59BCACF}" type="pres">
      <dgm:prSet presAssocID="{1BCA6C24-C30A-FB4B-B11B-88FAAF3629B1}" presName="topConnNode2" presStyleLbl="node4" presStyleIdx="0" presStyleCnt="0"/>
      <dgm:spPr/>
      <dgm:t>
        <a:bodyPr/>
        <a:lstStyle/>
        <a:p>
          <a:endParaRPr lang="en-US"/>
        </a:p>
      </dgm:t>
    </dgm:pt>
    <dgm:pt modelId="{AF7D41AD-8D1C-274E-9C78-D603D22698DD}" type="pres">
      <dgm:prSet presAssocID="{1BCA6C24-C30A-FB4B-B11B-88FAAF3629B1}" presName="hierChild4" presStyleCnt="0"/>
      <dgm:spPr/>
    </dgm:pt>
    <dgm:pt modelId="{0AD009F5-C553-3245-9626-BD124A68BB41}" type="pres">
      <dgm:prSet presAssocID="{D0B3E182-9C7F-8747-9F4F-99C6D734D627}" presName="Name28" presStyleLbl="parChTrans1D4" presStyleIdx="6" presStyleCnt="9"/>
      <dgm:spPr/>
      <dgm:t>
        <a:bodyPr/>
        <a:lstStyle/>
        <a:p>
          <a:endParaRPr lang="en-US"/>
        </a:p>
      </dgm:t>
    </dgm:pt>
    <dgm:pt modelId="{917D8CB1-B8AC-EA4F-B84F-018CD84BDC69}" type="pres">
      <dgm:prSet presAssocID="{9C9AF4AC-F996-5246-8403-F30B29C8AAE5}" presName="hierRoot2" presStyleCnt="0">
        <dgm:presLayoutVars>
          <dgm:hierBranch val="init"/>
        </dgm:presLayoutVars>
      </dgm:prSet>
      <dgm:spPr/>
    </dgm:pt>
    <dgm:pt modelId="{DA9AC1E3-D0E2-3149-9FDF-6267C98743C3}" type="pres">
      <dgm:prSet presAssocID="{9C9AF4AC-F996-5246-8403-F30B29C8AAE5}" presName="rootComposite2" presStyleCnt="0"/>
      <dgm:spPr/>
    </dgm:pt>
    <dgm:pt modelId="{47B5EFD8-C639-D149-AA2C-BDC56E3D3176}" type="pres">
      <dgm:prSet presAssocID="{9C9AF4AC-F996-5246-8403-F30B29C8AAE5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314FF-7F89-8741-9509-785B7431150E}" type="pres">
      <dgm:prSet presAssocID="{9C9AF4AC-F996-5246-8403-F30B29C8AAE5}" presName="topArc2" presStyleLbl="parChTrans1D1" presStyleIdx="22" presStyleCnt="44"/>
      <dgm:spPr/>
    </dgm:pt>
    <dgm:pt modelId="{28057FFD-8EB8-E84F-9105-F64ED4DAA3CF}" type="pres">
      <dgm:prSet presAssocID="{9C9AF4AC-F996-5246-8403-F30B29C8AAE5}" presName="bottomArc2" presStyleLbl="parChTrans1D1" presStyleIdx="23" presStyleCnt="44"/>
      <dgm:spPr/>
    </dgm:pt>
    <dgm:pt modelId="{5AE0D407-E6F0-1841-A26D-91113588E173}" type="pres">
      <dgm:prSet presAssocID="{9C9AF4AC-F996-5246-8403-F30B29C8AAE5}" presName="topConnNode2" presStyleLbl="node4" presStyleIdx="0" presStyleCnt="0"/>
      <dgm:spPr/>
      <dgm:t>
        <a:bodyPr/>
        <a:lstStyle/>
        <a:p>
          <a:endParaRPr lang="en-US"/>
        </a:p>
      </dgm:t>
    </dgm:pt>
    <dgm:pt modelId="{4AB40CB3-F8A5-554E-ADBF-C7378023E5FA}" type="pres">
      <dgm:prSet presAssocID="{9C9AF4AC-F996-5246-8403-F30B29C8AAE5}" presName="hierChild4" presStyleCnt="0"/>
      <dgm:spPr/>
    </dgm:pt>
    <dgm:pt modelId="{D1AAD7F8-8CF2-A84E-8694-232400530DFB}" type="pres">
      <dgm:prSet presAssocID="{9C9AF4AC-F996-5246-8403-F30B29C8AAE5}" presName="hierChild5" presStyleCnt="0"/>
      <dgm:spPr/>
    </dgm:pt>
    <dgm:pt modelId="{9463FE30-E58D-C643-AA32-203C3CC06F94}" type="pres">
      <dgm:prSet presAssocID="{1BCA6C24-C30A-FB4B-B11B-88FAAF3629B1}" presName="hierChild5" presStyleCnt="0"/>
      <dgm:spPr/>
    </dgm:pt>
    <dgm:pt modelId="{3A793607-C989-5F43-B8DB-08BF000FEBF9}" type="pres">
      <dgm:prSet presAssocID="{BCB9E8A4-89D7-2849-AC60-1D0A0081B499}" presName="hierChild5" presStyleCnt="0"/>
      <dgm:spPr/>
    </dgm:pt>
    <dgm:pt modelId="{2FB3BAA3-F8BC-2449-BF89-A0FCB62A905C}" type="pres">
      <dgm:prSet presAssocID="{465E9ED1-26EC-2F42-9DCE-AE1825A1FEE0}" presName="Name28" presStyleLbl="parChTrans1D3" presStyleIdx="3" presStyleCnt="7"/>
      <dgm:spPr/>
      <dgm:t>
        <a:bodyPr/>
        <a:lstStyle/>
        <a:p>
          <a:endParaRPr lang="en-US"/>
        </a:p>
      </dgm:t>
    </dgm:pt>
    <dgm:pt modelId="{B28E4FA8-BB70-4B43-B386-2BF1097B388C}" type="pres">
      <dgm:prSet presAssocID="{44FDB3EB-7B5A-654A-8A82-AFCA04545D77}" presName="hierRoot2" presStyleCnt="0">
        <dgm:presLayoutVars>
          <dgm:hierBranch val="init"/>
        </dgm:presLayoutVars>
      </dgm:prSet>
      <dgm:spPr/>
    </dgm:pt>
    <dgm:pt modelId="{773D97CA-CADF-D746-9F93-01E23B9F55B3}" type="pres">
      <dgm:prSet presAssocID="{44FDB3EB-7B5A-654A-8A82-AFCA04545D77}" presName="rootComposite2" presStyleCnt="0"/>
      <dgm:spPr/>
    </dgm:pt>
    <dgm:pt modelId="{0DBAFEF8-A2F2-5C49-973B-CC9B312252C0}" type="pres">
      <dgm:prSet presAssocID="{44FDB3EB-7B5A-654A-8A82-AFCA04545D77}" presName="rootText2" presStyleLbl="alignAcc1" presStyleIdx="0" presStyleCnt="0" custLinFactY="-99802" custLinFactNeighborX="-651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74997-CC65-C64B-A95A-8E7F079F5246}" type="pres">
      <dgm:prSet presAssocID="{44FDB3EB-7B5A-654A-8A82-AFCA04545D77}" presName="topArc2" presStyleLbl="parChTrans1D1" presStyleIdx="24" presStyleCnt="44"/>
      <dgm:spPr/>
    </dgm:pt>
    <dgm:pt modelId="{84288776-AE16-AC49-B3BC-58E6E8496141}" type="pres">
      <dgm:prSet presAssocID="{44FDB3EB-7B5A-654A-8A82-AFCA04545D77}" presName="bottomArc2" presStyleLbl="parChTrans1D1" presStyleIdx="25" presStyleCnt="44"/>
      <dgm:spPr/>
    </dgm:pt>
    <dgm:pt modelId="{7EA6FB54-BB47-DE45-BEF5-1318D23C029B}" type="pres">
      <dgm:prSet presAssocID="{44FDB3EB-7B5A-654A-8A82-AFCA04545D77}" presName="topConnNode2" presStyleLbl="node3" presStyleIdx="0" presStyleCnt="0"/>
      <dgm:spPr/>
      <dgm:t>
        <a:bodyPr/>
        <a:lstStyle/>
        <a:p>
          <a:endParaRPr lang="en-US"/>
        </a:p>
      </dgm:t>
    </dgm:pt>
    <dgm:pt modelId="{10D8C383-B826-0442-B0D6-7C7070A9D61D}" type="pres">
      <dgm:prSet presAssocID="{44FDB3EB-7B5A-654A-8A82-AFCA04545D77}" presName="hierChild4" presStyleCnt="0"/>
      <dgm:spPr/>
    </dgm:pt>
    <dgm:pt modelId="{6F01774A-B53F-6444-976C-6D9A00C49410}" type="pres">
      <dgm:prSet presAssocID="{44FDB3EB-7B5A-654A-8A82-AFCA04545D77}" presName="hierChild5" presStyleCnt="0"/>
      <dgm:spPr/>
    </dgm:pt>
    <dgm:pt modelId="{BD9A1835-0387-E440-8F86-CF501EF4FD92}" type="pres">
      <dgm:prSet presAssocID="{79B704A8-7C06-5F4C-B307-44B74F552F51}" presName="Name28" presStyleLbl="parChTrans1D3" presStyleIdx="4" presStyleCnt="7"/>
      <dgm:spPr/>
      <dgm:t>
        <a:bodyPr/>
        <a:lstStyle/>
        <a:p>
          <a:endParaRPr lang="en-US"/>
        </a:p>
      </dgm:t>
    </dgm:pt>
    <dgm:pt modelId="{2E4AF2DB-CD77-3746-B0D6-9D427B52F126}" type="pres">
      <dgm:prSet presAssocID="{E2EB1C1B-E931-B94E-8866-AA9A1DEDBE90}" presName="hierRoot2" presStyleCnt="0">
        <dgm:presLayoutVars>
          <dgm:hierBranch val="init"/>
        </dgm:presLayoutVars>
      </dgm:prSet>
      <dgm:spPr/>
    </dgm:pt>
    <dgm:pt modelId="{AC21A649-3CCD-2945-851A-AF0E554343BD}" type="pres">
      <dgm:prSet presAssocID="{E2EB1C1B-E931-B94E-8866-AA9A1DEDBE90}" presName="rootComposite2" presStyleCnt="0"/>
      <dgm:spPr/>
    </dgm:pt>
    <dgm:pt modelId="{B19E11A5-A114-4945-8745-87BBEA16C513}" type="pres">
      <dgm:prSet presAssocID="{E2EB1C1B-E931-B94E-8866-AA9A1DEDBE90}" presName="rootText2" presStyleLbl="alignAcc1" presStyleIdx="0" presStyleCnt="0" custLinFactX="-16264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0D9B3-C64F-E34A-9929-4ED3B9209F10}" type="pres">
      <dgm:prSet presAssocID="{E2EB1C1B-E931-B94E-8866-AA9A1DEDBE90}" presName="topArc2" presStyleLbl="parChTrans1D1" presStyleIdx="26" presStyleCnt="44"/>
      <dgm:spPr/>
    </dgm:pt>
    <dgm:pt modelId="{0F887AAB-E40C-EF46-BB22-1E0A2D6F8021}" type="pres">
      <dgm:prSet presAssocID="{E2EB1C1B-E931-B94E-8866-AA9A1DEDBE90}" presName="bottomArc2" presStyleLbl="parChTrans1D1" presStyleIdx="27" presStyleCnt="44"/>
      <dgm:spPr/>
    </dgm:pt>
    <dgm:pt modelId="{3314C583-D672-A649-9C4C-D61B8126832E}" type="pres">
      <dgm:prSet presAssocID="{E2EB1C1B-E931-B94E-8866-AA9A1DEDBE90}" presName="topConnNode2" presStyleLbl="node3" presStyleIdx="0" presStyleCnt="0"/>
      <dgm:spPr/>
      <dgm:t>
        <a:bodyPr/>
        <a:lstStyle/>
        <a:p>
          <a:endParaRPr lang="en-US"/>
        </a:p>
      </dgm:t>
    </dgm:pt>
    <dgm:pt modelId="{B6EA579F-4050-004C-8A79-5D7E7C3D7991}" type="pres">
      <dgm:prSet presAssocID="{E2EB1C1B-E931-B94E-8866-AA9A1DEDBE90}" presName="hierChild4" presStyleCnt="0"/>
      <dgm:spPr/>
    </dgm:pt>
    <dgm:pt modelId="{A750FCE6-5C89-2341-8FAE-A7B8E23FBC8B}" type="pres">
      <dgm:prSet presAssocID="{9ADC07ED-C3C4-484E-B74C-66390C9E321E}" presName="Name28" presStyleLbl="parChTrans1D4" presStyleIdx="7" presStyleCnt="9"/>
      <dgm:spPr/>
      <dgm:t>
        <a:bodyPr/>
        <a:lstStyle/>
        <a:p>
          <a:endParaRPr lang="en-US"/>
        </a:p>
      </dgm:t>
    </dgm:pt>
    <dgm:pt modelId="{1222D68D-C67F-104D-A432-E432CA46A118}" type="pres">
      <dgm:prSet presAssocID="{F9245C1B-0C0E-1542-BA5F-7400DEE274A4}" presName="hierRoot2" presStyleCnt="0">
        <dgm:presLayoutVars>
          <dgm:hierBranch val="init"/>
        </dgm:presLayoutVars>
      </dgm:prSet>
      <dgm:spPr/>
    </dgm:pt>
    <dgm:pt modelId="{78DAF753-87D4-8A4B-92B5-E6D121BCC8FF}" type="pres">
      <dgm:prSet presAssocID="{F9245C1B-0C0E-1542-BA5F-7400DEE274A4}" presName="rootComposite2" presStyleCnt="0"/>
      <dgm:spPr/>
    </dgm:pt>
    <dgm:pt modelId="{A30B0B20-0B23-9B48-863E-597CDC80A186}" type="pres">
      <dgm:prSet presAssocID="{F9245C1B-0C0E-1542-BA5F-7400DEE274A4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AAE03-3736-D942-8769-4609A4AA7153}" type="pres">
      <dgm:prSet presAssocID="{F9245C1B-0C0E-1542-BA5F-7400DEE274A4}" presName="topArc2" presStyleLbl="parChTrans1D1" presStyleIdx="28" presStyleCnt="44"/>
      <dgm:spPr/>
    </dgm:pt>
    <dgm:pt modelId="{2C605B7B-0758-8E47-9E0C-D2514B789CD6}" type="pres">
      <dgm:prSet presAssocID="{F9245C1B-0C0E-1542-BA5F-7400DEE274A4}" presName="bottomArc2" presStyleLbl="parChTrans1D1" presStyleIdx="29" presStyleCnt="44"/>
      <dgm:spPr/>
    </dgm:pt>
    <dgm:pt modelId="{A323F629-BD18-1143-83D4-EA1819B45173}" type="pres">
      <dgm:prSet presAssocID="{F9245C1B-0C0E-1542-BA5F-7400DEE274A4}" presName="topConnNode2" presStyleLbl="node4" presStyleIdx="0" presStyleCnt="0"/>
      <dgm:spPr/>
      <dgm:t>
        <a:bodyPr/>
        <a:lstStyle/>
        <a:p>
          <a:endParaRPr lang="en-US"/>
        </a:p>
      </dgm:t>
    </dgm:pt>
    <dgm:pt modelId="{40422ACD-14D3-3349-BCAE-DB39B7070E65}" type="pres">
      <dgm:prSet presAssocID="{F9245C1B-0C0E-1542-BA5F-7400DEE274A4}" presName="hierChild4" presStyleCnt="0"/>
      <dgm:spPr/>
    </dgm:pt>
    <dgm:pt modelId="{2DBE10C4-6DE4-6D47-BDD1-D343E1615433}" type="pres">
      <dgm:prSet presAssocID="{F9245C1B-0C0E-1542-BA5F-7400DEE274A4}" presName="hierChild5" presStyleCnt="0"/>
      <dgm:spPr/>
    </dgm:pt>
    <dgm:pt modelId="{10933DC1-BD3E-7547-B3DC-EC7485143F6F}" type="pres">
      <dgm:prSet presAssocID="{2C1A2885-FCC4-C044-8F3A-FB1E621C9B87}" presName="Name28" presStyleLbl="parChTrans1D4" presStyleIdx="8" presStyleCnt="9"/>
      <dgm:spPr/>
      <dgm:t>
        <a:bodyPr/>
        <a:lstStyle/>
        <a:p>
          <a:endParaRPr lang="en-US"/>
        </a:p>
      </dgm:t>
    </dgm:pt>
    <dgm:pt modelId="{0E7396ED-2D0D-C440-BCF1-5ED70075C5DC}" type="pres">
      <dgm:prSet presAssocID="{468B17B2-55F3-BE45-8787-5F71074DF65A}" presName="hierRoot2" presStyleCnt="0">
        <dgm:presLayoutVars>
          <dgm:hierBranch val="init"/>
        </dgm:presLayoutVars>
      </dgm:prSet>
      <dgm:spPr/>
    </dgm:pt>
    <dgm:pt modelId="{6401F9ED-68D9-BD49-AD97-FBCA8DD4F6E6}" type="pres">
      <dgm:prSet presAssocID="{468B17B2-55F3-BE45-8787-5F71074DF65A}" presName="rootComposite2" presStyleCnt="0"/>
      <dgm:spPr/>
    </dgm:pt>
    <dgm:pt modelId="{CBE7CA96-36CB-924B-ACA4-29A85C1472FE}" type="pres">
      <dgm:prSet presAssocID="{468B17B2-55F3-BE45-8787-5F71074DF65A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6DE6C-C3DE-A549-9A8B-B5AB6F4E2A1F}" type="pres">
      <dgm:prSet presAssocID="{468B17B2-55F3-BE45-8787-5F71074DF65A}" presName="topArc2" presStyleLbl="parChTrans1D1" presStyleIdx="30" presStyleCnt="44"/>
      <dgm:spPr/>
    </dgm:pt>
    <dgm:pt modelId="{FBD9B654-CCB8-4047-926F-98E65C481986}" type="pres">
      <dgm:prSet presAssocID="{468B17B2-55F3-BE45-8787-5F71074DF65A}" presName="bottomArc2" presStyleLbl="parChTrans1D1" presStyleIdx="31" presStyleCnt="44"/>
      <dgm:spPr/>
    </dgm:pt>
    <dgm:pt modelId="{2AB1C293-846B-8040-8437-35C5A809D3BA}" type="pres">
      <dgm:prSet presAssocID="{468B17B2-55F3-BE45-8787-5F71074DF6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2F290D7-49E7-2C4F-A818-BA0A4343FBA6}" type="pres">
      <dgm:prSet presAssocID="{468B17B2-55F3-BE45-8787-5F71074DF65A}" presName="hierChild4" presStyleCnt="0"/>
      <dgm:spPr/>
    </dgm:pt>
    <dgm:pt modelId="{A06E6D6A-989E-CF4F-8469-DA41FEB0B535}" type="pres">
      <dgm:prSet presAssocID="{468B17B2-55F3-BE45-8787-5F71074DF65A}" presName="hierChild5" presStyleCnt="0"/>
      <dgm:spPr/>
    </dgm:pt>
    <dgm:pt modelId="{E54A600C-D021-D54D-9F2F-64E270D7DD06}" type="pres">
      <dgm:prSet presAssocID="{E2EB1C1B-E931-B94E-8866-AA9A1DEDBE90}" presName="hierChild5" presStyleCnt="0"/>
      <dgm:spPr/>
    </dgm:pt>
    <dgm:pt modelId="{7A2A810C-1285-BD49-8435-E94187BDB26A}" type="pres">
      <dgm:prSet presAssocID="{27BC1ED3-1B22-7B45-87D0-9CC4DD6E76D4}" presName="Name28" presStyleLbl="parChTrans1D3" presStyleIdx="5" presStyleCnt="7"/>
      <dgm:spPr/>
      <dgm:t>
        <a:bodyPr/>
        <a:lstStyle/>
        <a:p>
          <a:endParaRPr lang="en-US"/>
        </a:p>
      </dgm:t>
    </dgm:pt>
    <dgm:pt modelId="{35540810-C081-7145-AFA0-950F6A652B51}" type="pres">
      <dgm:prSet presAssocID="{BE3D6240-1123-A144-9B79-EBFF8BDF0838}" presName="hierRoot2" presStyleCnt="0">
        <dgm:presLayoutVars>
          <dgm:hierBranch val="init"/>
        </dgm:presLayoutVars>
      </dgm:prSet>
      <dgm:spPr/>
    </dgm:pt>
    <dgm:pt modelId="{0F8047F9-D032-4441-BA96-5F261CED69B2}" type="pres">
      <dgm:prSet presAssocID="{BE3D6240-1123-A144-9B79-EBFF8BDF0838}" presName="rootComposite2" presStyleCnt="0"/>
      <dgm:spPr/>
    </dgm:pt>
    <dgm:pt modelId="{B2CD6DE9-F411-DE47-8899-B8B61CA9C62E}" type="pres">
      <dgm:prSet presAssocID="{BE3D6240-1123-A144-9B79-EBFF8BDF0838}" presName="rootText2" presStyleLbl="alignAcc1" presStyleIdx="0" presStyleCnt="0" custLinFactX="-68589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D5734-A999-0D4B-BBAC-78E8D0DD318B}" type="pres">
      <dgm:prSet presAssocID="{BE3D6240-1123-A144-9B79-EBFF8BDF0838}" presName="topArc2" presStyleLbl="parChTrans1D1" presStyleIdx="32" presStyleCnt="44"/>
      <dgm:spPr/>
    </dgm:pt>
    <dgm:pt modelId="{6F0515C5-63C4-A440-8910-41C2FECC2196}" type="pres">
      <dgm:prSet presAssocID="{BE3D6240-1123-A144-9B79-EBFF8BDF0838}" presName="bottomArc2" presStyleLbl="parChTrans1D1" presStyleIdx="33" presStyleCnt="44"/>
      <dgm:spPr/>
    </dgm:pt>
    <dgm:pt modelId="{B09F62B3-AEDB-4D4B-9D1B-36657A912164}" type="pres">
      <dgm:prSet presAssocID="{BE3D6240-1123-A144-9B79-EBFF8BDF0838}" presName="topConnNode2" presStyleLbl="node3" presStyleIdx="0" presStyleCnt="0"/>
      <dgm:spPr/>
      <dgm:t>
        <a:bodyPr/>
        <a:lstStyle/>
        <a:p>
          <a:endParaRPr lang="en-US"/>
        </a:p>
      </dgm:t>
    </dgm:pt>
    <dgm:pt modelId="{CC434819-AC82-1D42-9798-59BE7795183B}" type="pres">
      <dgm:prSet presAssocID="{BE3D6240-1123-A144-9B79-EBFF8BDF0838}" presName="hierChild4" presStyleCnt="0"/>
      <dgm:spPr/>
    </dgm:pt>
    <dgm:pt modelId="{5F441F33-7228-4B4B-AD9D-FD1BE26D2164}" type="pres">
      <dgm:prSet presAssocID="{BE3D6240-1123-A144-9B79-EBFF8BDF0838}" presName="hierChild5" presStyleCnt="0"/>
      <dgm:spPr/>
    </dgm:pt>
    <dgm:pt modelId="{8A284E10-8A40-8444-AD89-BC0A4C7711B1}" type="pres">
      <dgm:prSet presAssocID="{9D639B05-6367-C846-A11A-08C7B5C04411}" presName="hierChild5" presStyleCnt="0"/>
      <dgm:spPr/>
    </dgm:pt>
    <dgm:pt modelId="{80EC5A1B-9798-324D-A093-CAC68B42B457}" type="pres">
      <dgm:prSet presAssocID="{FDDD85F5-868B-B34C-B822-2E169B53DC88}" presName="hierChild3" presStyleCnt="0"/>
      <dgm:spPr/>
    </dgm:pt>
    <dgm:pt modelId="{2E514DE0-D6BF-8D4A-A70F-76A6E8E8CB3E}" type="pres">
      <dgm:prSet presAssocID="{606428BA-0CF1-1046-9810-EF24760262D1}" presName="Name101" presStyleLbl="parChTrans1D2" presStyleIdx="1" presStyleCnt="5"/>
      <dgm:spPr/>
      <dgm:t>
        <a:bodyPr/>
        <a:lstStyle/>
        <a:p>
          <a:endParaRPr lang="en-US"/>
        </a:p>
      </dgm:t>
    </dgm:pt>
    <dgm:pt modelId="{D171DED9-1C2D-1B4C-96DF-39791B6424E1}" type="pres">
      <dgm:prSet presAssocID="{38C06DC0-94E3-7F4A-81C1-D51D79875C4E}" presName="hierRoot3" presStyleCnt="0">
        <dgm:presLayoutVars>
          <dgm:hierBranch val="init"/>
        </dgm:presLayoutVars>
      </dgm:prSet>
      <dgm:spPr/>
    </dgm:pt>
    <dgm:pt modelId="{FFD0E2EA-29AC-E04C-A88E-B6DB38F7BFC3}" type="pres">
      <dgm:prSet presAssocID="{38C06DC0-94E3-7F4A-81C1-D51D79875C4E}" presName="rootComposite3" presStyleCnt="0"/>
      <dgm:spPr/>
    </dgm:pt>
    <dgm:pt modelId="{EF29FC21-28C7-224F-AD53-9062E3F47FA9}" type="pres">
      <dgm:prSet presAssocID="{38C06DC0-94E3-7F4A-81C1-D51D79875C4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4D8AC-2EBD-1346-9608-A8A768C911EA}" type="pres">
      <dgm:prSet presAssocID="{38C06DC0-94E3-7F4A-81C1-D51D79875C4E}" presName="topArc3" presStyleLbl="parChTrans1D1" presStyleIdx="34" presStyleCnt="44"/>
      <dgm:spPr/>
    </dgm:pt>
    <dgm:pt modelId="{8E32B1D1-CA9E-9449-8198-55A8ED1C062F}" type="pres">
      <dgm:prSet presAssocID="{38C06DC0-94E3-7F4A-81C1-D51D79875C4E}" presName="bottomArc3" presStyleLbl="parChTrans1D1" presStyleIdx="35" presStyleCnt="44"/>
      <dgm:spPr/>
    </dgm:pt>
    <dgm:pt modelId="{4F7EA209-0358-E74F-BE5A-016675233BDC}" type="pres">
      <dgm:prSet presAssocID="{38C06DC0-94E3-7F4A-81C1-D51D79875C4E}" presName="topConnNode3" presStyleLbl="asst1" presStyleIdx="0" presStyleCnt="0"/>
      <dgm:spPr/>
      <dgm:t>
        <a:bodyPr/>
        <a:lstStyle/>
        <a:p>
          <a:endParaRPr lang="en-US"/>
        </a:p>
      </dgm:t>
    </dgm:pt>
    <dgm:pt modelId="{C1B894DB-7AF5-484C-9982-7356257029AF}" type="pres">
      <dgm:prSet presAssocID="{38C06DC0-94E3-7F4A-81C1-D51D79875C4E}" presName="hierChild6" presStyleCnt="0"/>
      <dgm:spPr/>
    </dgm:pt>
    <dgm:pt modelId="{6E336F80-C1DC-5545-8A7E-4AEE302D786B}" type="pres">
      <dgm:prSet presAssocID="{38C06DC0-94E3-7F4A-81C1-D51D79875C4E}" presName="hierChild7" presStyleCnt="0"/>
      <dgm:spPr/>
    </dgm:pt>
    <dgm:pt modelId="{0C9E5B8C-3576-D940-8C00-3CDCD8D64284}" type="pres">
      <dgm:prSet presAssocID="{CEF27751-0983-684A-BE0B-744B0B3269CB}" presName="Name101" presStyleLbl="parChTrans1D2" presStyleIdx="2" presStyleCnt="5"/>
      <dgm:spPr/>
      <dgm:t>
        <a:bodyPr/>
        <a:lstStyle/>
        <a:p>
          <a:endParaRPr lang="en-US"/>
        </a:p>
      </dgm:t>
    </dgm:pt>
    <dgm:pt modelId="{D38914F3-8939-2649-BED8-81453747C909}" type="pres">
      <dgm:prSet presAssocID="{8820332A-93E1-B040-92F7-5DDB6B06271E}" presName="hierRoot3" presStyleCnt="0">
        <dgm:presLayoutVars>
          <dgm:hierBranch val="init"/>
        </dgm:presLayoutVars>
      </dgm:prSet>
      <dgm:spPr/>
    </dgm:pt>
    <dgm:pt modelId="{C9521989-AC52-2849-9894-45E20EFE03F0}" type="pres">
      <dgm:prSet presAssocID="{8820332A-93E1-B040-92F7-5DDB6B06271E}" presName="rootComposite3" presStyleCnt="0"/>
      <dgm:spPr/>
    </dgm:pt>
    <dgm:pt modelId="{C0C90E83-9AFE-5940-A493-54476D594B12}" type="pres">
      <dgm:prSet presAssocID="{8820332A-93E1-B040-92F7-5DDB6B06271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3D25B-7D73-E54E-84A3-BB007C013C1D}" type="pres">
      <dgm:prSet presAssocID="{8820332A-93E1-B040-92F7-5DDB6B06271E}" presName="topArc3" presStyleLbl="parChTrans1D1" presStyleIdx="36" presStyleCnt="44"/>
      <dgm:spPr/>
    </dgm:pt>
    <dgm:pt modelId="{7D1C9E1F-ECBF-224C-8E6D-6F35A6412557}" type="pres">
      <dgm:prSet presAssocID="{8820332A-93E1-B040-92F7-5DDB6B06271E}" presName="bottomArc3" presStyleLbl="parChTrans1D1" presStyleIdx="37" presStyleCnt="44"/>
      <dgm:spPr/>
    </dgm:pt>
    <dgm:pt modelId="{F7C422F8-0ED6-0042-A9A7-7CC29774A7AB}" type="pres">
      <dgm:prSet presAssocID="{8820332A-93E1-B040-92F7-5DDB6B06271E}" presName="topConnNode3" presStyleLbl="asst1" presStyleIdx="0" presStyleCnt="0"/>
      <dgm:spPr/>
      <dgm:t>
        <a:bodyPr/>
        <a:lstStyle/>
        <a:p>
          <a:endParaRPr lang="en-US"/>
        </a:p>
      </dgm:t>
    </dgm:pt>
    <dgm:pt modelId="{7A01FF7B-F6A7-DB42-8D38-7BB1BA84A58A}" type="pres">
      <dgm:prSet presAssocID="{8820332A-93E1-B040-92F7-5DDB6B06271E}" presName="hierChild6" presStyleCnt="0"/>
      <dgm:spPr/>
    </dgm:pt>
    <dgm:pt modelId="{76A1BF7A-E76F-824E-ACB5-C0476CB6163C}" type="pres">
      <dgm:prSet presAssocID="{8820332A-93E1-B040-92F7-5DDB6B06271E}" presName="hierChild7" presStyleCnt="0"/>
      <dgm:spPr/>
    </dgm:pt>
    <dgm:pt modelId="{18395893-AB87-7B40-8C77-B606584C91E0}" type="pres">
      <dgm:prSet presAssocID="{0D435249-B75D-7845-90D5-A5C332AB8B28}" presName="Name101" presStyleLbl="parChTrans1D2" presStyleIdx="3" presStyleCnt="5"/>
      <dgm:spPr/>
      <dgm:t>
        <a:bodyPr/>
        <a:lstStyle/>
        <a:p>
          <a:endParaRPr lang="en-US"/>
        </a:p>
      </dgm:t>
    </dgm:pt>
    <dgm:pt modelId="{2361E71C-027E-F84D-9364-FE2576DD482F}" type="pres">
      <dgm:prSet presAssocID="{E990BC3B-511D-2243-B027-6D20FF63BE81}" presName="hierRoot3" presStyleCnt="0">
        <dgm:presLayoutVars>
          <dgm:hierBranch val="init"/>
        </dgm:presLayoutVars>
      </dgm:prSet>
      <dgm:spPr/>
    </dgm:pt>
    <dgm:pt modelId="{9A1EB17C-1175-5142-83D5-EA9FF52126C7}" type="pres">
      <dgm:prSet presAssocID="{E990BC3B-511D-2243-B027-6D20FF63BE81}" presName="rootComposite3" presStyleCnt="0"/>
      <dgm:spPr/>
    </dgm:pt>
    <dgm:pt modelId="{C3C7D832-CC38-0542-86D1-DA59DE7E4A72}" type="pres">
      <dgm:prSet presAssocID="{E990BC3B-511D-2243-B027-6D20FF63BE81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5E80C0-8562-3745-A424-F832ABF194B5}" type="pres">
      <dgm:prSet presAssocID="{E990BC3B-511D-2243-B027-6D20FF63BE81}" presName="topArc3" presStyleLbl="parChTrans1D1" presStyleIdx="38" presStyleCnt="44"/>
      <dgm:spPr/>
    </dgm:pt>
    <dgm:pt modelId="{C79B27DA-2B6D-3C4D-8110-DF88ADC00CA4}" type="pres">
      <dgm:prSet presAssocID="{E990BC3B-511D-2243-B027-6D20FF63BE81}" presName="bottomArc3" presStyleLbl="parChTrans1D1" presStyleIdx="39" presStyleCnt="44"/>
      <dgm:spPr/>
    </dgm:pt>
    <dgm:pt modelId="{CB4E6AB8-8D18-3D4E-A7BF-DF75C9C7AFB6}" type="pres">
      <dgm:prSet presAssocID="{E990BC3B-511D-2243-B027-6D20FF63BE81}" presName="topConnNode3" presStyleLbl="asst1" presStyleIdx="0" presStyleCnt="0"/>
      <dgm:spPr/>
      <dgm:t>
        <a:bodyPr/>
        <a:lstStyle/>
        <a:p>
          <a:endParaRPr lang="en-US"/>
        </a:p>
      </dgm:t>
    </dgm:pt>
    <dgm:pt modelId="{EDFBAD16-B121-1247-A740-0A82A68A9A27}" type="pres">
      <dgm:prSet presAssocID="{E990BC3B-511D-2243-B027-6D20FF63BE81}" presName="hierChild6" presStyleCnt="0"/>
      <dgm:spPr/>
    </dgm:pt>
    <dgm:pt modelId="{44A044EF-0378-AB41-82B7-7F5B40676C7C}" type="pres">
      <dgm:prSet presAssocID="{E990BC3B-511D-2243-B027-6D20FF63BE81}" presName="hierChild7" presStyleCnt="0"/>
      <dgm:spPr/>
    </dgm:pt>
    <dgm:pt modelId="{C595E5EF-F11D-9040-BDD3-503DD541F48C}" type="pres">
      <dgm:prSet presAssocID="{C9A202C0-8164-EE47-B72D-FE57A50BD4D4}" presName="Name101" presStyleLbl="parChTrans1D2" presStyleIdx="4" presStyleCnt="5"/>
      <dgm:spPr/>
      <dgm:t>
        <a:bodyPr/>
        <a:lstStyle/>
        <a:p>
          <a:endParaRPr lang="en-US"/>
        </a:p>
      </dgm:t>
    </dgm:pt>
    <dgm:pt modelId="{789630F4-1847-FE49-AB61-93F9F3E2856D}" type="pres">
      <dgm:prSet presAssocID="{8A58A39B-E571-6E49-8763-81E42E4450CA}" presName="hierRoot3" presStyleCnt="0">
        <dgm:presLayoutVars>
          <dgm:hierBranch val="init"/>
        </dgm:presLayoutVars>
      </dgm:prSet>
      <dgm:spPr/>
    </dgm:pt>
    <dgm:pt modelId="{431E0E3D-2DA9-A142-A279-04ADD0E4755C}" type="pres">
      <dgm:prSet presAssocID="{8A58A39B-E571-6E49-8763-81E42E4450CA}" presName="rootComposite3" presStyleCnt="0"/>
      <dgm:spPr/>
    </dgm:pt>
    <dgm:pt modelId="{CD6DFDEA-526A-3E45-A632-A3D508837FB9}" type="pres">
      <dgm:prSet presAssocID="{8A58A39B-E571-6E49-8763-81E42E4450CA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56439-6467-104C-AE34-45BC53044691}" type="pres">
      <dgm:prSet presAssocID="{8A58A39B-E571-6E49-8763-81E42E4450CA}" presName="topArc3" presStyleLbl="parChTrans1D1" presStyleIdx="40" presStyleCnt="44"/>
      <dgm:spPr/>
    </dgm:pt>
    <dgm:pt modelId="{9E789B37-E2B4-5D45-AEC9-87F97883098D}" type="pres">
      <dgm:prSet presAssocID="{8A58A39B-E571-6E49-8763-81E42E4450CA}" presName="bottomArc3" presStyleLbl="parChTrans1D1" presStyleIdx="41" presStyleCnt="44"/>
      <dgm:spPr/>
    </dgm:pt>
    <dgm:pt modelId="{DF7FA1C1-8D15-F243-B60E-A6CE769BA456}" type="pres">
      <dgm:prSet presAssocID="{8A58A39B-E571-6E49-8763-81E42E4450CA}" presName="topConnNode3" presStyleLbl="asst1" presStyleIdx="0" presStyleCnt="0"/>
      <dgm:spPr/>
      <dgm:t>
        <a:bodyPr/>
        <a:lstStyle/>
        <a:p>
          <a:endParaRPr lang="en-US"/>
        </a:p>
      </dgm:t>
    </dgm:pt>
    <dgm:pt modelId="{4D14CB43-851A-5E42-9575-17D745765582}" type="pres">
      <dgm:prSet presAssocID="{8A58A39B-E571-6E49-8763-81E42E4450CA}" presName="hierChild6" presStyleCnt="0"/>
      <dgm:spPr/>
    </dgm:pt>
    <dgm:pt modelId="{5AD3C2D6-CF99-084D-8B03-E9D4704F981D}" type="pres">
      <dgm:prSet presAssocID="{080A693C-7980-DD49-9042-BF414B257B48}" presName="Name28" presStyleLbl="parChTrans1D3" presStyleIdx="6" presStyleCnt="7"/>
      <dgm:spPr/>
      <dgm:t>
        <a:bodyPr/>
        <a:lstStyle/>
        <a:p>
          <a:endParaRPr lang="en-US"/>
        </a:p>
      </dgm:t>
    </dgm:pt>
    <dgm:pt modelId="{5A05B11C-9D6F-DE45-B74B-D3DEBF14158E}" type="pres">
      <dgm:prSet presAssocID="{A58AB4F0-BBF3-D547-A21C-BD7975FB6443}" presName="hierRoot2" presStyleCnt="0">
        <dgm:presLayoutVars>
          <dgm:hierBranch val="init"/>
        </dgm:presLayoutVars>
      </dgm:prSet>
      <dgm:spPr/>
    </dgm:pt>
    <dgm:pt modelId="{96D0139F-0F3B-5746-9105-58FD09B0DF96}" type="pres">
      <dgm:prSet presAssocID="{A58AB4F0-BBF3-D547-A21C-BD7975FB6443}" presName="rootComposite2" presStyleCnt="0"/>
      <dgm:spPr/>
    </dgm:pt>
    <dgm:pt modelId="{2752233B-16BA-EC40-86B2-6E0549FDC3DD}" type="pres">
      <dgm:prSet presAssocID="{A58AB4F0-BBF3-D547-A21C-BD7975FB6443}" presName="rootText2" presStyleLbl="alignAcc1" presStyleIdx="0" presStyleCnt="0" custLinFactNeighborX="-22240" custLinFactNeighborY="26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C9141-4E4A-2C40-88E8-4DCACD47AAD7}" type="pres">
      <dgm:prSet presAssocID="{A58AB4F0-BBF3-D547-A21C-BD7975FB6443}" presName="topArc2" presStyleLbl="parChTrans1D1" presStyleIdx="42" presStyleCnt="44"/>
      <dgm:spPr/>
    </dgm:pt>
    <dgm:pt modelId="{3ACCEFF1-62FB-2845-9D9F-ABCDF167F3BC}" type="pres">
      <dgm:prSet presAssocID="{A58AB4F0-BBF3-D547-A21C-BD7975FB6443}" presName="bottomArc2" presStyleLbl="parChTrans1D1" presStyleIdx="43" presStyleCnt="44"/>
      <dgm:spPr/>
    </dgm:pt>
    <dgm:pt modelId="{DD6AA22C-F160-6246-9627-1F29C7115AA8}" type="pres">
      <dgm:prSet presAssocID="{A58AB4F0-BBF3-D547-A21C-BD7975FB6443}" presName="topConnNode2" presStyleLbl="node3" presStyleIdx="0" presStyleCnt="0"/>
      <dgm:spPr/>
      <dgm:t>
        <a:bodyPr/>
        <a:lstStyle/>
        <a:p>
          <a:endParaRPr lang="en-US"/>
        </a:p>
      </dgm:t>
    </dgm:pt>
    <dgm:pt modelId="{A4ECBC8D-5D1E-024D-B12F-3F58E5CCB7FA}" type="pres">
      <dgm:prSet presAssocID="{A58AB4F0-BBF3-D547-A21C-BD7975FB6443}" presName="hierChild4" presStyleCnt="0"/>
      <dgm:spPr/>
    </dgm:pt>
    <dgm:pt modelId="{FD6CDCB4-8A4D-7244-BF57-1D00B060BE69}" type="pres">
      <dgm:prSet presAssocID="{A58AB4F0-BBF3-D547-A21C-BD7975FB6443}" presName="hierChild5" presStyleCnt="0"/>
      <dgm:spPr/>
    </dgm:pt>
    <dgm:pt modelId="{4A09B436-999F-6C44-BEE9-14D5E48F54EA}" type="pres">
      <dgm:prSet presAssocID="{8A58A39B-E571-6E49-8763-81E42E4450CA}" presName="hierChild7" presStyleCnt="0"/>
      <dgm:spPr/>
    </dgm:pt>
  </dgm:ptLst>
  <dgm:cxnLst>
    <dgm:cxn modelId="{D9194E58-77B9-2342-9987-3833936E2EAD}" srcId="{BCB9E8A4-89D7-2849-AC60-1D0A0081B499}" destId="{1BCA6C24-C30A-FB4B-B11B-88FAAF3629B1}" srcOrd="0" destOrd="0" parTransId="{98CA559C-D89D-C340-B47A-308754772876}" sibTransId="{95013E80-1D1B-594A-A274-4F56A1113FA7}"/>
    <dgm:cxn modelId="{4395C7EE-E673-4642-95DF-ABE6CDC0D13D}" type="presOf" srcId="{8820332A-93E1-B040-92F7-5DDB6B06271E}" destId="{C0C90E83-9AFE-5940-A493-54476D594B12}" srcOrd="0" destOrd="0" presId="urn:microsoft.com/office/officeart/2008/layout/HalfCircleOrganizationChart"/>
    <dgm:cxn modelId="{D4F4AFDE-A269-4741-928A-6E54AEF4057A}" srcId="{9D639B05-6367-C846-A11A-08C7B5C04411}" destId="{3C22BC22-5B8E-4346-8FEA-C0128E849E57}" srcOrd="1" destOrd="0" parTransId="{08E5B082-C70A-2749-9E85-D89F2DC3CB48}" sibTransId="{84A65508-A3FE-DF4E-AF03-86D5C4840B7A}"/>
    <dgm:cxn modelId="{BE2334D9-08F9-3C4B-9C01-31F8756ABDC7}" type="presOf" srcId="{71ACDD90-499E-7B46-A8B3-9592251FA785}" destId="{3FDB06B2-D15C-BA4A-B5ED-EDFEC021603F}" srcOrd="0" destOrd="0" presId="urn:microsoft.com/office/officeart/2008/layout/HalfCircleOrganizationChart"/>
    <dgm:cxn modelId="{75BBCC3B-FD2C-9447-97C3-DBD955EA1238}" type="presOf" srcId="{99BAE432-FF18-A446-9AB6-8AD6A9E67624}" destId="{575B828B-1105-8A43-9A0E-0A7CCE40D4B1}" srcOrd="0" destOrd="0" presId="urn:microsoft.com/office/officeart/2008/layout/HalfCircleOrganizationChart"/>
    <dgm:cxn modelId="{5A7BACF0-7C0D-424C-B68A-12DE254F4C1A}" srcId="{3AE19AE7-13FB-304D-B9A2-6E8AD4DD4D16}" destId="{71ACDD90-499E-7B46-A8B3-9592251FA785}" srcOrd="2" destOrd="0" parTransId="{8F77F95E-C6B8-DA4B-9267-5569516FFCF0}" sibTransId="{D3D112F0-3303-2147-8141-D64444ACF483}"/>
    <dgm:cxn modelId="{3E7202EF-9405-F84A-B803-1FA82FB444A4}" type="presOf" srcId="{BCB9E8A4-89D7-2849-AC60-1D0A0081B499}" destId="{1487E299-CA3A-2349-8437-00ABF6C05583}" srcOrd="0" destOrd="0" presId="urn:microsoft.com/office/officeart/2008/layout/HalfCircleOrganizationChart"/>
    <dgm:cxn modelId="{9F6AE4DF-7371-3942-A987-4E9AA7CD01A0}" type="presOf" srcId="{08E5B082-C70A-2749-9E85-D89F2DC3CB48}" destId="{9E2EF09D-9D78-D942-99C9-DFC12F549B7F}" srcOrd="0" destOrd="0" presId="urn:microsoft.com/office/officeart/2008/layout/HalfCircleOrganizationChart"/>
    <dgm:cxn modelId="{60D73EAA-CBD1-964B-8D95-2B148C292B17}" srcId="{3AE19AE7-13FB-304D-B9A2-6E8AD4DD4D16}" destId="{64C007C8-35C2-3248-A126-8C0058E9A199}" srcOrd="1" destOrd="0" parTransId="{B83D804C-74AA-2F4B-B192-0A0A4BE3F6CF}" sibTransId="{3836420A-EE57-2C44-A7AC-54478160D1B2}"/>
    <dgm:cxn modelId="{65F12DDA-B0CB-4D4F-8425-797D6C352BB5}" type="presOf" srcId="{A58AB4F0-BBF3-D547-A21C-BD7975FB6443}" destId="{2752233B-16BA-EC40-86B2-6E0549FDC3DD}" srcOrd="0" destOrd="0" presId="urn:microsoft.com/office/officeart/2008/layout/HalfCircleOrganizationChart"/>
    <dgm:cxn modelId="{4C72E275-3D59-AB41-88AF-2C1C021F6425}" type="presOf" srcId="{BE3D6240-1123-A144-9B79-EBFF8BDF0838}" destId="{B09F62B3-AEDB-4D4B-9D1B-36657A912164}" srcOrd="1" destOrd="0" presId="urn:microsoft.com/office/officeart/2008/layout/HalfCircleOrganizationChart"/>
    <dgm:cxn modelId="{B3BCF027-3A2D-4F46-B032-6815B63C432D}" type="presOf" srcId="{433242A7-152D-F644-9E02-CB29A99E0BB9}" destId="{D78447F9-2CBC-C343-BFFC-62792E6712F5}" srcOrd="0" destOrd="0" presId="urn:microsoft.com/office/officeart/2008/layout/HalfCircleOrganizationChart"/>
    <dgm:cxn modelId="{46671AF1-64C5-E84A-9A67-F36DBBB7DB8A}" type="presOf" srcId="{3C22BC22-5B8E-4346-8FEA-C0128E849E57}" destId="{3284072F-5E12-B34A-9756-1DAA101CF90B}" srcOrd="0" destOrd="0" presId="urn:microsoft.com/office/officeart/2008/layout/HalfCircleOrganizationChart"/>
    <dgm:cxn modelId="{CCF5ADBB-09CA-B545-B0E4-1D4056E13F8C}" type="presOf" srcId="{27BC1ED3-1B22-7B45-87D0-9CC4DD6E76D4}" destId="{7A2A810C-1285-BD49-8435-E94187BDB26A}" srcOrd="0" destOrd="0" presId="urn:microsoft.com/office/officeart/2008/layout/HalfCircleOrganizationChart"/>
    <dgm:cxn modelId="{206D479F-FAE8-7E46-80DE-4641EA0C703A}" type="presOf" srcId="{E2EB1C1B-E931-B94E-8866-AA9A1DEDBE90}" destId="{B19E11A5-A114-4945-8745-87BBEA16C513}" srcOrd="0" destOrd="0" presId="urn:microsoft.com/office/officeart/2008/layout/HalfCircleOrganizationChart"/>
    <dgm:cxn modelId="{03B49C22-FCDF-224A-A8F7-417C9886BCD8}" srcId="{FDDD85F5-868B-B34C-B822-2E169B53DC88}" destId="{9D639B05-6367-C846-A11A-08C7B5C04411}" srcOrd="4" destOrd="0" parTransId="{98734F08-CF1F-4042-86ED-8E623CFF591E}" sibTransId="{4F92227B-564F-6246-BCC7-14D6D15602FB}"/>
    <dgm:cxn modelId="{8565F767-1EF3-1843-9A7F-4034E5BE5387}" type="presOf" srcId="{CEF27751-0983-684A-BE0B-744B0B3269CB}" destId="{0C9E5B8C-3576-D940-8C00-3CDCD8D64284}" srcOrd="0" destOrd="0" presId="urn:microsoft.com/office/officeart/2008/layout/HalfCircleOrganizationChart"/>
    <dgm:cxn modelId="{5B3575F4-5127-DE45-94C0-127A8F8C4D93}" type="presOf" srcId="{433242A7-152D-F644-9E02-CB29A99E0BB9}" destId="{5CA44096-2326-BB42-930A-093086E07F8C}" srcOrd="1" destOrd="0" presId="urn:microsoft.com/office/officeart/2008/layout/HalfCircleOrganizationChart"/>
    <dgm:cxn modelId="{53DC1881-4B9F-554B-A424-453D97B79B72}" type="presOf" srcId="{64C007C8-35C2-3248-A126-8C0058E9A199}" destId="{16F747AD-8EB1-1A45-A338-3A3C36DB0863}" srcOrd="1" destOrd="0" presId="urn:microsoft.com/office/officeart/2008/layout/HalfCircleOrganizationChart"/>
    <dgm:cxn modelId="{B3119240-4CF7-4646-A9BD-BBECA3240109}" srcId="{FDDD85F5-868B-B34C-B822-2E169B53DC88}" destId="{8A58A39B-E571-6E49-8763-81E42E4450CA}" srcOrd="3" destOrd="0" parTransId="{C9A202C0-8164-EE47-B72D-FE57A50BD4D4}" sibTransId="{22AD134A-6425-6549-9CBA-FFC3AD90D400}"/>
    <dgm:cxn modelId="{358940A8-7202-2640-B01D-38B552AEDCC0}" type="presOf" srcId="{CE2822BA-58AF-3149-AA8A-1E6EA09FC454}" destId="{C5247B41-930A-E443-A3AB-6B031EC5FAAC}" srcOrd="1" destOrd="0" presId="urn:microsoft.com/office/officeart/2008/layout/HalfCircleOrganizationChart"/>
    <dgm:cxn modelId="{A1FC1E50-3CA7-3D4E-8196-35A63643A421}" type="presOf" srcId="{E990BC3B-511D-2243-B027-6D20FF63BE81}" destId="{C3C7D832-CC38-0542-86D1-DA59DE7E4A72}" srcOrd="0" destOrd="0" presId="urn:microsoft.com/office/officeart/2008/layout/HalfCircleOrganizationChart"/>
    <dgm:cxn modelId="{18A6B34A-D8D9-DF41-B2D9-4EE04E7CCFBC}" srcId="{FDDD85F5-868B-B34C-B822-2E169B53DC88}" destId="{38C06DC0-94E3-7F4A-81C1-D51D79875C4E}" srcOrd="0" destOrd="0" parTransId="{606428BA-0CF1-1046-9810-EF24760262D1}" sibTransId="{450B8448-97D3-CD4C-90F2-43941B5EC3C5}"/>
    <dgm:cxn modelId="{3A0DD186-E2EC-3E44-A88C-E74318CD5D8B}" type="presOf" srcId="{11B6497E-30D8-5A4C-ADA7-D8A858B81459}" destId="{C29C14AA-6A75-3B41-A2B4-D5E9C63D7031}" srcOrd="1" destOrd="0" presId="urn:microsoft.com/office/officeart/2008/layout/HalfCircleOrganizationChart"/>
    <dgm:cxn modelId="{C2593877-B0D5-C84C-80E1-71ADE84E35A0}" type="presOf" srcId="{9C9AF4AC-F996-5246-8403-F30B29C8AAE5}" destId="{47B5EFD8-C639-D149-AA2C-BDC56E3D3176}" srcOrd="0" destOrd="0" presId="urn:microsoft.com/office/officeart/2008/layout/HalfCircleOrganizationChart"/>
    <dgm:cxn modelId="{C2CA9918-5096-AD4F-A995-731C016F60A1}" type="presOf" srcId="{D0B3E182-9C7F-8747-9F4F-99C6D734D627}" destId="{0AD009F5-C553-3245-9626-BD124A68BB41}" srcOrd="0" destOrd="0" presId="urn:microsoft.com/office/officeart/2008/layout/HalfCircleOrganizationChart"/>
    <dgm:cxn modelId="{0B7FDA28-7151-164D-B775-390A88B51FB4}" type="presOf" srcId="{BE3D6240-1123-A144-9B79-EBFF8BDF0838}" destId="{B2CD6DE9-F411-DE47-8899-B8B61CA9C62E}" srcOrd="0" destOrd="0" presId="urn:microsoft.com/office/officeart/2008/layout/HalfCircleOrganizationChart"/>
    <dgm:cxn modelId="{F3B8DF51-1EB2-3A4E-9C01-8AD9E3667805}" type="presOf" srcId="{C9A202C0-8164-EE47-B72D-FE57A50BD4D4}" destId="{C595E5EF-F11D-9040-BDD3-503DD541F48C}" srcOrd="0" destOrd="0" presId="urn:microsoft.com/office/officeart/2008/layout/HalfCircleOrganizationChart"/>
    <dgm:cxn modelId="{916A3F73-CF1F-134E-87BF-DF1BCB37BACC}" srcId="{3AE19AE7-13FB-304D-B9A2-6E8AD4DD4D16}" destId="{11B6497E-30D8-5A4C-ADA7-D8A858B81459}" srcOrd="0" destOrd="0" parTransId="{4C01C4BD-D56F-A742-B789-F02C9BC9F696}" sibTransId="{6BCF4019-CBFB-474B-B818-E4065CDD2BD0}"/>
    <dgm:cxn modelId="{914D78AB-65A3-004B-81C0-2044349B1A36}" type="presOf" srcId="{2C1A2885-FCC4-C044-8F3A-FB1E621C9B87}" destId="{10933DC1-BD3E-7547-B3DC-EC7485143F6F}" srcOrd="0" destOrd="0" presId="urn:microsoft.com/office/officeart/2008/layout/HalfCircleOrganizationChart"/>
    <dgm:cxn modelId="{3B4F3756-1C25-F742-9149-554B413BD6D6}" srcId="{4E8F8826-ABF5-D842-A5FF-511538EB5EED}" destId="{FDDD85F5-868B-B34C-B822-2E169B53DC88}" srcOrd="0" destOrd="0" parTransId="{84B90562-F0F6-3B47-8082-CC7D14F68FAC}" sibTransId="{CC5AE332-8A5B-4640-A6DE-A351B8DB64B2}"/>
    <dgm:cxn modelId="{82FCBC37-5333-0B44-8C99-CC92346C886A}" type="presOf" srcId="{FDDD85F5-868B-B34C-B822-2E169B53DC88}" destId="{D4431A7D-2B2B-784C-AB52-48B3B859F848}" srcOrd="0" destOrd="0" presId="urn:microsoft.com/office/officeart/2008/layout/HalfCircleOrganizationChart"/>
    <dgm:cxn modelId="{DBB99284-2A82-2E43-A5AF-804851705395}" type="presOf" srcId="{1BCA6C24-C30A-FB4B-B11B-88FAAF3629B1}" destId="{0A6B781E-A67D-2747-9E7E-86E0A59BCACF}" srcOrd="1" destOrd="0" presId="urn:microsoft.com/office/officeart/2008/layout/HalfCircleOrganizationChart"/>
    <dgm:cxn modelId="{F6E778AF-F6A0-6A47-AFE2-400359591D00}" type="presOf" srcId="{8F77F95E-C6B8-DA4B-9267-5569516FFCF0}" destId="{A6293BC3-40EB-FC42-9261-5556930DD41D}" srcOrd="0" destOrd="0" presId="urn:microsoft.com/office/officeart/2008/layout/HalfCircleOrganizationChart"/>
    <dgm:cxn modelId="{C2E2FB4D-4A81-784F-91F6-B39B33B5B0C7}" type="presOf" srcId="{E990BC3B-511D-2243-B027-6D20FF63BE81}" destId="{CB4E6AB8-8D18-3D4E-A7BF-DF75C9C7AFB6}" srcOrd="1" destOrd="0" presId="urn:microsoft.com/office/officeart/2008/layout/HalfCircleOrganizationChart"/>
    <dgm:cxn modelId="{4D26C744-465B-344C-BC0D-353B65D1CFBD}" type="presOf" srcId="{44FDB3EB-7B5A-654A-8A82-AFCA04545D77}" destId="{0DBAFEF8-A2F2-5C49-973B-CC9B312252C0}" srcOrd="0" destOrd="0" presId="urn:microsoft.com/office/officeart/2008/layout/HalfCircleOrganizationChart"/>
    <dgm:cxn modelId="{07DA6745-3A5E-2E49-9AB1-F6CB50B1F29A}" type="presOf" srcId="{4E8F8826-ABF5-D842-A5FF-511538EB5EED}" destId="{C9274725-222D-5546-BFAD-51F41B060557}" srcOrd="0" destOrd="0" presId="urn:microsoft.com/office/officeart/2008/layout/HalfCircleOrganizationChart"/>
    <dgm:cxn modelId="{9D6A7C2F-70F0-9048-8609-7018496AE732}" type="presOf" srcId="{FDDD85F5-868B-B34C-B822-2E169B53DC88}" destId="{22CA0DDD-F994-DC4A-A08D-DD382236EE7E}" srcOrd="1" destOrd="0" presId="urn:microsoft.com/office/officeart/2008/layout/HalfCircleOrganizationChart"/>
    <dgm:cxn modelId="{F9AE4A92-D59F-B044-B9E5-1C4DEEA5B5E7}" type="presOf" srcId="{468B17B2-55F3-BE45-8787-5F71074DF65A}" destId="{CBE7CA96-36CB-924B-ACA4-29A85C1472FE}" srcOrd="0" destOrd="0" presId="urn:microsoft.com/office/officeart/2008/layout/HalfCircleOrganizationChart"/>
    <dgm:cxn modelId="{5BBEEDC8-FB35-F14C-A8A2-ECE9C935532B}" type="presOf" srcId="{9D639B05-6367-C846-A11A-08C7B5C04411}" destId="{91E4CB4D-2BBB-5440-92B5-62C441D74CC4}" srcOrd="0" destOrd="0" presId="urn:microsoft.com/office/officeart/2008/layout/HalfCircleOrganizationChart"/>
    <dgm:cxn modelId="{53304E19-75E8-F44F-8338-E9310E3AA2E7}" type="presOf" srcId="{79B704A8-7C06-5F4C-B307-44B74F552F51}" destId="{BD9A1835-0387-E440-8F86-CF501EF4FD92}" srcOrd="0" destOrd="0" presId="urn:microsoft.com/office/officeart/2008/layout/HalfCircleOrganizationChart"/>
    <dgm:cxn modelId="{222FDD2B-BB79-1445-A0B2-F015AB56982E}" srcId="{9D639B05-6367-C846-A11A-08C7B5C04411}" destId="{CE2822BA-58AF-3149-AA8A-1E6EA09FC454}" srcOrd="0" destOrd="0" parTransId="{EF172FE4-4E2F-3E45-949E-2A96457C986A}" sibTransId="{C038709F-7BF6-6849-94E4-3EAF67FAFE66}"/>
    <dgm:cxn modelId="{B5FD09D2-FC7D-3E4A-858E-D727D1EE1432}" type="presOf" srcId="{0D435249-B75D-7845-90D5-A5C332AB8B28}" destId="{18395893-AB87-7B40-8C77-B606584C91E0}" srcOrd="0" destOrd="0" presId="urn:microsoft.com/office/officeart/2008/layout/HalfCircleOrganizationChart"/>
    <dgm:cxn modelId="{3181D77D-639F-AE4D-875D-D94AC181BCA6}" type="presOf" srcId="{8820332A-93E1-B040-92F7-5DDB6B06271E}" destId="{F7C422F8-0ED6-0042-A9A7-7CC29774A7AB}" srcOrd="1" destOrd="0" presId="urn:microsoft.com/office/officeart/2008/layout/HalfCircleOrganizationChart"/>
    <dgm:cxn modelId="{16792838-8A94-BB47-9383-0286F33E8FFE}" srcId="{9D639B05-6367-C846-A11A-08C7B5C04411}" destId="{BE3D6240-1123-A144-9B79-EBFF8BDF0838}" srcOrd="5" destOrd="0" parTransId="{27BC1ED3-1B22-7B45-87D0-9CC4DD6E76D4}" sibTransId="{16C5D946-35A6-A640-9862-B7733E3ABBE0}"/>
    <dgm:cxn modelId="{D05624C9-0380-794C-A032-6045F78C110B}" type="presOf" srcId="{71ACDD90-499E-7B46-A8B3-9592251FA785}" destId="{F982CA52-6F67-D343-9C8A-F56C137D17C0}" srcOrd="1" destOrd="0" presId="urn:microsoft.com/office/officeart/2008/layout/HalfCircleOrganizationChart"/>
    <dgm:cxn modelId="{F5E57B5F-4804-C64A-A039-A4857CB4404A}" srcId="{E2EB1C1B-E931-B94E-8866-AA9A1DEDBE90}" destId="{468B17B2-55F3-BE45-8787-5F71074DF65A}" srcOrd="1" destOrd="0" parTransId="{2C1A2885-FCC4-C044-8F3A-FB1E621C9B87}" sibTransId="{BED47DEC-7CE7-0B48-BA16-F25636F7FF4B}"/>
    <dgm:cxn modelId="{9BF73B00-A6C7-6649-A68F-3BBA497E7513}" type="presOf" srcId="{3AE19AE7-13FB-304D-B9A2-6E8AD4DD4D16}" destId="{B1DA4F97-FD6A-D844-93A0-79FF69BA6F1F}" srcOrd="0" destOrd="0" presId="urn:microsoft.com/office/officeart/2008/layout/HalfCircleOrganizationChart"/>
    <dgm:cxn modelId="{B7DFA7E9-BF23-914C-9A35-083144E548C0}" type="presOf" srcId="{F9245C1B-0C0E-1542-BA5F-7400DEE274A4}" destId="{A323F629-BD18-1143-83D4-EA1819B45173}" srcOrd="1" destOrd="0" presId="urn:microsoft.com/office/officeart/2008/layout/HalfCircleOrganizationChart"/>
    <dgm:cxn modelId="{4BCC74BD-F8FB-9C49-9076-C674F733399C}" type="presOf" srcId="{465E9ED1-26EC-2F42-9DCE-AE1825A1FEE0}" destId="{2FB3BAA3-F8BC-2449-BF89-A0FCB62A905C}" srcOrd="0" destOrd="0" presId="urn:microsoft.com/office/officeart/2008/layout/HalfCircleOrganizationChart"/>
    <dgm:cxn modelId="{F06A2DA3-694B-6440-B42C-91EDACDCA13E}" srcId="{CE2822BA-58AF-3149-AA8A-1E6EA09FC454}" destId="{3AE19AE7-13FB-304D-B9A2-6E8AD4DD4D16}" srcOrd="0" destOrd="0" parTransId="{99BAE432-FF18-A446-9AB6-8AD6A9E67624}" sibTransId="{8DC8B01A-9E6D-1A41-8AB7-09D11708FA91}"/>
    <dgm:cxn modelId="{467B273D-3949-0343-A2AC-CB9132458A44}" type="presOf" srcId="{9D639B05-6367-C846-A11A-08C7B5C04411}" destId="{2721D9CA-F5E5-3F41-A1C4-D84C5431A91D}" srcOrd="1" destOrd="0" presId="urn:microsoft.com/office/officeart/2008/layout/HalfCircleOrganizationChart"/>
    <dgm:cxn modelId="{02FD930A-E3C2-8949-B723-C926D0FF36A4}" type="presOf" srcId="{11B6497E-30D8-5A4C-ADA7-D8A858B81459}" destId="{7F4F78E6-7010-DF47-8648-BA1FD345CD89}" srcOrd="0" destOrd="0" presId="urn:microsoft.com/office/officeart/2008/layout/HalfCircleOrganizationChart"/>
    <dgm:cxn modelId="{8C09E187-AFB7-AA42-859E-BF68AE09FAF3}" type="presOf" srcId="{98CA559C-D89D-C340-B47A-308754772876}" destId="{D0DB92B6-3566-5C47-91A2-ADC79DC71D23}" srcOrd="0" destOrd="0" presId="urn:microsoft.com/office/officeart/2008/layout/HalfCircleOrganizationChart"/>
    <dgm:cxn modelId="{6AB155D8-6D08-9340-A9D8-9B877AA85713}" srcId="{9D639B05-6367-C846-A11A-08C7B5C04411}" destId="{BCB9E8A4-89D7-2849-AC60-1D0A0081B499}" srcOrd="2" destOrd="0" parTransId="{191F4856-4D21-704F-B97B-0980CA52E2CA}" sibTransId="{0E57FB42-DDCB-8F40-88C7-FAE999CF3418}"/>
    <dgm:cxn modelId="{F08FE2BD-014D-214D-81D2-3B268B229089}" type="presOf" srcId="{468B17B2-55F3-BE45-8787-5F71074DF65A}" destId="{2AB1C293-846B-8040-8437-35C5A809D3BA}" srcOrd="1" destOrd="0" presId="urn:microsoft.com/office/officeart/2008/layout/HalfCircleOrganizationChart"/>
    <dgm:cxn modelId="{71AE8F85-9DBE-824B-90A4-EB3B93131C84}" type="presOf" srcId="{8A58A39B-E571-6E49-8763-81E42E4450CA}" destId="{DF7FA1C1-8D15-F243-B60E-A6CE769BA456}" srcOrd="1" destOrd="0" presId="urn:microsoft.com/office/officeart/2008/layout/HalfCircleOrganizationChart"/>
    <dgm:cxn modelId="{62FEBB8D-ED44-5F4E-9C47-D8A975844417}" type="presOf" srcId="{B83D804C-74AA-2F4B-B192-0A0A4BE3F6CF}" destId="{5F083B90-23A8-1C46-A6D7-D452BE93E1E7}" srcOrd="0" destOrd="0" presId="urn:microsoft.com/office/officeart/2008/layout/HalfCircleOrganizationChart"/>
    <dgm:cxn modelId="{1C27C48D-D864-7247-978A-AD8F9790FDE9}" srcId="{8A58A39B-E571-6E49-8763-81E42E4450CA}" destId="{A58AB4F0-BBF3-D547-A21C-BD7975FB6443}" srcOrd="0" destOrd="0" parTransId="{080A693C-7980-DD49-9042-BF414B257B48}" sibTransId="{5922110B-67B7-F542-82FA-44E238A7AC8E}"/>
    <dgm:cxn modelId="{9D7C7C2E-F889-704D-8B8E-C5A60DACF66F}" type="presOf" srcId="{8A58A39B-E571-6E49-8763-81E42E4450CA}" destId="{CD6DFDEA-526A-3E45-A632-A3D508837FB9}" srcOrd="0" destOrd="0" presId="urn:microsoft.com/office/officeart/2008/layout/HalfCircleOrganizationChart"/>
    <dgm:cxn modelId="{712EA79B-BDF6-824E-94C7-831C172016B9}" srcId="{FDDD85F5-868B-B34C-B822-2E169B53DC88}" destId="{E990BC3B-511D-2243-B027-6D20FF63BE81}" srcOrd="2" destOrd="0" parTransId="{0D435249-B75D-7845-90D5-A5C332AB8B28}" sibTransId="{2C85C3BF-F33A-184A-9E33-61A7EAF21366}"/>
    <dgm:cxn modelId="{13CC0CF2-B5CA-1844-A8BC-FE99E84D39A6}" type="presOf" srcId="{080A693C-7980-DD49-9042-BF414B257B48}" destId="{5AD3C2D6-CF99-084D-8B03-E9D4704F981D}" srcOrd="0" destOrd="0" presId="urn:microsoft.com/office/officeart/2008/layout/HalfCircleOrganizationChart"/>
    <dgm:cxn modelId="{8DBAB719-A8BC-3442-91B9-0BD31438FC90}" type="presOf" srcId="{5BCE0293-FB6F-1149-9A07-8C1339C7A1A3}" destId="{CED73B16-591A-3748-AC94-F934AF7E6DF1}" srcOrd="0" destOrd="0" presId="urn:microsoft.com/office/officeart/2008/layout/HalfCircleOrganizationChart"/>
    <dgm:cxn modelId="{E7878A76-FF90-184C-AA6F-35E75F6FD1B4}" type="presOf" srcId="{3C22BC22-5B8E-4346-8FEA-C0128E849E57}" destId="{88337A45-422A-7F4C-B97B-6D8CFF7520FB}" srcOrd="1" destOrd="0" presId="urn:microsoft.com/office/officeart/2008/layout/HalfCircleOrganizationChart"/>
    <dgm:cxn modelId="{5C259F9D-4B71-814D-AE1A-C6DD800F8764}" srcId="{1BCA6C24-C30A-FB4B-B11B-88FAAF3629B1}" destId="{9C9AF4AC-F996-5246-8403-F30B29C8AAE5}" srcOrd="0" destOrd="0" parTransId="{D0B3E182-9C7F-8747-9F4F-99C6D734D627}" sibTransId="{52C13534-3EA3-0848-A69E-8CB48E804157}"/>
    <dgm:cxn modelId="{DEAFA180-F9A7-E64A-9F78-96EC912A47EB}" type="presOf" srcId="{191F4856-4D21-704F-B97B-0980CA52E2CA}" destId="{D33E2F5A-A370-FD4B-A69C-EFF7DB55FED7}" srcOrd="0" destOrd="0" presId="urn:microsoft.com/office/officeart/2008/layout/HalfCircleOrganizationChart"/>
    <dgm:cxn modelId="{FC723F8A-A351-A541-B6CC-1F6D407920DC}" srcId="{9D639B05-6367-C846-A11A-08C7B5C04411}" destId="{44FDB3EB-7B5A-654A-8A82-AFCA04545D77}" srcOrd="3" destOrd="0" parTransId="{465E9ED1-26EC-2F42-9DCE-AE1825A1FEE0}" sibTransId="{C2197F15-B2ED-E846-91EB-228443187C86}"/>
    <dgm:cxn modelId="{E3AC3D50-5712-6848-99C3-009A204C9E7A}" type="presOf" srcId="{E2EB1C1B-E931-B94E-8866-AA9A1DEDBE90}" destId="{3314C583-D672-A649-9C4C-D61B8126832E}" srcOrd="1" destOrd="0" presId="urn:microsoft.com/office/officeart/2008/layout/HalfCircleOrganizationChart"/>
    <dgm:cxn modelId="{B15647D7-CD55-3E47-AB04-69F5314D7179}" type="presOf" srcId="{98734F08-CF1F-4042-86ED-8E623CFF591E}" destId="{18DB6876-8182-0941-B4BA-35E86A2FC601}" srcOrd="0" destOrd="0" presId="urn:microsoft.com/office/officeart/2008/layout/HalfCircleOrganizationChart"/>
    <dgm:cxn modelId="{1559517C-F406-FE4D-805B-E0C0F9C14968}" type="presOf" srcId="{64C007C8-35C2-3248-A126-8C0058E9A199}" destId="{82D8F6A5-9E0D-6945-86DF-15D258999BA7}" srcOrd="0" destOrd="0" presId="urn:microsoft.com/office/officeart/2008/layout/HalfCircleOrganizationChart"/>
    <dgm:cxn modelId="{7D23C6F7-CFA7-944B-9B7B-0E4BED11A7D0}" srcId="{E2EB1C1B-E931-B94E-8866-AA9A1DEDBE90}" destId="{F9245C1B-0C0E-1542-BA5F-7400DEE274A4}" srcOrd="0" destOrd="0" parTransId="{9ADC07ED-C3C4-484E-B74C-66390C9E321E}" sibTransId="{E87CA5E2-8D96-1B47-BDF6-E789A368398D}"/>
    <dgm:cxn modelId="{54309FF5-1A42-F34A-950B-EE2290E8771F}" type="presOf" srcId="{38C06DC0-94E3-7F4A-81C1-D51D79875C4E}" destId="{EF29FC21-28C7-224F-AD53-9062E3F47FA9}" srcOrd="0" destOrd="0" presId="urn:microsoft.com/office/officeart/2008/layout/HalfCircleOrganizationChart"/>
    <dgm:cxn modelId="{A0EB1DA4-A38F-344C-BBD2-FE33AC9FC4E4}" type="presOf" srcId="{3AE19AE7-13FB-304D-B9A2-6E8AD4DD4D16}" destId="{16D87E80-AA6D-7549-9260-7C0A2AD8DC75}" srcOrd="1" destOrd="0" presId="urn:microsoft.com/office/officeart/2008/layout/HalfCircleOrganizationChart"/>
    <dgm:cxn modelId="{29F51443-A299-3F48-B07A-E62B2B94D774}" type="presOf" srcId="{CE2822BA-58AF-3149-AA8A-1E6EA09FC454}" destId="{A539F4B4-D904-B947-B22C-A275D295D20A}" srcOrd="0" destOrd="0" presId="urn:microsoft.com/office/officeart/2008/layout/HalfCircleOrganizationChart"/>
    <dgm:cxn modelId="{353A5585-F920-F141-9BA5-A5AE21E5F2E7}" type="presOf" srcId="{4C01C4BD-D56F-A742-B789-F02C9BC9F696}" destId="{CC5163AB-3BD1-D147-8A3C-7370E16232B6}" srcOrd="0" destOrd="0" presId="urn:microsoft.com/office/officeart/2008/layout/HalfCircleOrganizationChart"/>
    <dgm:cxn modelId="{48FF50E3-4420-6441-913F-8F81D002A196}" type="presOf" srcId="{F9245C1B-0C0E-1542-BA5F-7400DEE274A4}" destId="{A30B0B20-0B23-9B48-863E-597CDC80A186}" srcOrd="0" destOrd="0" presId="urn:microsoft.com/office/officeart/2008/layout/HalfCircleOrganizationChart"/>
    <dgm:cxn modelId="{4078A2FF-88C1-5840-9AEE-55ABA5483AE2}" type="presOf" srcId="{A58AB4F0-BBF3-D547-A21C-BD7975FB6443}" destId="{DD6AA22C-F160-6246-9627-1F29C7115AA8}" srcOrd="1" destOrd="0" presId="urn:microsoft.com/office/officeart/2008/layout/HalfCircleOrganizationChart"/>
    <dgm:cxn modelId="{8F446D2C-485D-BE47-9686-FC9D5A9FB98F}" type="presOf" srcId="{44FDB3EB-7B5A-654A-8A82-AFCA04545D77}" destId="{7EA6FB54-BB47-DE45-BEF5-1318D23C029B}" srcOrd="1" destOrd="0" presId="urn:microsoft.com/office/officeart/2008/layout/HalfCircleOrganizationChart"/>
    <dgm:cxn modelId="{597C8C80-279E-2F4B-A637-3743FF017E48}" type="presOf" srcId="{38C06DC0-94E3-7F4A-81C1-D51D79875C4E}" destId="{4F7EA209-0358-E74F-BE5A-016675233BDC}" srcOrd="1" destOrd="0" presId="urn:microsoft.com/office/officeart/2008/layout/HalfCircleOrganizationChart"/>
    <dgm:cxn modelId="{A58DB696-F200-9542-ABBE-C244F03501AC}" type="presOf" srcId="{9ADC07ED-C3C4-484E-B74C-66390C9E321E}" destId="{A750FCE6-5C89-2341-8FAE-A7B8E23FBC8B}" srcOrd="0" destOrd="0" presId="urn:microsoft.com/office/officeart/2008/layout/HalfCircleOrganizationChart"/>
    <dgm:cxn modelId="{911CE3D2-649A-1C40-AEBE-270F1E194222}" type="presOf" srcId="{EF172FE4-4E2F-3E45-949E-2A96457C986A}" destId="{0E90666F-AA66-D04F-9DE4-E78AC4F473F7}" srcOrd="0" destOrd="0" presId="urn:microsoft.com/office/officeart/2008/layout/HalfCircleOrganizationChart"/>
    <dgm:cxn modelId="{DD89C6A4-7D56-A64D-B833-6C6E51467A4C}" type="presOf" srcId="{606428BA-0CF1-1046-9810-EF24760262D1}" destId="{2E514DE0-D6BF-8D4A-A70F-76A6E8E8CB3E}" srcOrd="0" destOrd="0" presId="urn:microsoft.com/office/officeart/2008/layout/HalfCircleOrganizationChart"/>
    <dgm:cxn modelId="{DAC51BFF-93D1-0C4B-8620-E3CB80EFBC1F}" type="presOf" srcId="{1BCA6C24-C30A-FB4B-B11B-88FAAF3629B1}" destId="{CEB0E4F7-8952-7A41-8642-77E1837D4076}" srcOrd="0" destOrd="0" presId="urn:microsoft.com/office/officeart/2008/layout/HalfCircleOrganizationChart"/>
    <dgm:cxn modelId="{66AE4355-4F1A-0D4D-AD80-FADFBFAECE48}" type="presOf" srcId="{9C9AF4AC-F996-5246-8403-F30B29C8AAE5}" destId="{5AE0D407-E6F0-1841-A26D-91113588E173}" srcOrd="1" destOrd="0" presId="urn:microsoft.com/office/officeart/2008/layout/HalfCircleOrganizationChart"/>
    <dgm:cxn modelId="{88EB7DF7-383F-EE4F-BBFE-9E7CFE2129A0}" srcId="{9D639B05-6367-C846-A11A-08C7B5C04411}" destId="{E2EB1C1B-E931-B94E-8866-AA9A1DEDBE90}" srcOrd="4" destOrd="0" parTransId="{79B704A8-7C06-5F4C-B307-44B74F552F51}" sibTransId="{9C91399F-E725-E04F-86A3-4206DDEB7134}"/>
    <dgm:cxn modelId="{8C02781F-CDD2-E449-A8CE-C40829C0F054}" srcId="{FDDD85F5-868B-B34C-B822-2E169B53DC88}" destId="{8820332A-93E1-B040-92F7-5DDB6B06271E}" srcOrd="1" destOrd="0" parTransId="{CEF27751-0983-684A-BE0B-744B0B3269CB}" sibTransId="{6E23903D-8C60-DC41-83DF-75E1E505B92F}"/>
    <dgm:cxn modelId="{A87306BA-4093-A041-A3A0-9E2B6BADDCA9}" type="presOf" srcId="{BCB9E8A4-89D7-2849-AC60-1D0A0081B499}" destId="{9F8E9238-FBF8-3345-AE56-6D49FA7B54E5}" srcOrd="1" destOrd="0" presId="urn:microsoft.com/office/officeart/2008/layout/HalfCircleOrganizationChart"/>
    <dgm:cxn modelId="{269854A1-DC8C-3947-940F-7A20FFC10E6E}" srcId="{3C22BC22-5B8E-4346-8FEA-C0128E849E57}" destId="{433242A7-152D-F644-9E02-CB29A99E0BB9}" srcOrd="0" destOrd="0" parTransId="{5BCE0293-FB6F-1149-9A07-8C1339C7A1A3}" sibTransId="{9176420F-FDCD-8248-9118-484FEC5DD7E0}"/>
    <dgm:cxn modelId="{7C870229-C3EC-1242-B364-AA8999475FF8}" type="presParOf" srcId="{C9274725-222D-5546-BFAD-51F41B060557}" destId="{6C190D4A-25EE-6241-B928-971FF09BBBCB}" srcOrd="0" destOrd="0" presId="urn:microsoft.com/office/officeart/2008/layout/HalfCircleOrganizationChart"/>
    <dgm:cxn modelId="{F391A01D-D474-2D42-BEF6-AB750236A0D8}" type="presParOf" srcId="{6C190D4A-25EE-6241-B928-971FF09BBBCB}" destId="{C5D52CBE-6774-4241-AD5C-410138B36018}" srcOrd="0" destOrd="0" presId="urn:microsoft.com/office/officeart/2008/layout/HalfCircleOrganizationChart"/>
    <dgm:cxn modelId="{734D9E53-C446-7347-8CB1-0439D0923690}" type="presParOf" srcId="{C5D52CBE-6774-4241-AD5C-410138B36018}" destId="{D4431A7D-2B2B-784C-AB52-48B3B859F848}" srcOrd="0" destOrd="0" presId="urn:microsoft.com/office/officeart/2008/layout/HalfCircleOrganizationChart"/>
    <dgm:cxn modelId="{55F62F09-A1FF-5443-9735-D7F8D674F7C0}" type="presParOf" srcId="{C5D52CBE-6774-4241-AD5C-410138B36018}" destId="{9B5F070F-2C6D-D842-A60B-006E3C238399}" srcOrd="1" destOrd="0" presId="urn:microsoft.com/office/officeart/2008/layout/HalfCircleOrganizationChart"/>
    <dgm:cxn modelId="{049FC175-CF61-1C41-A154-5D738084404F}" type="presParOf" srcId="{C5D52CBE-6774-4241-AD5C-410138B36018}" destId="{8E05DD44-4AEC-A643-96E0-B7C5BEFDA986}" srcOrd="2" destOrd="0" presId="urn:microsoft.com/office/officeart/2008/layout/HalfCircleOrganizationChart"/>
    <dgm:cxn modelId="{6D8D4FD9-D9C3-5D4F-B034-B5652BE3246B}" type="presParOf" srcId="{C5D52CBE-6774-4241-AD5C-410138B36018}" destId="{22CA0DDD-F994-DC4A-A08D-DD382236EE7E}" srcOrd="3" destOrd="0" presId="urn:microsoft.com/office/officeart/2008/layout/HalfCircleOrganizationChart"/>
    <dgm:cxn modelId="{677E92E6-66DD-0847-BF4D-F0791D323BD7}" type="presParOf" srcId="{6C190D4A-25EE-6241-B928-971FF09BBBCB}" destId="{3913B3FC-3729-6C40-A4B9-4EC51357E1FE}" srcOrd="1" destOrd="0" presId="urn:microsoft.com/office/officeart/2008/layout/HalfCircleOrganizationChart"/>
    <dgm:cxn modelId="{8F5AEAAB-35B7-1D4C-8D9A-984A34938351}" type="presParOf" srcId="{3913B3FC-3729-6C40-A4B9-4EC51357E1FE}" destId="{18DB6876-8182-0941-B4BA-35E86A2FC601}" srcOrd="0" destOrd="0" presId="urn:microsoft.com/office/officeart/2008/layout/HalfCircleOrganizationChart"/>
    <dgm:cxn modelId="{C21011CE-1150-4C42-AC9F-0CEE93DBBE3C}" type="presParOf" srcId="{3913B3FC-3729-6C40-A4B9-4EC51357E1FE}" destId="{4650ABC9-FEA4-EC4B-99F3-6C3B84AB6601}" srcOrd="1" destOrd="0" presId="urn:microsoft.com/office/officeart/2008/layout/HalfCircleOrganizationChart"/>
    <dgm:cxn modelId="{BEEBD5A8-82A2-5D41-9B19-87FAD6D96FC2}" type="presParOf" srcId="{4650ABC9-FEA4-EC4B-99F3-6C3B84AB6601}" destId="{47815381-E2A3-894B-9945-A2D626774F3E}" srcOrd="0" destOrd="0" presId="urn:microsoft.com/office/officeart/2008/layout/HalfCircleOrganizationChart"/>
    <dgm:cxn modelId="{70B3143B-034E-5B4C-BCD6-44FAF6DF1916}" type="presParOf" srcId="{47815381-E2A3-894B-9945-A2D626774F3E}" destId="{91E4CB4D-2BBB-5440-92B5-62C441D74CC4}" srcOrd="0" destOrd="0" presId="urn:microsoft.com/office/officeart/2008/layout/HalfCircleOrganizationChart"/>
    <dgm:cxn modelId="{489A60FC-CC13-774F-AE8E-DFB1B8D39F92}" type="presParOf" srcId="{47815381-E2A3-894B-9945-A2D626774F3E}" destId="{3D898E31-AC2A-AB4B-AD2D-A8196435E508}" srcOrd="1" destOrd="0" presId="urn:microsoft.com/office/officeart/2008/layout/HalfCircleOrganizationChart"/>
    <dgm:cxn modelId="{43F6A4C3-656E-6143-86F2-ED1AD1DD86B7}" type="presParOf" srcId="{47815381-E2A3-894B-9945-A2D626774F3E}" destId="{2872B81E-A477-8642-8432-F536A3848A3E}" srcOrd="2" destOrd="0" presId="urn:microsoft.com/office/officeart/2008/layout/HalfCircleOrganizationChart"/>
    <dgm:cxn modelId="{BB2C91BB-38FD-3945-BD50-AE4D6D3A5720}" type="presParOf" srcId="{47815381-E2A3-894B-9945-A2D626774F3E}" destId="{2721D9CA-F5E5-3F41-A1C4-D84C5431A91D}" srcOrd="3" destOrd="0" presId="urn:microsoft.com/office/officeart/2008/layout/HalfCircleOrganizationChart"/>
    <dgm:cxn modelId="{F0362A8C-1251-8146-8B8C-E16E951F71EA}" type="presParOf" srcId="{4650ABC9-FEA4-EC4B-99F3-6C3B84AB6601}" destId="{F7AA7D3A-EB37-664D-A24B-441E94C175FA}" srcOrd="1" destOrd="0" presId="urn:microsoft.com/office/officeart/2008/layout/HalfCircleOrganizationChart"/>
    <dgm:cxn modelId="{E49E5C7F-E106-7543-8E63-2495AC4A7B32}" type="presParOf" srcId="{F7AA7D3A-EB37-664D-A24B-441E94C175FA}" destId="{0E90666F-AA66-D04F-9DE4-E78AC4F473F7}" srcOrd="0" destOrd="0" presId="urn:microsoft.com/office/officeart/2008/layout/HalfCircleOrganizationChart"/>
    <dgm:cxn modelId="{D5F7194E-F4F9-574F-ADE0-EB6A33FA3243}" type="presParOf" srcId="{F7AA7D3A-EB37-664D-A24B-441E94C175FA}" destId="{F762F1D0-D895-5C4F-81A7-CE9ECEFD0D9A}" srcOrd="1" destOrd="0" presId="urn:microsoft.com/office/officeart/2008/layout/HalfCircleOrganizationChart"/>
    <dgm:cxn modelId="{248410B9-DA84-CF4C-9C9C-B09B9774B968}" type="presParOf" srcId="{F762F1D0-D895-5C4F-81A7-CE9ECEFD0D9A}" destId="{07B393FF-6F5B-274A-9C13-057CFB6AE9CD}" srcOrd="0" destOrd="0" presId="urn:microsoft.com/office/officeart/2008/layout/HalfCircleOrganizationChart"/>
    <dgm:cxn modelId="{FD611B27-B1E8-C048-BFD7-6CAFEA13B135}" type="presParOf" srcId="{07B393FF-6F5B-274A-9C13-057CFB6AE9CD}" destId="{A539F4B4-D904-B947-B22C-A275D295D20A}" srcOrd="0" destOrd="0" presId="urn:microsoft.com/office/officeart/2008/layout/HalfCircleOrganizationChart"/>
    <dgm:cxn modelId="{A7985FB8-4419-0B40-B17B-84EB2F578F42}" type="presParOf" srcId="{07B393FF-6F5B-274A-9C13-057CFB6AE9CD}" destId="{96C01B72-4F2D-C14F-8B48-ED16319E31F5}" srcOrd="1" destOrd="0" presId="urn:microsoft.com/office/officeart/2008/layout/HalfCircleOrganizationChart"/>
    <dgm:cxn modelId="{6A472CA7-300A-A44B-B803-BCF7F3898EA0}" type="presParOf" srcId="{07B393FF-6F5B-274A-9C13-057CFB6AE9CD}" destId="{810BAAB3-64B2-804A-B615-244CB4D6D18C}" srcOrd="2" destOrd="0" presId="urn:microsoft.com/office/officeart/2008/layout/HalfCircleOrganizationChart"/>
    <dgm:cxn modelId="{F0CA5A97-6965-7045-8F87-D580F1C2EB9A}" type="presParOf" srcId="{07B393FF-6F5B-274A-9C13-057CFB6AE9CD}" destId="{C5247B41-930A-E443-A3AB-6B031EC5FAAC}" srcOrd="3" destOrd="0" presId="urn:microsoft.com/office/officeart/2008/layout/HalfCircleOrganizationChart"/>
    <dgm:cxn modelId="{B90957E0-743B-A147-B1FD-A3B47167D088}" type="presParOf" srcId="{F762F1D0-D895-5C4F-81A7-CE9ECEFD0D9A}" destId="{1900D7CC-797A-A74D-BAC2-D16319085EBB}" srcOrd="1" destOrd="0" presId="urn:microsoft.com/office/officeart/2008/layout/HalfCircleOrganizationChart"/>
    <dgm:cxn modelId="{E46B7ED9-FF13-7341-9DF0-61F5E7CE8DDD}" type="presParOf" srcId="{1900D7CC-797A-A74D-BAC2-D16319085EBB}" destId="{575B828B-1105-8A43-9A0E-0A7CCE40D4B1}" srcOrd="0" destOrd="0" presId="urn:microsoft.com/office/officeart/2008/layout/HalfCircleOrganizationChart"/>
    <dgm:cxn modelId="{0EA9C3D8-39FB-644B-8E44-02636839442D}" type="presParOf" srcId="{1900D7CC-797A-A74D-BAC2-D16319085EBB}" destId="{B105EC6F-9D44-9042-B391-6232F01B7BAD}" srcOrd="1" destOrd="0" presId="urn:microsoft.com/office/officeart/2008/layout/HalfCircleOrganizationChart"/>
    <dgm:cxn modelId="{289C759A-744D-9A4B-8287-915AB9A1BCC5}" type="presParOf" srcId="{B105EC6F-9D44-9042-B391-6232F01B7BAD}" destId="{ACCE5B5A-4903-184F-8A74-D8BDF6308C90}" srcOrd="0" destOrd="0" presId="urn:microsoft.com/office/officeart/2008/layout/HalfCircleOrganizationChart"/>
    <dgm:cxn modelId="{1430E5BD-96B5-F94A-B886-3E1CAE02BFAF}" type="presParOf" srcId="{ACCE5B5A-4903-184F-8A74-D8BDF6308C90}" destId="{B1DA4F97-FD6A-D844-93A0-79FF69BA6F1F}" srcOrd="0" destOrd="0" presId="urn:microsoft.com/office/officeart/2008/layout/HalfCircleOrganizationChart"/>
    <dgm:cxn modelId="{D9D54C03-47C5-CC4B-BEBD-7EF5E97495FE}" type="presParOf" srcId="{ACCE5B5A-4903-184F-8A74-D8BDF6308C90}" destId="{60F2955D-A664-8343-BFF4-8E6937704CAD}" srcOrd="1" destOrd="0" presId="urn:microsoft.com/office/officeart/2008/layout/HalfCircleOrganizationChart"/>
    <dgm:cxn modelId="{1BF90985-7CF7-1A44-9E84-47E1FE1E4CAB}" type="presParOf" srcId="{ACCE5B5A-4903-184F-8A74-D8BDF6308C90}" destId="{7901FD4B-776D-8C4F-BD82-C2549476F8A6}" srcOrd="2" destOrd="0" presId="urn:microsoft.com/office/officeart/2008/layout/HalfCircleOrganizationChart"/>
    <dgm:cxn modelId="{F92CA410-E0CF-034F-9009-9B822CDF824D}" type="presParOf" srcId="{ACCE5B5A-4903-184F-8A74-D8BDF6308C90}" destId="{16D87E80-AA6D-7549-9260-7C0A2AD8DC75}" srcOrd="3" destOrd="0" presId="urn:microsoft.com/office/officeart/2008/layout/HalfCircleOrganizationChart"/>
    <dgm:cxn modelId="{C422FEFD-0691-6140-AF9A-0A3A04DE44F6}" type="presParOf" srcId="{B105EC6F-9D44-9042-B391-6232F01B7BAD}" destId="{C443D979-52C7-DD4C-951B-8FAD57CD9001}" srcOrd="1" destOrd="0" presId="urn:microsoft.com/office/officeart/2008/layout/HalfCircleOrganizationChart"/>
    <dgm:cxn modelId="{143AF11A-CFA6-A34E-A779-40AEFD777C39}" type="presParOf" srcId="{C443D979-52C7-DD4C-951B-8FAD57CD9001}" destId="{CC5163AB-3BD1-D147-8A3C-7370E16232B6}" srcOrd="0" destOrd="0" presId="urn:microsoft.com/office/officeart/2008/layout/HalfCircleOrganizationChart"/>
    <dgm:cxn modelId="{B48E9DBC-F597-6D4F-9B23-B2AF531AB2FE}" type="presParOf" srcId="{C443D979-52C7-DD4C-951B-8FAD57CD9001}" destId="{DBECF49F-50BB-C945-8AC9-D01AC7A8E228}" srcOrd="1" destOrd="0" presId="urn:microsoft.com/office/officeart/2008/layout/HalfCircleOrganizationChart"/>
    <dgm:cxn modelId="{387FDB15-AA98-854D-AB02-068C19731632}" type="presParOf" srcId="{DBECF49F-50BB-C945-8AC9-D01AC7A8E228}" destId="{3A86F824-6561-8245-B620-2A93D644800E}" srcOrd="0" destOrd="0" presId="urn:microsoft.com/office/officeart/2008/layout/HalfCircleOrganizationChart"/>
    <dgm:cxn modelId="{B9E2A1BA-E7D0-374D-8E1C-1F152935DF74}" type="presParOf" srcId="{3A86F824-6561-8245-B620-2A93D644800E}" destId="{7F4F78E6-7010-DF47-8648-BA1FD345CD89}" srcOrd="0" destOrd="0" presId="urn:microsoft.com/office/officeart/2008/layout/HalfCircleOrganizationChart"/>
    <dgm:cxn modelId="{C65856E9-84EA-924F-B076-D23EB94DF425}" type="presParOf" srcId="{3A86F824-6561-8245-B620-2A93D644800E}" destId="{858AFAB6-3996-C745-A247-BEBA3D0F32F8}" srcOrd="1" destOrd="0" presId="urn:microsoft.com/office/officeart/2008/layout/HalfCircleOrganizationChart"/>
    <dgm:cxn modelId="{FB401426-E70B-8545-86C2-AC55FCC37BC9}" type="presParOf" srcId="{3A86F824-6561-8245-B620-2A93D644800E}" destId="{A479D043-B127-8B45-AC17-B9D8DC5BBFCF}" srcOrd="2" destOrd="0" presId="urn:microsoft.com/office/officeart/2008/layout/HalfCircleOrganizationChart"/>
    <dgm:cxn modelId="{E834F845-86D7-4444-8817-9EAFCB75DDEB}" type="presParOf" srcId="{3A86F824-6561-8245-B620-2A93D644800E}" destId="{C29C14AA-6A75-3B41-A2B4-D5E9C63D7031}" srcOrd="3" destOrd="0" presId="urn:microsoft.com/office/officeart/2008/layout/HalfCircleOrganizationChart"/>
    <dgm:cxn modelId="{D0EA35AC-D521-3249-A801-9BF791EE2798}" type="presParOf" srcId="{DBECF49F-50BB-C945-8AC9-D01AC7A8E228}" destId="{1DB2355C-5C9C-F642-B328-1172EBEF4975}" srcOrd="1" destOrd="0" presId="urn:microsoft.com/office/officeart/2008/layout/HalfCircleOrganizationChart"/>
    <dgm:cxn modelId="{1B26DC84-B4AF-8C43-BF72-F244015EDE30}" type="presParOf" srcId="{DBECF49F-50BB-C945-8AC9-D01AC7A8E228}" destId="{DF70608C-2AE5-324F-B77B-762550452E84}" srcOrd="2" destOrd="0" presId="urn:microsoft.com/office/officeart/2008/layout/HalfCircleOrganizationChart"/>
    <dgm:cxn modelId="{BC07756B-FDBD-4A48-BD85-AE8B9508D788}" type="presParOf" srcId="{C443D979-52C7-DD4C-951B-8FAD57CD9001}" destId="{5F083B90-23A8-1C46-A6D7-D452BE93E1E7}" srcOrd="2" destOrd="0" presId="urn:microsoft.com/office/officeart/2008/layout/HalfCircleOrganizationChart"/>
    <dgm:cxn modelId="{C9F660C7-9351-904C-BD20-A6054D3B845F}" type="presParOf" srcId="{C443D979-52C7-DD4C-951B-8FAD57CD9001}" destId="{CEDB7E13-D29C-3345-8A3C-EFCFAAD56F93}" srcOrd="3" destOrd="0" presId="urn:microsoft.com/office/officeart/2008/layout/HalfCircleOrganizationChart"/>
    <dgm:cxn modelId="{5D08B196-9C9C-0841-ADEB-39147FBD1488}" type="presParOf" srcId="{CEDB7E13-D29C-3345-8A3C-EFCFAAD56F93}" destId="{AD7423FD-2617-5C41-8ADE-405DCDE2BB00}" srcOrd="0" destOrd="0" presId="urn:microsoft.com/office/officeart/2008/layout/HalfCircleOrganizationChart"/>
    <dgm:cxn modelId="{581A815F-83C7-174D-A277-577B12D34CD6}" type="presParOf" srcId="{AD7423FD-2617-5C41-8ADE-405DCDE2BB00}" destId="{82D8F6A5-9E0D-6945-86DF-15D258999BA7}" srcOrd="0" destOrd="0" presId="urn:microsoft.com/office/officeart/2008/layout/HalfCircleOrganizationChart"/>
    <dgm:cxn modelId="{CF12A534-76C7-DB4C-B165-216D1194FEF4}" type="presParOf" srcId="{AD7423FD-2617-5C41-8ADE-405DCDE2BB00}" destId="{6570705C-8F66-7344-81B7-E8767B6CE524}" srcOrd="1" destOrd="0" presId="urn:microsoft.com/office/officeart/2008/layout/HalfCircleOrganizationChart"/>
    <dgm:cxn modelId="{22636725-F0FC-A54D-AFB6-E5E90C2EF2A2}" type="presParOf" srcId="{AD7423FD-2617-5C41-8ADE-405DCDE2BB00}" destId="{43FEEF90-DC84-A64F-B7CB-922CC9C79FD0}" srcOrd="2" destOrd="0" presId="urn:microsoft.com/office/officeart/2008/layout/HalfCircleOrganizationChart"/>
    <dgm:cxn modelId="{3EE7925E-24A0-A143-A288-BE96ED3A85FC}" type="presParOf" srcId="{AD7423FD-2617-5C41-8ADE-405DCDE2BB00}" destId="{16F747AD-8EB1-1A45-A338-3A3C36DB0863}" srcOrd="3" destOrd="0" presId="urn:microsoft.com/office/officeart/2008/layout/HalfCircleOrganizationChart"/>
    <dgm:cxn modelId="{A2DC2850-97CE-EE4E-BA88-01570AE138CB}" type="presParOf" srcId="{CEDB7E13-D29C-3345-8A3C-EFCFAAD56F93}" destId="{46FC950C-D4C0-3742-8464-97A1D3AD2F4F}" srcOrd="1" destOrd="0" presId="urn:microsoft.com/office/officeart/2008/layout/HalfCircleOrganizationChart"/>
    <dgm:cxn modelId="{84789DAC-07D7-A74C-8AAA-6E890B21C791}" type="presParOf" srcId="{CEDB7E13-D29C-3345-8A3C-EFCFAAD56F93}" destId="{C4210A1F-217F-C643-B639-B56FEF5C5298}" srcOrd="2" destOrd="0" presId="urn:microsoft.com/office/officeart/2008/layout/HalfCircleOrganizationChart"/>
    <dgm:cxn modelId="{361F553D-F6AD-FB4B-B019-E4F3E1F49F72}" type="presParOf" srcId="{C443D979-52C7-DD4C-951B-8FAD57CD9001}" destId="{A6293BC3-40EB-FC42-9261-5556930DD41D}" srcOrd="4" destOrd="0" presId="urn:microsoft.com/office/officeart/2008/layout/HalfCircleOrganizationChart"/>
    <dgm:cxn modelId="{7C0226B6-2876-3A41-BA2D-96457CD06171}" type="presParOf" srcId="{C443D979-52C7-DD4C-951B-8FAD57CD9001}" destId="{175436F1-6358-114F-BDAB-D042F588E261}" srcOrd="5" destOrd="0" presId="urn:microsoft.com/office/officeart/2008/layout/HalfCircleOrganizationChart"/>
    <dgm:cxn modelId="{C5A9D752-06FE-B641-887D-51EA274D386B}" type="presParOf" srcId="{175436F1-6358-114F-BDAB-D042F588E261}" destId="{7CF7019E-07A7-4449-ABF5-54888CE3222D}" srcOrd="0" destOrd="0" presId="urn:microsoft.com/office/officeart/2008/layout/HalfCircleOrganizationChart"/>
    <dgm:cxn modelId="{493CF648-C68C-7748-A00F-2AC1E6057022}" type="presParOf" srcId="{7CF7019E-07A7-4449-ABF5-54888CE3222D}" destId="{3FDB06B2-D15C-BA4A-B5ED-EDFEC021603F}" srcOrd="0" destOrd="0" presId="urn:microsoft.com/office/officeart/2008/layout/HalfCircleOrganizationChart"/>
    <dgm:cxn modelId="{DBE9746F-6BC8-D346-8F01-FECA82426D5D}" type="presParOf" srcId="{7CF7019E-07A7-4449-ABF5-54888CE3222D}" destId="{BAB60989-90E4-4F42-95DC-CD8CA4D6CD65}" srcOrd="1" destOrd="0" presId="urn:microsoft.com/office/officeart/2008/layout/HalfCircleOrganizationChart"/>
    <dgm:cxn modelId="{D366C904-0E4B-A34D-9296-BF4A01585FA0}" type="presParOf" srcId="{7CF7019E-07A7-4449-ABF5-54888CE3222D}" destId="{9E1484C8-14F5-584E-BA31-1C9156E1E193}" srcOrd="2" destOrd="0" presId="urn:microsoft.com/office/officeart/2008/layout/HalfCircleOrganizationChart"/>
    <dgm:cxn modelId="{31B1A7CB-8423-9844-981C-359D09042844}" type="presParOf" srcId="{7CF7019E-07A7-4449-ABF5-54888CE3222D}" destId="{F982CA52-6F67-D343-9C8A-F56C137D17C0}" srcOrd="3" destOrd="0" presId="urn:microsoft.com/office/officeart/2008/layout/HalfCircleOrganizationChart"/>
    <dgm:cxn modelId="{11206D5F-DB66-2642-8141-A1E3FAFBBFA7}" type="presParOf" srcId="{175436F1-6358-114F-BDAB-D042F588E261}" destId="{1003A3E5-FD80-C941-B252-987B9589803D}" srcOrd="1" destOrd="0" presId="urn:microsoft.com/office/officeart/2008/layout/HalfCircleOrganizationChart"/>
    <dgm:cxn modelId="{12FAC0C5-2D74-7647-AEFC-789D9FDC9F89}" type="presParOf" srcId="{175436F1-6358-114F-BDAB-D042F588E261}" destId="{0B336570-68FB-4242-A1EA-83B7B89C5152}" srcOrd="2" destOrd="0" presId="urn:microsoft.com/office/officeart/2008/layout/HalfCircleOrganizationChart"/>
    <dgm:cxn modelId="{2C631EEA-CF9E-C148-99FB-456BDAA4EB28}" type="presParOf" srcId="{B105EC6F-9D44-9042-B391-6232F01B7BAD}" destId="{83D1C9DB-7CF8-6C41-B5F0-A88F2F66D9EE}" srcOrd="2" destOrd="0" presId="urn:microsoft.com/office/officeart/2008/layout/HalfCircleOrganizationChart"/>
    <dgm:cxn modelId="{9E50DB14-6102-C74B-BF7E-327866FC6910}" type="presParOf" srcId="{F762F1D0-D895-5C4F-81A7-CE9ECEFD0D9A}" destId="{CF62B116-CCCB-014A-8720-278BCF2E682E}" srcOrd="2" destOrd="0" presId="urn:microsoft.com/office/officeart/2008/layout/HalfCircleOrganizationChart"/>
    <dgm:cxn modelId="{CECE278C-CCF6-C240-8DB1-24C73FAD4376}" type="presParOf" srcId="{F7AA7D3A-EB37-664D-A24B-441E94C175FA}" destId="{9E2EF09D-9D78-D942-99C9-DFC12F549B7F}" srcOrd="2" destOrd="0" presId="urn:microsoft.com/office/officeart/2008/layout/HalfCircleOrganizationChart"/>
    <dgm:cxn modelId="{ED909BE7-9E0C-C940-A221-E88287C2BDA7}" type="presParOf" srcId="{F7AA7D3A-EB37-664D-A24B-441E94C175FA}" destId="{B6D71EB9-7917-094C-A14E-8417B4C677F7}" srcOrd="3" destOrd="0" presId="urn:microsoft.com/office/officeart/2008/layout/HalfCircleOrganizationChart"/>
    <dgm:cxn modelId="{241B9C64-029E-7249-8988-24F3871B7EBB}" type="presParOf" srcId="{B6D71EB9-7917-094C-A14E-8417B4C677F7}" destId="{84AA1511-04E6-0B4F-980F-050F5FD9E18E}" srcOrd="0" destOrd="0" presId="urn:microsoft.com/office/officeart/2008/layout/HalfCircleOrganizationChart"/>
    <dgm:cxn modelId="{53B47E6F-280B-A24D-9B71-3360246F6906}" type="presParOf" srcId="{84AA1511-04E6-0B4F-980F-050F5FD9E18E}" destId="{3284072F-5E12-B34A-9756-1DAA101CF90B}" srcOrd="0" destOrd="0" presId="urn:microsoft.com/office/officeart/2008/layout/HalfCircleOrganizationChart"/>
    <dgm:cxn modelId="{F7694388-5B47-AE46-B7CD-F03888177D70}" type="presParOf" srcId="{84AA1511-04E6-0B4F-980F-050F5FD9E18E}" destId="{B2C0DCA7-A6A5-714C-892B-7E7F67A52518}" srcOrd="1" destOrd="0" presId="urn:microsoft.com/office/officeart/2008/layout/HalfCircleOrganizationChart"/>
    <dgm:cxn modelId="{C23F0EE0-CF7D-344E-A226-0DE5E04EE307}" type="presParOf" srcId="{84AA1511-04E6-0B4F-980F-050F5FD9E18E}" destId="{4986EAAA-D113-6749-94FC-466DCB6E3570}" srcOrd="2" destOrd="0" presId="urn:microsoft.com/office/officeart/2008/layout/HalfCircleOrganizationChart"/>
    <dgm:cxn modelId="{C900829A-E4B0-2C48-A3B8-37FF29792471}" type="presParOf" srcId="{84AA1511-04E6-0B4F-980F-050F5FD9E18E}" destId="{88337A45-422A-7F4C-B97B-6D8CFF7520FB}" srcOrd="3" destOrd="0" presId="urn:microsoft.com/office/officeart/2008/layout/HalfCircleOrganizationChart"/>
    <dgm:cxn modelId="{18B6CF74-67C7-6A45-B0AA-34DAFAB76D46}" type="presParOf" srcId="{B6D71EB9-7917-094C-A14E-8417B4C677F7}" destId="{A035B0DE-985B-9B4C-B203-5E75A8D28996}" srcOrd="1" destOrd="0" presId="urn:microsoft.com/office/officeart/2008/layout/HalfCircleOrganizationChart"/>
    <dgm:cxn modelId="{3FF8E52B-71E4-7942-BF64-51AB87C0058D}" type="presParOf" srcId="{A035B0DE-985B-9B4C-B203-5E75A8D28996}" destId="{CED73B16-591A-3748-AC94-F934AF7E6DF1}" srcOrd="0" destOrd="0" presId="urn:microsoft.com/office/officeart/2008/layout/HalfCircleOrganizationChart"/>
    <dgm:cxn modelId="{BB81BF72-46EB-CC42-964F-B846313AA85B}" type="presParOf" srcId="{A035B0DE-985B-9B4C-B203-5E75A8D28996}" destId="{938286CC-B9B8-E442-9D1B-883F76391771}" srcOrd="1" destOrd="0" presId="urn:microsoft.com/office/officeart/2008/layout/HalfCircleOrganizationChart"/>
    <dgm:cxn modelId="{283BBF00-AF31-3B4B-A537-CAE208AA1A44}" type="presParOf" srcId="{938286CC-B9B8-E442-9D1B-883F76391771}" destId="{FA349FE0-41B3-6A42-92F2-63382DAF7D91}" srcOrd="0" destOrd="0" presId="urn:microsoft.com/office/officeart/2008/layout/HalfCircleOrganizationChart"/>
    <dgm:cxn modelId="{91B7A7C0-1E09-5147-B3B6-0ACFF4A6D5B8}" type="presParOf" srcId="{FA349FE0-41B3-6A42-92F2-63382DAF7D91}" destId="{D78447F9-2CBC-C343-BFFC-62792E6712F5}" srcOrd="0" destOrd="0" presId="urn:microsoft.com/office/officeart/2008/layout/HalfCircleOrganizationChart"/>
    <dgm:cxn modelId="{91330039-46E8-054A-99F7-ABFB6F3BA0C3}" type="presParOf" srcId="{FA349FE0-41B3-6A42-92F2-63382DAF7D91}" destId="{44C54458-33A4-E949-BA8A-3832AD55AB32}" srcOrd="1" destOrd="0" presId="urn:microsoft.com/office/officeart/2008/layout/HalfCircleOrganizationChart"/>
    <dgm:cxn modelId="{105CBEAC-51AF-7E4F-A53E-A1C514ABACCE}" type="presParOf" srcId="{FA349FE0-41B3-6A42-92F2-63382DAF7D91}" destId="{12994142-AFA0-5C4A-94F5-47F670A24E04}" srcOrd="2" destOrd="0" presId="urn:microsoft.com/office/officeart/2008/layout/HalfCircleOrganizationChart"/>
    <dgm:cxn modelId="{68695F37-72F3-0A4E-94B9-9B46DF6C8A2C}" type="presParOf" srcId="{FA349FE0-41B3-6A42-92F2-63382DAF7D91}" destId="{5CA44096-2326-BB42-930A-093086E07F8C}" srcOrd="3" destOrd="0" presId="urn:microsoft.com/office/officeart/2008/layout/HalfCircleOrganizationChart"/>
    <dgm:cxn modelId="{9330BB40-91EB-EB4F-8BF1-241A6005729B}" type="presParOf" srcId="{938286CC-B9B8-E442-9D1B-883F76391771}" destId="{027B577E-CBB4-594A-958C-C72CCABB0BC1}" srcOrd="1" destOrd="0" presId="urn:microsoft.com/office/officeart/2008/layout/HalfCircleOrganizationChart"/>
    <dgm:cxn modelId="{847A597C-5A6F-7346-B55E-419F240A6E05}" type="presParOf" srcId="{938286CC-B9B8-E442-9D1B-883F76391771}" destId="{51E741B6-086B-524D-B933-8574456AFDA3}" srcOrd="2" destOrd="0" presId="urn:microsoft.com/office/officeart/2008/layout/HalfCircleOrganizationChart"/>
    <dgm:cxn modelId="{C7E951B0-9048-A84E-9BEF-092D13AB340F}" type="presParOf" srcId="{B6D71EB9-7917-094C-A14E-8417B4C677F7}" destId="{828D75B9-31C6-0847-8760-B0740390EDF5}" srcOrd="2" destOrd="0" presId="urn:microsoft.com/office/officeart/2008/layout/HalfCircleOrganizationChart"/>
    <dgm:cxn modelId="{2555E9DC-47AE-5840-BDA2-1128E7FF437C}" type="presParOf" srcId="{F7AA7D3A-EB37-664D-A24B-441E94C175FA}" destId="{D33E2F5A-A370-FD4B-A69C-EFF7DB55FED7}" srcOrd="4" destOrd="0" presId="urn:microsoft.com/office/officeart/2008/layout/HalfCircleOrganizationChart"/>
    <dgm:cxn modelId="{49E742D9-8775-5A42-9EAF-DDC48EDA5A7E}" type="presParOf" srcId="{F7AA7D3A-EB37-664D-A24B-441E94C175FA}" destId="{B2AB234F-32A5-4249-B825-56EBB454BF59}" srcOrd="5" destOrd="0" presId="urn:microsoft.com/office/officeart/2008/layout/HalfCircleOrganizationChart"/>
    <dgm:cxn modelId="{F75DA537-4F18-F444-8C54-C555EAC50160}" type="presParOf" srcId="{B2AB234F-32A5-4249-B825-56EBB454BF59}" destId="{3B35A25D-E339-894E-8A60-8C51CAE27AA7}" srcOrd="0" destOrd="0" presId="urn:microsoft.com/office/officeart/2008/layout/HalfCircleOrganizationChart"/>
    <dgm:cxn modelId="{828A4F01-0D1F-9648-8D93-1C4C0824CCC3}" type="presParOf" srcId="{3B35A25D-E339-894E-8A60-8C51CAE27AA7}" destId="{1487E299-CA3A-2349-8437-00ABF6C05583}" srcOrd="0" destOrd="0" presId="urn:microsoft.com/office/officeart/2008/layout/HalfCircleOrganizationChart"/>
    <dgm:cxn modelId="{617EDD6D-FEBB-7743-BF30-B1AEF00F6F5F}" type="presParOf" srcId="{3B35A25D-E339-894E-8A60-8C51CAE27AA7}" destId="{F75D3B6B-894C-E641-A773-CA5F1A743209}" srcOrd="1" destOrd="0" presId="urn:microsoft.com/office/officeart/2008/layout/HalfCircleOrganizationChart"/>
    <dgm:cxn modelId="{79A42F70-B9E9-EA45-B086-4977BB8AA229}" type="presParOf" srcId="{3B35A25D-E339-894E-8A60-8C51CAE27AA7}" destId="{5E5DD92C-BA3B-C147-8DD2-058AE0812C1F}" srcOrd="2" destOrd="0" presId="urn:microsoft.com/office/officeart/2008/layout/HalfCircleOrganizationChart"/>
    <dgm:cxn modelId="{69B84EAF-A2E7-584A-B502-22D8C8621087}" type="presParOf" srcId="{3B35A25D-E339-894E-8A60-8C51CAE27AA7}" destId="{9F8E9238-FBF8-3345-AE56-6D49FA7B54E5}" srcOrd="3" destOrd="0" presId="urn:microsoft.com/office/officeart/2008/layout/HalfCircleOrganizationChart"/>
    <dgm:cxn modelId="{7946EF32-9AD8-494A-8347-DD11A33A1E09}" type="presParOf" srcId="{B2AB234F-32A5-4249-B825-56EBB454BF59}" destId="{261B808E-DEB4-2945-AA97-F36FB7A62589}" srcOrd="1" destOrd="0" presId="urn:microsoft.com/office/officeart/2008/layout/HalfCircleOrganizationChart"/>
    <dgm:cxn modelId="{5AFA85D4-A1A3-C549-9D52-8F89ED45222F}" type="presParOf" srcId="{261B808E-DEB4-2945-AA97-F36FB7A62589}" destId="{D0DB92B6-3566-5C47-91A2-ADC79DC71D23}" srcOrd="0" destOrd="0" presId="urn:microsoft.com/office/officeart/2008/layout/HalfCircleOrganizationChart"/>
    <dgm:cxn modelId="{D735F1F5-89B8-9D4C-BB93-330DD4A840FA}" type="presParOf" srcId="{261B808E-DEB4-2945-AA97-F36FB7A62589}" destId="{B6BC887E-9C62-6646-A9D7-D92851108275}" srcOrd="1" destOrd="0" presId="urn:microsoft.com/office/officeart/2008/layout/HalfCircleOrganizationChart"/>
    <dgm:cxn modelId="{2E249773-95D9-8E41-8072-08B650558257}" type="presParOf" srcId="{B6BC887E-9C62-6646-A9D7-D92851108275}" destId="{5C7ECAA4-F802-C846-BDD0-349E71A6DF64}" srcOrd="0" destOrd="0" presId="urn:microsoft.com/office/officeart/2008/layout/HalfCircleOrganizationChart"/>
    <dgm:cxn modelId="{AD32B408-2B58-2B47-8510-B457FC595AC6}" type="presParOf" srcId="{5C7ECAA4-F802-C846-BDD0-349E71A6DF64}" destId="{CEB0E4F7-8952-7A41-8642-77E1837D4076}" srcOrd="0" destOrd="0" presId="urn:microsoft.com/office/officeart/2008/layout/HalfCircleOrganizationChart"/>
    <dgm:cxn modelId="{6A884363-4190-9048-8FD9-2653582A9A1F}" type="presParOf" srcId="{5C7ECAA4-F802-C846-BDD0-349E71A6DF64}" destId="{C51D74B9-918B-CD4E-BCA5-708ECD0AFFAF}" srcOrd="1" destOrd="0" presId="urn:microsoft.com/office/officeart/2008/layout/HalfCircleOrganizationChart"/>
    <dgm:cxn modelId="{10199DCD-2895-FC47-B00E-82015E629502}" type="presParOf" srcId="{5C7ECAA4-F802-C846-BDD0-349E71A6DF64}" destId="{F90C7ADD-55A6-6443-8AAC-44AC593B01C2}" srcOrd="2" destOrd="0" presId="urn:microsoft.com/office/officeart/2008/layout/HalfCircleOrganizationChart"/>
    <dgm:cxn modelId="{ECD8366D-CD1D-3246-ABB5-0DC1FD4E6275}" type="presParOf" srcId="{5C7ECAA4-F802-C846-BDD0-349E71A6DF64}" destId="{0A6B781E-A67D-2747-9E7E-86E0A59BCACF}" srcOrd="3" destOrd="0" presId="urn:microsoft.com/office/officeart/2008/layout/HalfCircleOrganizationChart"/>
    <dgm:cxn modelId="{4B3C1019-3BC4-C244-9BE0-56CBD9715CD4}" type="presParOf" srcId="{B6BC887E-9C62-6646-A9D7-D92851108275}" destId="{AF7D41AD-8D1C-274E-9C78-D603D22698DD}" srcOrd="1" destOrd="0" presId="urn:microsoft.com/office/officeart/2008/layout/HalfCircleOrganizationChart"/>
    <dgm:cxn modelId="{2CCCAB3A-86F2-2149-8AEB-84166E8A0C17}" type="presParOf" srcId="{AF7D41AD-8D1C-274E-9C78-D603D22698DD}" destId="{0AD009F5-C553-3245-9626-BD124A68BB41}" srcOrd="0" destOrd="0" presId="urn:microsoft.com/office/officeart/2008/layout/HalfCircleOrganizationChart"/>
    <dgm:cxn modelId="{976052D5-DCE0-9E46-BF33-A180A8CE1D13}" type="presParOf" srcId="{AF7D41AD-8D1C-274E-9C78-D603D22698DD}" destId="{917D8CB1-B8AC-EA4F-B84F-018CD84BDC69}" srcOrd="1" destOrd="0" presId="urn:microsoft.com/office/officeart/2008/layout/HalfCircleOrganizationChart"/>
    <dgm:cxn modelId="{6DD0AA12-152C-1347-A0FF-30BD40A8F2E6}" type="presParOf" srcId="{917D8CB1-B8AC-EA4F-B84F-018CD84BDC69}" destId="{DA9AC1E3-D0E2-3149-9FDF-6267C98743C3}" srcOrd="0" destOrd="0" presId="urn:microsoft.com/office/officeart/2008/layout/HalfCircleOrganizationChart"/>
    <dgm:cxn modelId="{D06B0445-9E77-F345-884F-8182D1B340F6}" type="presParOf" srcId="{DA9AC1E3-D0E2-3149-9FDF-6267C98743C3}" destId="{47B5EFD8-C639-D149-AA2C-BDC56E3D3176}" srcOrd="0" destOrd="0" presId="urn:microsoft.com/office/officeart/2008/layout/HalfCircleOrganizationChart"/>
    <dgm:cxn modelId="{70C108E8-F2F8-FE44-BCB4-E55307507121}" type="presParOf" srcId="{DA9AC1E3-D0E2-3149-9FDF-6267C98743C3}" destId="{E36314FF-7F89-8741-9509-785B7431150E}" srcOrd="1" destOrd="0" presId="urn:microsoft.com/office/officeart/2008/layout/HalfCircleOrganizationChart"/>
    <dgm:cxn modelId="{CD395EA9-C185-DB41-9744-8BEFD6FCADF7}" type="presParOf" srcId="{DA9AC1E3-D0E2-3149-9FDF-6267C98743C3}" destId="{28057FFD-8EB8-E84F-9105-F64ED4DAA3CF}" srcOrd="2" destOrd="0" presId="urn:microsoft.com/office/officeart/2008/layout/HalfCircleOrganizationChart"/>
    <dgm:cxn modelId="{FF253D4E-8F26-5045-8657-67F83CF7B295}" type="presParOf" srcId="{DA9AC1E3-D0E2-3149-9FDF-6267C98743C3}" destId="{5AE0D407-E6F0-1841-A26D-91113588E173}" srcOrd="3" destOrd="0" presId="urn:microsoft.com/office/officeart/2008/layout/HalfCircleOrganizationChart"/>
    <dgm:cxn modelId="{8251F7B8-F120-AD45-841C-1E1ADDC03F96}" type="presParOf" srcId="{917D8CB1-B8AC-EA4F-B84F-018CD84BDC69}" destId="{4AB40CB3-F8A5-554E-ADBF-C7378023E5FA}" srcOrd="1" destOrd="0" presId="urn:microsoft.com/office/officeart/2008/layout/HalfCircleOrganizationChart"/>
    <dgm:cxn modelId="{AD7DFD91-2763-B440-BFF3-226D358F06AA}" type="presParOf" srcId="{917D8CB1-B8AC-EA4F-B84F-018CD84BDC69}" destId="{D1AAD7F8-8CF2-A84E-8694-232400530DFB}" srcOrd="2" destOrd="0" presId="urn:microsoft.com/office/officeart/2008/layout/HalfCircleOrganizationChart"/>
    <dgm:cxn modelId="{6574A61F-C3FC-F04F-8D28-2D0183F0A8BE}" type="presParOf" srcId="{B6BC887E-9C62-6646-A9D7-D92851108275}" destId="{9463FE30-E58D-C643-AA32-203C3CC06F94}" srcOrd="2" destOrd="0" presId="urn:microsoft.com/office/officeart/2008/layout/HalfCircleOrganizationChart"/>
    <dgm:cxn modelId="{DBF1F689-02BE-F54F-B34E-FE79C70BDBBA}" type="presParOf" srcId="{B2AB234F-32A5-4249-B825-56EBB454BF59}" destId="{3A793607-C989-5F43-B8DB-08BF000FEBF9}" srcOrd="2" destOrd="0" presId="urn:microsoft.com/office/officeart/2008/layout/HalfCircleOrganizationChart"/>
    <dgm:cxn modelId="{99E54FB4-3E6A-9D44-8298-A80E4F558C22}" type="presParOf" srcId="{F7AA7D3A-EB37-664D-A24B-441E94C175FA}" destId="{2FB3BAA3-F8BC-2449-BF89-A0FCB62A905C}" srcOrd="6" destOrd="0" presId="urn:microsoft.com/office/officeart/2008/layout/HalfCircleOrganizationChart"/>
    <dgm:cxn modelId="{7FA012D4-7F29-ED49-90B3-70B70A841378}" type="presParOf" srcId="{F7AA7D3A-EB37-664D-A24B-441E94C175FA}" destId="{B28E4FA8-BB70-4B43-B386-2BF1097B388C}" srcOrd="7" destOrd="0" presId="urn:microsoft.com/office/officeart/2008/layout/HalfCircleOrganizationChart"/>
    <dgm:cxn modelId="{23C0BEEF-B671-A94B-9495-2FEB7AF1B325}" type="presParOf" srcId="{B28E4FA8-BB70-4B43-B386-2BF1097B388C}" destId="{773D97CA-CADF-D746-9F93-01E23B9F55B3}" srcOrd="0" destOrd="0" presId="urn:microsoft.com/office/officeart/2008/layout/HalfCircleOrganizationChart"/>
    <dgm:cxn modelId="{642D14CC-7C0C-8644-B2AE-F3721BF62671}" type="presParOf" srcId="{773D97CA-CADF-D746-9F93-01E23B9F55B3}" destId="{0DBAFEF8-A2F2-5C49-973B-CC9B312252C0}" srcOrd="0" destOrd="0" presId="urn:microsoft.com/office/officeart/2008/layout/HalfCircleOrganizationChart"/>
    <dgm:cxn modelId="{E33607E9-0B2C-1646-B128-0C9F61CB44FF}" type="presParOf" srcId="{773D97CA-CADF-D746-9F93-01E23B9F55B3}" destId="{0DB74997-CC65-C64B-A95A-8E7F079F5246}" srcOrd="1" destOrd="0" presId="urn:microsoft.com/office/officeart/2008/layout/HalfCircleOrganizationChart"/>
    <dgm:cxn modelId="{A0DB3B76-9129-444E-A5DB-E039CE094E9C}" type="presParOf" srcId="{773D97CA-CADF-D746-9F93-01E23B9F55B3}" destId="{84288776-AE16-AC49-B3BC-58E6E8496141}" srcOrd="2" destOrd="0" presId="urn:microsoft.com/office/officeart/2008/layout/HalfCircleOrganizationChart"/>
    <dgm:cxn modelId="{15CBA492-FF76-6F41-BA30-04CC32C3BE6E}" type="presParOf" srcId="{773D97CA-CADF-D746-9F93-01E23B9F55B3}" destId="{7EA6FB54-BB47-DE45-BEF5-1318D23C029B}" srcOrd="3" destOrd="0" presId="urn:microsoft.com/office/officeart/2008/layout/HalfCircleOrganizationChart"/>
    <dgm:cxn modelId="{A4F122BD-EB81-9D42-99F0-A42658D15A69}" type="presParOf" srcId="{B28E4FA8-BB70-4B43-B386-2BF1097B388C}" destId="{10D8C383-B826-0442-B0D6-7C7070A9D61D}" srcOrd="1" destOrd="0" presId="urn:microsoft.com/office/officeart/2008/layout/HalfCircleOrganizationChart"/>
    <dgm:cxn modelId="{E1F0787C-AB80-3747-8F55-566BD14FD27F}" type="presParOf" srcId="{B28E4FA8-BB70-4B43-B386-2BF1097B388C}" destId="{6F01774A-B53F-6444-976C-6D9A00C49410}" srcOrd="2" destOrd="0" presId="urn:microsoft.com/office/officeart/2008/layout/HalfCircleOrganizationChart"/>
    <dgm:cxn modelId="{5A4FA50F-1DAB-4748-9899-3049CFCB454E}" type="presParOf" srcId="{F7AA7D3A-EB37-664D-A24B-441E94C175FA}" destId="{BD9A1835-0387-E440-8F86-CF501EF4FD92}" srcOrd="8" destOrd="0" presId="urn:microsoft.com/office/officeart/2008/layout/HalfCircleOrganizationChart"/>
    <dgm:cxn modelId="{B7A6C91B-E0A4-9149-90FF-6EE70C77442B}" type="presParOf" srcId="{F7AA7D3A-EB37-664D-A24B-441E94C175FA}" destId="{2E4AF2DB-CD77-3746-B0D6-9D427B52F126}" srcOrd="9" destOrd="0" presId="urn:microsoft.com/office/officeart/2008/layout/HalfCircleOrganizationChart"/>
    <dgm:cxn modelId="{B847D521-9932-DD45-BA7C-E35288BA9BAF}" type="presParOf" srcId="{2E4AF2DB-CD77-3746-B0D6-9D427B52F126}" destId="{AC21A649-3CCD-2945-851A-AF0E554343BD}" srcOrd="0" destOrd="0" presId="urn:microsoft.com/office/officeart/2008/layout/HalfCircleOrganizationChart"/>
    <dgm:cxn modelId="{079E11AC-3DF0-7140-9632-1DDBDE46BEA1}" type="presParOf" srcId="{AC21A649-3CCD-2945-851A-AF0E554343BD}" destId="{B19E11A5-A114-4945-8745-87BBEA16C513}" srcOrd="0" destOrd="0" presId="urn:microsoft.com/office/officeart/2008/layout/HalfCircleOrganizationChart"/>
    <dgm:cxn modelId="{A279704D-BD26-7441-906B-5E797A249F5F}" type="presParOf" srcId="{AC21A649-3CCD-2945-851A-AF0E554343BD}" destId="{0970D9B3-C64F-E34A-9929-4ED3B9209F10}" srcOrd="1" destOrd="0" presId="urn:microsoft.com/office/officeart/2008/layout/HalfCircleOrganizationChart"/>
    <dgm:cxn modelId="{2D3DDB19-EA7D-AA4E-9A88-676087CAB532}" type="presParOf" srcId="{AC21A649-3CCD-2945-851A-AF0E554343BD}" destId="{0F887AAB-E40C-EF46-BB22-1E0A2D6F8021}" srcOrd="2" destOrd="0" presId="urn:microsoft.com/office/officeart/2008/layout/HalfCircleOrganizationChart"/>
    <dgm:cxn modelId="{6168B91B-DAC8-0F43-AA62-F3F9E0F2F8B8}" type="presParOf" srcId="{AC21A649-3CCD-2945-851A-AF0E554343BD}" destId="{3314C583-D672-A649-9C4C-D61B8126832E}" srcOrd="3" destOrd="0" presId="urn:microsoft.com/office/officeart/2008/layout/HalfCircleOrganizationChart"/>
    <dgm:cxn modelId="{7D269389-A3B2-D04A-91F2-7F83005656BD}" type="presParOf" srcId="{2E4AF2DB-CD77-3746-B0D6-9D427B52F126}" destId="{B6EA579F-4050-004C-8A79-5D7E7C3D7991}" srcOrd="1" destOrd="0" presId="urn:microsoft.com/office/officeart/2008/layout/HalfCircleOrganizationChart"/>
    <dgm:cxn modelId="{3BD2B0EF-69E1-8C4D-BB7F-9E99D98E79C9}" type="presParOf" srcId="{B6EA579F-4050-004C-8A79-5D7E7C3D7991}" destId="{A750FCE6-5C89-2341-8FAE-A7B8E23FBC8B}" srcOrd="0" destOrd="0" presId="urn:microsoft.com/office/officeart/2008/layout/HalfCircleOrganizationChart"/>
    <dgm:cxn modelId="{5A90FBBA-5EE8-8E4F-AD29-4963AB2EDCD1}" type="presParOf" srcId="{B6EA579F-4050-004C-8A79-5D7E7C3D7991}" destId="{1222D68D-C67F-104D-A432-E432CA46A118}" srcOrd="1" destOrd="0" presId="urn:microsoft.com/office/officeart/2008/layout/HalfCircleOrganizationChart"/>
    <dgm:cxn modelId="{6E1281FD-A86F-024B-BA61-1D395B435484}" type="presParOf" srcId="{1222D68D-C67F-104D-A432-E432CA46A118}" destId="{78DAF753-87D4-8A4B-92B5-E6D121BCC8FF}" srcOrd="0" destOrd="0" presId="urn:microsoft.com/office/officeart/2008/layout/HalfCircleOrganizationChart"/>
    <dgm:cxn modelId="{B858F611-6377-554C-9CAB-E440F4C99C5A}" type="presParOf" srcId="{78DAF753-87D4-8A4B-92B5-E6D121BCC8FF}" destId="{A30B0B20-0B23-9B48-863E-597CDC80A186}" srcOrd="0" destOrd="0" presId="urn:microsoft.com/office/officeart/2008/layout/HalfCircleOrganizationChart"/>
    <dgm:cxn modelId="{B417CDF8-8288-744C-8294-1E6A964BCFCA}" type="presParOf" srcId="{78DAF753-87D4-8A4B-92B5-E6D121BCC8FF}" destId="{1FCAAE03-3736-D942-8769-4609A4AA7153}" srcOrd="1" destOrd="0" presId="urn:microsoft.com/office/officeart/2008/layout/HalfCircleOrganizationChart"/>
    <dgm:cxn modelId="{7400B34C-325E-7A49-A6D1-D2B434ACF39A}" type="presParOf" srcId="{78DAF753-87D4-8A4B-92B5-E6D121BCC8FF}" destId="{2C605B7B-0758-8E47-9E0C-D2514B789CD6}" srcOrd="2" destOrd="0" presId="urn:microsoft.com/office/officeart/2008/layout/HalfCircleOrganizationChart"/>
    <dgm:cxn modelId="{1C4B701F-FAA1-EF41-8F31-4047E7BDB657}" type="presParOf" srcId="{78DAF753-87D4-8A4B-92B5-E6D121BCC8FF}" destId="{A323F629-BD18-1143-83D4-EA1819B45173}" srcOrd="3" destOrd="0" presId="urn:microsoft.com/office/officeart/2008/layout/HalfCircleOrganizationChart"/>
    <dgm:cxn modelId="{B0FD3516-A326-BA49-B79B-3269EC7EDA54}" type="presParOf" srcId="{1222D68D-C67F-104D-A432-E432CA46A118}" destId="{40422ACD-14D3-3349-BCAE-DB39B7070E65}" srcOrd="1" destOrd="0" presId="urn:microsoft.com/office/officeart/2008/layout/HalfCircleOrganizationChart"/>
    <dgm:cxn modelId="{38A9D8BA-F133-D04F-9D50-929ED92930AC}" type="presParOf" srcId="{1222D68D-C67F-104D-A432-E432CA46A118}" destId="{2DBE10C4-6DE4-6D47-BDD1-D343E1615433}" srcOrd="2" destOrd="0" presId="urn:microsoft.com/office/officeart/2008/layout/HalfCircleOrganizationChart"/>
    <dgm:cxn modelId="{3E46E742-CAD0-6A4E-AF69-D69403461CD4}" type="presParOf" srcId="{B6EA579F-4050-004C-8A79-5D7E7C3D7991}" destId="{10933DC1-BD3E-7547-B3DC-EC7485143F6F}" srcOrd="2" destOrd="0" presId="urn:microsoft.com/office/officeart/2008/layout/HalfCircleOrganizationChart"/>
    <dgm:cxn modelId="{3B8B687E-1062-2541-BFD5-930AA74A5E35}" type="presParOf" srcId="{B6EA579F-4050-004C-8A79-5D7E7C3D7991}" destId="{0E7396ED-2D0D-C440-BCF1-5ED70075C5DC}" srcOrd="3" destOrd="0" presId="urn:microsoft.com/office/officeart/2008/layout/HalfCircleOrganizationChart"/>
    <dgm:cxn modelId="{6A619E3C-AC7A-9349-9CE8-3273D4D3963B}" type="presParOf" srcId="{0E7396ED-2D0D-C440-BCF1-5ED70075C5DC}" destId="{6401F9ED-68D9-BD49-AD97-FBCA8DD4F6E6}" srcOrd="0" destOrd="0" presId="urn:microsoft.com/office/officeart/2008/layout/HalfCircleOrganizationChart"/>
    <dgm:cxn modelId="{2C7D02DF-CC75-5F4C-B31B-7CBEE3064D20}" type="presParOf" srcId="{6401F9ED-68D9-BD49-AD97-FBCA8DD4F6E6}" destId="{CBE7CA96-36CB-924B-ACA4-29A85C1472FE}" srcOrd="0" destOrd="0" presId="urn:microsoft.com/office/officeart/2008/layout/HalfCircleOrganizationChart"/>
    <dgm:cxn modelId="{D20BC40D-1C27-864F-8B33-793746032547}" type="presParOf" srcId="{6401F9ED-68D9-BD49-AD97-FBCA8DD4F6E6}" destId="{5816DE6C-C3DE-A549-9A8B-B5AB6F4E2A1F}" srcOrd="1" destOrd="0" presId="urn:microsoft.com/office/officeart/2008/layout/HalfCircleOrganizationChart"/>
    <dgm:cxn modelId="{1BA33A3F-E624-E344-AD7C-6AAEB7A8EC10}" type="presParOf" srcId="{6401F9ED-68D9-BD49-AD97-FBCA8DD4F6E6}" destId="{FBD9B654-CCB8-4047-926F-98E65C481986}" srcOrd="2" destOrd="0" presId="urn:microsoft.com/office/officeart/2008/layout/HalfCircleOrganizationChart"/>
    <dgm:cxn modelId="{C51B0C15-F944-9845-A030-CA275594D4DF}" type="presParOf" srcId="{6401F9ED-68D9-BD49-AD97-FBCA8DD4F6E6}" destId="{2AB1C293-846B-8040-8437-35C5A809D3BA}" srcOrd="3" destOrd="0" presId="urn:microsoft.com/office/officeart/2008/layout/HalfCircleOrganizationChart"/>
    <dgm:cxn modelId="{D3E04728-639E-BB4D-9A49-08EE2D467384}" type="presParOf" srcId="{0E7396ED-2D0D-C440-BCF1-5ED70075C5DC}" destId="{F2F290D7-49E7-2C4F-A818-BA0A4343FBA6}" srcOrd="1" destOrd="0" presId="urn:microsoft.com/office/officeart/2008/layout/HalfCircleOrganizationChart"/>
    <dgm:cxn modelId="{7D6A478A-2865-6F44-9A1A-2CD480066CD4}" type="presParOf" srcId="{0E7396ED-2D0D-C440-BCF1-5ED70075C5DC}" destId="{A06E6D6A-989E-CF4F-8469-DA41FEB0B535}" srcOrd="2" destOrd="0" presId="urn:microsoft.com/office/officeart/2008/layout/HalfCircleOrganizationChart"/>
    <dgm:cxn modelId="{3793EE93-0642-B148-A97F-6EA6A84AE4C3}" type="presParOf" srcId="{2E4AF2DB-CD77-3746-B0D6-9D427B52F126}" destId="{E54A600C-D021-D54D-9F2F-64E270D7DD06}" srcOrd="2" destOrd="0" presId="urn:microsoft.com/office/officeart/2008/layout/HalfCircleOrganizationChart"/>
    <dgm:cxn modelId="{6CB1DF48-6DEA-3E40-ACDC-46D77446CB2E}" type="presParOf" srcId="{F7AA7D3A-EB37-664D-A24B-441E94C175FA}" destId="{7A2A810C-1285-BD49-8435-E94187BDB26A}" srcOrd="10" destOrd="0" presId="urn:microsoft.com/office/officeart/2008/layout/HalfCircleOrganizationChart"/>
    <dgm:cxn modelId="{2819E5FB-B3FA-364B-9A68-C5A855046958}" type="presParOf" srcId="{F7AA7D3A-EB37-664D-A24B-441E94C175FA}" destId="{35540810-C081-7145-AFA0-950F6A652B51}" srcOrd="11" destOrd="0" presId="urn:microsoft.com/office/officeart/2008/layout/HalfCircleOrganizationChart"/>
    <dgm:cxn modelId="{3E4E5BA5-F277-0C4F-8409-6589205766CA}" type="presParOf" srcId="{35540810-C081-7145-AFA0-950F6A652B51}" destId="{0F8047F9-D032-4441-BA96-5F261CED69B2}" srcOrd="0" destOrd="0" presId="urn:microsoft.com/office/officeart/2008/layout/HalfCircleOrganizationChart"/>
    <dgm:cxn modelId="{64FFB543-B6C3-4944-BAC6-0AB3E8D5B261}" type="presParOf" srcId="{0F8047F9-D032-4441-BA96-5F261CED69B2}" destId="{B2CD6DE9-F411-DE47-8899-B8B61CA9C62E}" srcOrd="0" destOrd="0" presId="urn:microsoft.com/office/officeart/2008/layout/HalfCircleOrganizationChart"/>
    <dgm:cxn modelId="{80F649F0-3F89-1345-9B43-DD6AE6801EE8}" type="presParOf" srcId="{0F8047F9-D032-4441-BA96-5F261CED69B2}" destId="{F5ED5734-A999-0D4B-BBAC-78E8D0DD318B}" srcOrd="1" destOrd="0" presId="urn:microsoft.com/office/officeart/2008/layout/HalfCircleOrganizationChart"/>
    <dgm:cxn modelId="{65FC8EC2-323E-8749-8D6C-672FD09B0479}" type="presParOf" srcId="{0F8047F9-D032-4441-BA96-5F261CED69B2}" destId="{6F0515C5-63C4-A440-8910-41C2FECC2196}" srcOrd="2" destOrd="0" presId="urn:microsoft.com/office/officeart/2008/layout/HalfCircleOrganizationChart"/>
    <dgm:cxn modelId="{05C19A13-8048-6240-B33B-3BF33CD3D8A0}" type="presParOf" srcId="{0F8047F9-D032-4441-BA96-5F261CED69B2}" destId="{B09F62B3-AEDB-4D4B-9D1B-36657A912164}" srcOrd="3" destOrd="0" presId="urn:microsoft.com/office/officeart/2008/layout/HalfCircleOrganizationChart"/>
    <dgm:cxn modelId="{CEEC886E-4B7D-2E41-BCC0-5E9404834C4D}" type="presParOf" srcId="{35540810-C081-7145-AFA0-950F6A652B51}" destId="{CC434819-AC82-1D42-9798-59BE7795183B}" srcOrd="1" destOrd="0" presId="urn:microsoft.com/office/officeart/2008/layout/HalfCircleOrganizationChart"/>
    <dgm:cxn modelId="{1D0FC52E-3846-8946-B9D9-844CAA87E255}" type="presParOf" srcId="{35540810-C081-7145-AFA0-950F6A652B51}" destId="{5F441F33-7228-4B4B-AD9D-FD1BE26D2164}" srcOrd="2" destOrd="0" presId="urn:microsoft.com/office/officeart/2008/layout/HalfCircleOrganizationChart"/>
    <dgm:cxn modelId="{23771FBC-D3F7-2241-B67B-F545AE9F1083}" type="presParOf" srcId="{4650ABC9-FEA4-EC4B-99F3-6C3B84AB6601}" destId="{8A284E10-8A40-8444-AD89-BC0A4C7711B1}" srcOrd="2" destOrd="0" presId="urn:microsoft.com/office/officeart/2008/layout/HalfCircleOrganizationChart"/>
    <dgm:cxn modelId="{854B5764-52FE-884D-B434-11E20F3520D5}" type="presParOf" srcId="{6C190D4A-25EE-6241-B928-971FF09BBBCB}" destId="{80EC5A1B-9798-324D-A093-CAC68B42B457}" srcOrd="2" destOrd="0" presId="urn:microsoft.com/office/officeart/2008/layout/HalfCircleOrganizationChart"/>
    <dgm:cxn modelId="{F19A67B1-B45F-DC44-8F56-6A79D52422F5}" type="presParOf" srcId="{80EC5A1B-9798-324D-A093-CAC68B42B457}" destId="{2E514DE0-D6BF-8D4A-A70F-76A6E8E8CB3E}" srcOrd="0" destOrd="0" presId="urn:microsoft.com/office/officeart/2008/layout/HalfCircleOrganizationChart"/>
    <dgm:cxn modelId="{A2058916-0174-004C-B695-936FE18FC5CB}" type="presParOf" srcId="{80EC5A1B-9798-324D-A093-CAC68B42B457}" destId="{D171DED9-1C2D-1B4C-96DF-39791B6424E1}" srcOrd="1" destOrd="0" presId="urn:microsoft.com/office/officeart/2008/layout/HalfCircleOrganizationChart"/>
    <dgm:cxn modelId="{1A300F8A-56EA-1D46-A500-95B670E5956E}" type="presParOf" srcId="{D171DED9-1C2D-1B4C-96DF-39791B6424E1}" destId="{FFD0E2EA-29AC-E04C-A88E-B6DB38F7BFC3}" srcOrd="0" destOrd="0" presId="urn:microsoft.com/office/officeart/2008/layout/HalfCircleOrganizationChart"/>
    <dgm:cxn modelId="{C43FD619-AA79-1343-A1DD-5236CB981EB4}" type="presParOf" srcId="{FFD0E2EA-29AC-E04C-A88E-B6DB38F7BFC3}" destId="{EF29FC21-28C7-224F-AD53-9062E3F47FA9}" srcOrd="0" destOrd="0" presId="urn:microsoft.com/office/officeart/2008/layout/HalfCircleOrganizationChart"/>
    <dgm:cxn modelId="{6A6E00F1-D9FB-CD4C-B1D9-87D0AE735354}" type="presParOf" srcId="{FFD0E2EA-29AC-E04C-A88E-B6DB38F7BFC3}" destId="{E954D8AC-2EBD-1346-9608-A8A768C911EA}" srcOrd="1" destOrd="0" presId="urn:microsoft.com/office/officeart/2008/layout/HalfCircleOrganizationChart"/>
    <dgm:cxn modelId="{726A0943-E179-834E-8127-A1A134016916}" type="presParOf" srcId="{FFD0E2EA-29AC-E04C-A88E-B6DB38F7BFC3}" destId="{8E32B1D1-CA9E-9449-8198-55A8ED1C062F}" srcOrd="2" destOrd="0" presId="urn:microsoft.com/office/officeart/2008/layout/HalfCircleOrganizationChart"/>
    <dgm:cxn modelId="{1C6E19B7-72D6-314B-B5C3-73C8F953485C}" type="presParOf" srcId="{FFD0E2EA-29AC-E04C-A88E-B6DB38F7BFC3}" destId="{4F7EA209-0358-E74F-BE5A-016675233BDC}" srcOrd="3" destOrd="0" presId="urn:microsoft.com/office/officeart/2008/layout/HalfCircleOrganizationChart"/>
    <dgm:cxn modelId="{73C7444D-2DBD-2F48-82B8-EE52030CE0CB}" type="presParOf" srcId="{D171DED9-1C2D-1B4C-96DF-39791B6424E1}" destId="{C1B894DB-7AF5-484C-9982-7356257029AF}" srcOrd="1" destOrd="0" presId="urn:microsoft.com/office/officeart/2008/layout/HalfCircleOrganizationChart"/>
    <dgm:cxn modelId="{59108038-CB7A-CC44-9F2F-21DC24DA86E0}" type="presParOf" srcId="{D171DED9-1C2D-1B4C-96DF-39791B6424E1}" destId="{6E336F80-C1DC-5545-8A7E-4AEE302D786B}" srcOrd="2" destOrd="0" presId="urn:microsoft.com/office/officeart/2008/layout/HalfCircleOrganizationChart"/>
    <dgm:cxn modelId="{78A2E7EB-90E5-B242-B568-105190D87689}" type="presParOf" srcId="{80EC5A1B-9798-324D-A093-CAC68B42B457}" destId="{0C9E5B8C-3576-D940-8C00-3CDCD8D64284}" srcOrd="2" destOrd="0" presId="urn:microsoft.com/office/officeart/2008/layout/HalfCircleOrganizationChart"/>
    <dgm:cxn modelId="{31F85F17-9CE6-D541-B785-1B2302BD8518}" type="presParOf" srcId="{80EC5A1B-9798-324D-A093-CAC68B42B457}" destId="{D38914F3-8939-2649-BED8-81453747C909}" srcOrd="3" destOrd="0" presId="urn:microsoft.com/office/officeart/2008/layout/HalfCircleOrganizationChart"/>
    <dgm:cxn modelId="{BA89A820-42B1-AA45-99BF-2CC583C4B4E4}" type="presParOf" srcId="{D38914F3-8939-2649-BED8-81453747C909}" destId="{C9521989-AC52-2849-9894-45E20EFE03F0}" srcOrd="0" destOrd="0" presId="urn:microsoft.com/office/officeart/2008/layout/HalfCircleOrganizationChart"/>
    <dgm:cxn modelId="{B8265731-C691-D54B-B1B5-C2AAC3111EF5}" type="presParOf" srcId="{C9521989-AC52-2849-9894-45E20EFE03F0}" destId="{C0C90E83-9AFE-5940-A493-54476D594B12}" srcOrd="0" destOrd="0" presId="urn:microsoft.com/office/officeart/2008/layout/HalfCircleOrganizationChart"/>
    <dgm:cxn modelId="{18E8EC64-EBE1-D745-AFEB-5CFD135C49D7}" type="presParOf" srcId="{C9521989-AC52-2849-9894-45E20EFE03F0}" destId="{3783D25B-7D73-E54E-84A3-BB007C013C1D}" srcOrd="1" destOrd="0" presId="urn:microsoft.com/office/officeart/2008/layout/HalfCircleOrganizationChart"/>
    <dgm:cxn modelId="{37F52757-D670-CB49-89DE-C12ABD642A2D}" type="presParOf" srcId="{C9521989-AC52-2849-9894-45E20EFE03F0}" destId="{7D1C9E1F-ECBF-224C-8E6D-6F35A6412557}" srcOrd="2" destOrd="0" presId="urn:microsoft.com/office/officeart/2008/layout/HalfCircleOrganizationChart"/>
    <dgm:cxn modelId="{C149CAF2-425E-4A42-A1A7-FFF9ECD2520B}" type="presParOf" srcId="{C9521989-AC52-2849-9894-45E20EFE03F0}" destId="{F7C422F8-0ED6-0042-A9A7-7CC29774A7AB}" srcOrd="3" destOrd="0" presId="urn:microsoft.com/office/officeart/2008/layout/HalfCircleOrganizationChart"/>
    <dgm:cxn modelId="{80A842BA-3F19-8A4C-8C44-73BCB4785460}" type="presParOf" srcId="{D38914F3-8939-2649-BED8-81453747C909}" destId="{7A01FF7B-F6A7-DB42-8D38-7BB1BA84A58A}" srcOrd="1" destOrd="0" presId="urn:microsoft.com/office/officeart/2008/layout/HalfCircleOrganizationChart"/>
    <dgm:cxn modelId="{1FD5EF1D-C415-AE44-A2A8-E2B7F38E3FBF}" type="presParOf" srcId="{D38914F3-8939-2649-BED8-81453747C909}" destId="{76A1BF7A-E76F-824E-ACB5-C0476CB6163C}" srcOrd="2" destOrd="0" presId="urn:microsoft.com/office/officeart/2008/layout/HalfCircleOrganizationChart"/>
    <dgm:cxn modelId="{94AA6C07-776B-9E49-9F07-EB1AFCE7AD1F}" type="presParOf" srcId="{80EC5A1B-9798-324D-A093-CAC68B42B457}" destId="{18395893-AB87-7B40-8C77-B606584C91E0}" srcOrd="4" destOrd="0" presId="urn:microsoft.com/office/officeart/2008/layout/HalfCircleOrganizationChart"/>
    <dgm:cxn modelId="{F887CBCB-7E69-BA46-964A-3638A96FF8E4}" type="presParOf" srcId="{80EC5A1B-9798-324D-A093-CAC68B42B457}" destId="{2361E71C-027E-F84D-9364-FE2576DD482F}" srcOrd="5" destOrd="0" presId="urn:microsoft.com/office/officeart/2008/layout/HalfCircleOrganizationChart"/>
    <dgm:cxn modelId="{FAAEDE37-AE0B-F847-9C69-0853503CD192}" type="presParOf" srcId="{2361E71C-027E-F84D-9364-FE2576DD482F}" destId="{9A1EB17C-1175-5142-83D5-EA9FF52126C7}" srcOrd="0" destOrd="0" presId="urn:microsoft.com/office/officeart/2008/layout/HalfCircleOrganizationChart"/>
    <dgm:cxn modelId="{03F9401A-A319-4D44-8E73-8C4027FDB84D}" type="presParOf" srcId="{9A1EB17C-1175-5142-83D5-EA9FF52126C7}" destId="{C3C7D832-CC38-0542-86D1-DA59DE7E4A72}" srcOrd="0" destOrd="0" presId="urn:microsoft.com/office/officeart/2008/layout/HalfCircleOrganizationChart"/>
    <dgm:cxn modelId="{1996A921-7F6B-C24D-A3FE-D476C5F865AD}" type="presParOf" srcId="{9A1EB17C-1175-5142-83D5-EA9FF52126C7}" destId="{185E80C0-8562-3745-A424-F832ABF194B5}" srcOrd="1" destOrd="0" presId="urn:microsoft.com/office/officeart/2008/layout/HalfCircleOrganizationChart"/>
    <dgm:cxn modelId="{9E989E29-171C-094E-A6FC-98E89A9AA15D}" type="presParOf" srcId="{9A1EB17C-1175-5142-83D5-EA9FF52126C7}" destId="{C79B27DA-2B6D-3C4D-8110-DF88ADC00CA4}" srcOrd="2" destOrd="0" presId="urn:microsoft.com/office/officeart/2008/layout/HalfCircleOrganizationChart"/>
    <dgm:cxn modelId="{FD9BE27A-F4DF-4544-9577-F187632A0FC1}" type="presParOf" srcId="{9A1EB17C-1175-5142-83D5-EA9FF52126C7}" destId="{CB4E6AB8-8D18-3D4E-A7BF-DF75C9C7AFB6}" srcOrd="3" destOrd="0" presId="urn:microsoft.com/office/officeart/2008/layout/HalfCircleOrganizationChart"/>
    <dgm:cxn modelId="{5A6578D2-D186-8947-B649-74765919BEE4}" type="presParOf" srcId="{2361E71C-027E-F84D-9364-FE2576DD482F}" destId="{EDFBAD16-B121-1247-A740-0A82A68A9A27}" srcOrd="1" destOrd="0" presId="urn:microsoft.com/office/officeart/2008/layout/HalfCircleOrganizationChart"/>
    <dgm:cxn modelId="{6EE6A3BF-C73F-F540-90B9-80D7037DF335}" type="presParOf" srcId="{2361E71C-027E-F84D-9364-FE2576DD482F}" destId="{44A044EF-0378-AB41-82B7-7F5B40676C7C}" srcOrd="2" destOrd="0" presId="urn:microsoft.com/office/officeart/2008/layout/HalfCircleOrganizationChart"/>
    <dgm:cxn modelId="{E086850E-2D7A-5C41-AF46-CFCFD0B0E9EE}" type="presParOf" srcId="{80EC5A1B-9798-324D-A093-CAC68B42B457}" destId="{C595E5EF-F11D-9040-BDD3-503DD541F48C}" srcOrd="6" destOrd="0" presId="urn:microsoft.com/office/officeart/2008/layout/HalfCircleOrganizationChart"/>
    <dgm:cxn modelId="{045772EF-6098-D849-9EB4-04244272C687}" type="presParOf" srcId="{80EC5A1B-9798-324D-A093-CAC68B42B457}" destId="{789630F4-1847-FE49-AB61-93F9F3E2856D}" srcOrd="7" destOrd="0" presId="urn:microsoft.com/office/officeart/2008/layout/HalfCircleOrganizationChart"/>
    <dgm:cxn modelId="{FEE01F3D-19E8-694F-9CE4-454362285A65}" type="presParOf" srcId="{789630F4-1847-FE49-AB61-93F9F3E2856D}" destId="{431E0E3D-2DA9-A142-A279-04ADD0E4755C}" srcOrd="0" destOrd="0" presId="urn:microsoft.com/office/officeart/2008/layout/HalfCircleOrganizationChart"/>
    <dgm:cxn modelId="{001F82BC-4821-AD45-9FCE-8A34F4AEE5F0}" type="presParOf" srcId="{431E0E3D-2DA9-A142-A279-04ADD0E4755C}" destId="{CD6DFDEA-526A-3E45-A632-A3D508837FB9}" srcOrd="0" destOrd="0" presId="urn:microsoft.com/office/officeart/2008/layout/HalfCircleOrganizationChart"/>
    <dgm:cxn modelId="{21662195-3F8D-8448-A2E2-8D52822A83DF}" type="presParOf" srcId="{431E0E3D-2DA9-A142-A279-04ADD0E4755C}" destId="{4D856439-6467-104C-AE34-45BC53044691}" srcOrd="1" destOrd="0" presId="urn:microsoft.com/office/officeart/2008/layout/HalfCircleOrganizationChart"/>
    <dgm:cxn modelId="{F6C64338-D9DC-F842-A8A0-7CDD0D0A710C}" type="presParOf" srcId="{431E0E3D-2DA9-A142-A279-04ADD0E4755C}" destId="{9E789B37-E2B4-5D45-AEC9-87F97883098D}" srcOrd="2" destOrd="0" presId="urn:microsoft.com/office/officeart/2008/layout/HalfCircleOrganizationChart"/>
    <dgm:cxn modelId="{53E5482A-835C-394D-9642-6DFFDE1A6B15}" type="presParOf" srcId="{431E0E3D-2DA9-A142-A279-04ADD0E4755C}" destId="{DF7FA1C1-8D15-F243-B60E-A6CE769BA456}" srcOrd="3" destOrd="0" presId="urn:microsoft.com/office/officeart/2008/layout/HalfCircleOrganizationChart"/>
    <dgm:cxn modelId="{AF7C98F4-0599-6C47-AA93-16E9A070DD57}" type="presParOf" srcId="{789630F4-1847-FE49-AB61-93F9F3E2856D}" destId="{4D14CB43-851A-5E42-9575-17D745765582}" srcOrd="1" destOrd="0" presId="urn:microsoft.com/office/officeart/2008/layout/HalfCircleOrganizationChart"/>
    <dgm:cxn modelId="{EF33D030-0C48-EA42-A824-E43D3E982BF5}" type="presParOf" srcId="{4D14CB43-851A-5E42-9575-17D745765582}" destId="{5AD3C2D6-CF99-084D-8B03-E9D4704F981D}" srcOrd="0" destOrd="0" presId="urn:microsoft.com/office/officeart/2008/layout/HalfCircleOrganizationChart"/>
    <dgm:cxn modelId="{68140E6E-02DD-A242-9B54-EBCD811FDFC4}" type="presParOf" srcId="{4D14CB43-851A-5E42-9575-17D745765582}" destId="{5A05B11C-9D6F-DE45-B74B-D3DEBF14158E}" srcOrd="1" destOrd="0" presId="urn:microsoft.com/office/officeart/2008/layout/HalfCircleOrganizationChart"/>
    <dgm:cxn modelId="{44934A28-712E-9944-9092-25EE61F89F80}" type="presParOf" srcId="{5A05B11C-9D6F-DE45-B74B-D3DEBF14158E}" destId="{96D0139F-0F3B-5746-9105-58FD09B0DF96}" srcOrd="0" destOrd="0" presId="urn:microsoft.com/office/officeart/2008/layout/HalfCircleOrganizationChart"/>
    <dgm:cxn modelId="{34D5A5D9-CFC2-374C-8D5C-8C90307A9CC0}" type="presParOf" srcId="{96D0139F-0F3B-5746-9105-58FD09B0DF96}" destId="{2752233B-16BA-EC40-86B2-6E0549FDC3DD}" srcOrd="0" destOrd="0" presId="urn:microsoft.com/office/officeart/2008/layout/HalfCircleOrganizationChart"/>
    <dgm:cxn modelId="{13A7C4FF-357C-614C-BE0A-3897825F90A8}" type="presParOf" srcId="{96D0139F-0F3B-5746-9105-58FD09B0DF96}" destId="{489C9141-4E4A-2C40-88E8-4DCACD47AAD7}" srcOrd="1" destOrd="0" presId="urn:microsoft.com/office/officeart/2008/layout/HalfCircleOrganizationChart"/>
    <dgm:cxn modelId="{CD74C842-FE89-7D4B-8F07-949C735D55B8}" type="presParOf" srcId="{96D0139F-0F3B-5746-9105-58FD09B0DF96}" destId="{3ACCEFF1-62FB-2845-9D9F-ABCDF167F3BC}" srcOrd="2" destOrd="0" presId="urn:microsoft.com/office/officeart/2008/layout/HalfCircleOrganizationChart"/>
    <dgm:cxn modelId="{0A20783B-0835-7A44-999C-F9CFAC788DB5}" type="presParOf" srcId="{96D0139F-0F3B-5746-9105-58FD09B0DF96}" destId="{DD6AA22C-F160-6246-9627-1F29C7115AA8}" srcOrd="3" destOrd="0" presId="urn:microsoft.com/office/officeart/2008/layout/HalfCircleOrganizationChart"/>
    <dgm:cxn modelId="{3524A693-D0C6-9442-B150-B158B7A0E672}" type="presParOf" srcId="{5A05B11C-9D6F-DE45-B74B-D3DEBF14158E}" destId="{A4ECBC8D-5D1E-024D-B12F-3F58E5CCB7FA}" srcOrd="1" destOrd="0" presId="urn:microsoft.com/office/officeart/2008/layout/HalfCircleOrganizationChart"/>
    <dgm:cxn modelId="{15519C45-FC0D-3A45-8E19-CE869C9520B2}" type="presParOf" srcId="{5A05B11C-9D6F-DE45-B74B-D3DEBF14158E}" destId="{FD6CDCB4-8A4D-7244-BF57-1D00B060BE69}" srcOrd="2" destOrd="0" presId="urn:microsoft.com/office/officeart/2008/layout/HalfCircleOrganizationChart"/>
    <dgm:cxn modelId="{E92CAB9B-F6AA-4142-857A-68FF0226BA98}" type="presParOf" srcId="{789630F4-1847-FE49-AB61-93F9F3E2856D}" destId="{4A09B436-999F-6C44-BEE9-14D5E48F54E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5700B5-1165-6A48-A092-AE44FD4B3D72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06D27-21E6-E345-8DD0-B5C08697B89E}">
      <dgm:prSet phldrT="[Text]" custT="1"/>
      <dgm:spPr/>
      <dgm:t>
        <a:bodyPr/>
        <a:lstStyle/>
        <a:p>
          <a:r>
            <a:rPr lang="pl-PL" sz="1000" dirty="0" smtClean="0"/>
            <a:t>GameMainView</a:t>
          </a:r>
          <a:endParaRPr lang="en-US" sz="1000" dirty="0"/>
        </a:p>
      </dgm:t>
    </dgm:pt>
    <dgm:pt modelId="{CE938C48-3141-054D-B6F3-897960E33756}" type="parTrans" cxnId="{E87BD4CB-82FD-D94E-972B-7FECB4DFD7D0}">
      <dgm:prSet/>
      <dgm:spPr/>
      <dgm:t>
        <a:bodyPr/>
        <a:lstStyle/>
        <a:p>
          <a:endParaRPr lang="en-US"/>
        </a:p>
      </dgm:t>
    </dgm:pt>
    <dgm:pt modelId="{DB0E91F5-2BFE-1141-A9D5-AE5DB691E3CD}" type="sibTrans" cxnId="{E87BD4CB-82FD-D94E-972B-7FECB4DFD7D0}">
      <dgm:prSet/>
      <dgm:spPr/>
      <dgm:t>
        <a:bodyPr/>
        <a:lstStyle/>
        <a:p>
          <a:endParaRPr lang="en-US"/>
        </a:p>
      </dgm:t>
    </dgm:pt>
    <dgm:pt modelId="{DEF322F2-5127-2D4E-AB15-5E7965F7C5D9}" type="asst">
      <dgm:prSet phldrT="[Text]" custT="1"/>
      <dgm:spPr/>
      <dgm:t>
        <a:bodyPr/>
        <a:lstStyle/>
        <a:p>
          <a:r>
            <a:rPr lang="en-US" sz="1000" dirty="0" smtClean="0"/>
            <a:t>GameBattleLayer</a:t>
          </a:r>
          <a:endParaRPr lang="en-US" sz="1000" dirty="0"/>
        </a:p>
      </dgm:t>
    </dgm:pt>
    <dgm:pt modelId="{FCA65E50-1605-114A-9798-735000079F2C}" type="parTrans" cxnId="{1D5F4163-D7DC-394B-844B-DE7B6FB45BAA}">
      <dgm:prSet/>
      <dgm:spPr/>
      <dgm:t>
        <a:bodyPr/>
        <a:lstStyle/>
        <a:p>
          <a:endParaRPr lang="en-US"/>
        </a:p>
      </dgm:t>
    </dgm:pt>
    <dgm:pt modelId="{885D6622-7B27-B447-B8BA-76A129A45BF8}" type="sibTrans" cxnId="{1D5F4163-D7DC-394B-844B-DE7B6FB45BAA}">
      <dgm:prSet/>
      <dgm:spPr/>
      <dgm:t>
        <a:bodyPr/>
        <a:lstStyle/>
        <a:p>
          <a:endParaRPr lang="en-US"/>
        </a:p>
      </dgm:t>
    </dgm:pt>
    <dgm:pt modelId="{4A02D15F-1893-F445-8F16-02106EC7BBE1}">
      <dgm:prSet phldrT="[Text]" custT="1"/>
      <dgm:spPr/>
      <dgm:t>
        <a:bodyPr/>
        <a:lstStyle/>
        <a:p>
          <a:r>
            <a:rPr lang="pl-PL" sz="1000" dirty="0" smtClean="0"/>
            <a:t>GameMenuView</a:t>
          </a:r>
          <a:endParaRPr lang="en-US" sz="1000" dirty="0"/>
        </a:p>
      </dgm:t>
    </dgm:pt>
    <dgm:pt modelId="{D9C9C5DA-942A-4845-ACA7-EF55601448AB}" type="parTrans" cxnId="{76AD85E3-2295-134F-9DE0-F3983EE4FAE8}">
      <dgm:prSet/>
      <dgm:spPr/>
      <dgm:t>
        <a:bodyPr/>
        <a:lstStyle/>
        <a:p>
          <a:endParaRPr lang="en-US"/>
        </a:p>
      </dgm:t>
    </dgm:pt>
    <dgm:pt modelId="{8B0999C4-0126-8F41-9BA3-CFF67299AB6A}" type="sibTrans" cxnId="{76AD85E3-2295-134F-9DE0-F3983EE4FAE8}">
      <dgm:prSet/>
      <dgm:spPr/>
      <dgm:t>
        <a:bodyPr/>
        <a:lstStyle/>
        <a:p>
          <a:endParaRPr lang="en-US"/>
        </a:p>
      </dgm:t>
    </dgm:pt>
    <dgm:pt modelId="{CB03D620-F935-3749-9782-0C10D3704878}">
      <dgm:prSet custT="1"/>
      <dgm:spPr/>
      <dgm:t>
        <a:bodyPr/>
        <a:lstStyle/>
        <a:p>
          <a:r>
            <a:rPr lang="en-US" sz="1000" dirty="0" smtClean="0"/>
            <a:t>GamePlayerPokemonStatusView</a:t>
          </a:r>
          <a:endParaRPr lang="en-US" sz="1000" dirty="0"/>
        </a:p>
      </dgm:t>
    </dgm:pt>
    <dgm:pt modelId="{2437FECE-460E-5748-860A-6E521FFBB9EA}" type="parTrans" cxnId="{D1A023AA-A1CE-1347-A9BE-59B3613E03E8}">
      <dgm:prSet/>
      <dgm:spPr/>
      <dgm:t>
        <a:bodyPr/>
        <a:lstStyle/>
        <a:p>
          <a:endParaRPr lang="en-US"/>
        </a:p>
      </dgm:t>
    </dgm:pt>
    <dgm:pt modelId="{B9CC90D1-2ED3-4C48-A93A-CF04CDD8203F}" type="sibTrans" cxnId="{D1A023AA-A1CE-1347-A9BE-59B3613E03E8}">
      <dgm:prSet/>
      <dgm:spPr/>
      <dgm:t>
        <a:bodyPr/>
        <a:lstStyle/>
        <a:p>
          <a:endParaRPr lang="en-US"/>
        </a:p>
      </dgm:t>
    </dgm:pt>
    <dgm:pt modelId="{35D8590D-868A-FB49-8C5D-842299E6BB04}">
      <dgm:prSet custT="1"/>
      <dgm:spPr/>
      <dgm:t>
        <a:bodyPr/>
        <a:lstStyle/>
        <a:p>
          <a:r>
            <a:rPr lang="pl-PL" sz="1000" dirty="0" smtClean="0"/>
            <a:t>GameEnemyPokemonStatusView</a:t>
          </a:r>
          <a:endParaRPr lang="en-US" sz="1000" dirty="0"/>
        </a:p>
      </dgm:t>
    </dgm:pt>
    <dgm:pt modelId="{8168F02B-C576-DE4F-A097-78E8526FDD3D}" type="parTrans" cxnId="{D8968F6B-5D67-954F-B482-3C449BF1A695}">
      <dgm:prSet/>
      <dgm:spPr/>
      <dgm:t>
        <a:bodyPr/>
        <a:lstStyle/>
        <a:p>
          <a:endParaRPr lang="en-US"/>
        </a:p>
      </dgm:t>
    </dgm:pt>
    <dgm:pt modelId="{05E11652-163C-2A4C-AE23-4F9AB36E8F81}" type="sibTrans" cxnId="{D8968F6B-5D67-954F-B482-3C449BF1A695}">
      <dgm:prSet/>
      <dgm:spPr/>
      <dgm:t>
        <a:bodyPr/>
        <a:lstStyle/>
        <a:p>
          <a:endParaRPr lang="en-US"/>
        </a:p>
      </dgm:t>
    </dgm:pt>
    <dgm:pt modelId="{25B641C5-099A-3442-990F-687A8C499A98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1101CB4B-BC7B-0E4C-8AEB-E5D64ACF9BDF}" type="parTrans" cxnId="{027F9D94-0535-2D47-808D-6C57E2971938}">
      <dgm:prSet/>
      <dgm:spPr/>
      <dgm:t>
        <a:bodyPr/>
        <a:lstStyle/>
        <a:p>
          <a:endParaRPr lang="en-US"/>
        </a:p>
      </dgm:t>
    </dgm:pt>
    <dgm:pt modelId="{919F8C11-0891-5F4B-915B-7A11D1C0D740}" type="sibTrans" cxnId="{027F9D94-0535-2D47-808D-6C57E2971938}">
      <dgm:prSet/>
      <dgm:spPr/>
      <dgm:t>
        <a:bodyPr/>
        <a:lstStyle/>
        <a:p>
          <a:endParaRPr lang="en-US"/>
        </a:p>
      </dgm:t>
    </dgm:pt>
    <dgm:pt modelId="{47947273-8622-9041-A147-61599EC207C2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2ED9AE2C-F2BD-1F45-8ED8-000807C7CDC1}" type="parTrans" cxnId="{340BCD23-7170-4B4A-AB3E-C3DE17E2A622}">
      <dgm:prSet/>
      <dgm:spPr/>
      <dgm:t>
        <a:bodyPr/>
        <a:lstStyle/>
        <a:p>
          <a:endParaRPr lang="en-US"/>
        </a:p>
      </dgm:t>
    </dgm:pt>
    <dgm:pt modelId="{1B03B2D6-02A8-084C-B033-3183AB82E348}" type="sibTrans" cxnId="{340BCD23-7170-4B4A-AB3E-C3DE17E2A622}">
      <dgm:prSet/>
      <dgm:spPr/>
      <dgm:t>
        <a:bodyPr/>
        <a:lstStyle/>
        <a:p>
          <a:endParaRPr lang="en-US"/>
        </a:p>
      </dgm:t>
    </dgm:pt>
    <dgm:pt modelId="{F67A60AB-521A-8549-B61B-FE1C98DA6E40}">
      <dgm:prSet custT="1"/>
      <dgm:spPr/>
      <dgm:t>
        <a:bodyPr/>
        <a:lstStyle/>
        <a:p>
          <a:r>
            <a:rPr lang="pl-PL" sz="1000" dirty="0" smtClean="0"/>
            <a:t>GameMenuBagView</a:t>
          </a:r>
          <a:endParaRPr lang="en-US" sz="1000" dirty="0"/>
        </a:p>
      </dgm:t>
    </dgm:pt>
    <dgm:pt modelId="{EE0B68CB-FD15-994C-BB43-F02F486FFCB5}" type="parTrans" cxnId="{31C03357-4616-6341-B543-5347504A01E5}">
      <dgm:prSet/>
      <dgm:spPr/>
      <dgm:t>
        <a:bodyPr/>
        <a:lstStyle/>
        <a:p>
          <a:endParaRPr lang="en-US"/>
        </a:p>
      </dgm:t>
    </dgm:pt>
    <dgm:pt modelId="{AC920EB1-2437-1846-9185-899DD14603E0}" type="sibTrans" cxnId="{31C03357-4616-6341-B543-5347504A01E5}">
      <dgm:prSet/>
      <dgm:spPr/>
      <dgm:t>
        <a:bodyPr/>
        <a:lstStyle/>
        <a:p>
          <a:endParaRPr lang="en-US"/>
        </a:p>
      </dgm:t>
    </dgm:pt>
    <dgm:pt modelId="{64595052-8C4A-1E46-8A5D-68FA7DD157EE}">
      <dgm:prSet custT="1"/>
      <dgm:spPr/>
      <dgm:t>
        <a:bodyPr/>
        <a:lstStyle/>
        <a:p>
          <a:r>
            <a:rPr lang="pl-PL" sz="1000" dirty="0" smtClean="0"/>
            <a:t>BagItemTableView</a:t>
          </a:r>
          <a:endParaRPr lang="en-US" sz="1000" dirty="0"/>
        </a:p>
      </dgm:t>
    </dgm:pt>
    <dgm:pt modelId="{3CB6D7A5-CC69-4042-A81A-735CA97D9F78}" type="parTrans" cxnId="{A1B1B52B-5184-4B40-8906-EC4900D6061D}">
      <dgm:prSet/>
      <dgm:spPr/>
      <dgm:t>
        <a:bodyPr/>
        <a:lstStyle/>
        <a:p>
          <a:endParaRPr lang="en-US"/>
        </a:p>
      </dgm:t>
    </dgm:pt>
    <dgm:pt modelId="{50312F9E-9223-454A-9B1D-DBEE4CC192A7}" type="sibTrans" cxnId="{A1B1B52B-5184-4B40-8906-EC4900D6061D}">
      <dgm:prSet/>
      <dgm:spPr/>
      <dgm:t>
        <a:bodyPr/>
        <a:lstStyle/>
        <a:p>
          <a:endParaRPr lang="en-US"/>
        </a:p>
      </dgm:t>
    </dgm:pt>
    <dgm:pt modelId="{35D79E1F-3AF4-494B-ACFE-2B33478496F6}">
      <dgm:prSet custT="1"/>
      <dgm:spPr/>
      <dgm:t>
        <a:bodyPr/>
        <a:lstStyle/>
        <a:p>
          <a:r>
            <a:rPr lang="pl-PL" sz="1000" dirty="0" smtClean="0"/>
            <a:t>BagItemInfoView</a:t>
          </a:r>
          <a:endParaRPr lang="en-US" sz="1000" dirty="0"/>
        </a:p>
      </dgm:t>
    </dgm:pt>
    <dgm:pt modelId="{E232C405-D590-3347-AC7D-121F76EB3762}" type="parTrans" cxnId="{1F27400E-1D41-3344-B5B0-BDA0A0410605}">
      <dgm:prSet/>
      <dgm:spPr/>
      <dgm:t>
        <a:bodyPr/>
        <a:lstStyle/>
        <a:p>
          <a:endParaRPr lang="en-US"/>
        </a:p>
      </dgm:t>
    </dgm:pt>
    <dgm:pt modelId="{B2EA419B-6B83-3A4C-9C28-8C5AEF81B128}" type="sibTrans" cxnId="{1F27400E-1D41-3344-B5B0-BDA0A0410605}">
      <dgm:prSet/>
      <dgm:spPr/>
      <dgm:t>
        <a:bodyPr/>
        <a:lstStyle/>
        <a:p>
          <a:endParaRPr lang="en-US"/>
        </a:p>
      </dgm:t>
    </dgm:pt>
    <dgm:pt modelId="{E9BFE99A-E7F6-3648-94DC-0380256524C4}">
      <dgm:prSet custT="1"/>
      <dgm:spPr/>
      <dgm:t>
        <a:bodyPr/>
        <a:lstStyle/>
        <a:p>
          <a:r>
            <a:rPr lang="pl-PL" sz="1000" dirty="0" smtClean="0"/>
            <a:t>GameMenuMoveUnitView</a:t>
          </a:r>
          <a:endParaRPr lang="en-US" sz="1000" dirty="0"/>
        </a:p>
      </dgm:t>
    </dgm:pt>
    <dgm:pt modelId="{ED6DFC9C-5C50-C547-8E39-0989893EDDDD}" type="parTrans" cxnId="{9A474AF6-FE7C-C346-8C48-CAC0D9A804FF}">
      <dgm:prSet/>
      <dgm:spPr/>
      <dgm:t>
        <a:bodyPr/>
        <a:lstStyle/>
        <a:p>
          <a:endParaRPr lang="en-US"/>
        </a:p>
      </dgm:t>
    </dgm:pt>
    <dgm:pt modelId="{980F1D7D-A7E5-9D48-95F4-1D986B597F6E}" type="sibTrans" cxnId="{9A474AF6-FE7C-C346-8C48-CAC0D9A804FF}">
      <dgm:prSet/>
      <dgm:spPr/>
      <dgm:t>
        <a:bodyPr/>
        <a:lstStyle/>
        <a:p>
          <a:endParaRPr lang="en-US"/>
        </a:p>
      </dgm:t>
    </dgm:pt>
    <dgm:pt modelId="{21351580-99C9-8744-8E02-915CB16D92A4}">
      <dgm:prSet custT="1"/>
      <dgm:spPr/>
      <dgm:t>
        <a:bodyPr/>
        <a:lstStyle/>
        <a:p>
          <a:r>
            <a:rPr lang="en-US" sz="1000" dirty="0" smtClean="0"/>
            <a:t>PokemonDetailTabView</a:t>
          </a:r>
          <a:endParaRPr lang="en-US" sz="1000" dirty="0"/>
        </a:p>
      </dgm:t>
    </dgm:pt>
    <dgm:pt modelId="{6A6EA7F1-AB99-CD4F-8BC6-33123654C60F}" type="parTrans" cxnId="{1287CA61-1507-8E4E-B737-2B4FE789BEA6}">
      <dgm:prSet/>
      <dgm:spPr/>
      <dgm:t>
        <a:bodyPr/>
        <a:lstStyle/>
        <a:p>
          <a:endParaRPr lang="en-US"/>
        </a:p>
      </dgm:t>
    </dgm:pt>
    <dgm:pt modelId="{63101D0F-1DCA-4141-8496-D90C3F0E3EB2}" type="sibTrans" cxnId="{1287CA61-1507-8E4E-B737-2B4FE789BEA6}">
      <dgm:prSet/>
      <dgm:spPr/>
      <dgm:t>
        <a:bodyPr/>
        <a:lstStyle/>
        <a:p>
          <a:endParaRPr lang="en-US"/>
        </a:p>
      </dgm:t>
    </dgm:pt>
    <dgm:pt modelId="{F22FCC1D-333C-8B40-951D-FF6D88071A76}">
      <dgm:prSet custT="1"/>
      <dgm:spPr/>
      <dgm:t>
        <a:bodyPr/>
        <a:lstStyle/>
        <a:p>
          <a:r>
            <a:rPr lang="pl-PL" sz="1000" dirty="0" smtClean="0"/>
            <a:t>PokemonInfoView</a:t>
          </a:r>
          <a:endParaRPr lang="en-US" sz="1000" dirty="0"/>
        </a:p>
      </dgm:t>
    </dgm:pt>
    <dgm:pt modelId="{8D42CC91-210F-CA44-8442-0C3323A095DE}" type="parTrans" cxnId="{E8516694-31B5-FC40-A854-89B73F691E76}">
      <dgm:prSet/>
      <dgm:spPr/>
      <dgm:t>
        <a:bodyPr/>
        <a:lstStyle/>
        <a:p>
          <a:endParaRPr lang="en-US"/>
        </a:p>
      </dgm:t>
    </dgm:pt>
    <dgm:pt modelId="{515D1177-4E85-0342-AF2E-16177D2DA777}" type="sibTrans" cxnId="{E8516694-31B5-FC40-A854-89B73F691E76}">
      <dgm:prSet/>
      <dgm:spPr/>
      <dgm:t>
        <a:bodyPr/>
        <a:lstStyle/>
        <a:p>
          <a:endParaRPr lang="en-US"/>
        </a:p>
      </dgm:t>
    </dgm:pt>
    <dgm:pt modelId="{488FCB21-B13F-B948-A966-29CA831C94E0}">
      <dgm:prSet custT="1"/>
      <dgm:spPr/>
      <dgm:t>
        <a:bodyPr/>
        <a:lstStyle/>
        <a:p>
          <a:r>
            <a:rPr lang="pl-PL" sz="1000" dirty="0" smtClean="0"/>
            <a:t>PokemonAreaView</a:t>
          </a:r>
          <a:endParaRPr lang="en-US" sz="1000" dirty="0"/>
        </a:p>
      </dgm:t>
    </dgm:pt>
    <dgm:pt modelId="{590D0FC5-95C4-0541-B5AB-9983DC09AC7D}" type="parTrans" cxnId="{223191DE-3896-8D4A-9A08-5FCA9FC36EAC}">
      <dgm:prSet/>
      <dgm:spPr/>
      <dgm:t>
        <a:bodyPr/>
        <a:lstStyle/>
        <a:p>
          <a:endParaRPr lang="en-US"/>
        </a:p>
      </dgm:t>
    </dgm:pt>
    <dgm:pt modelId="{8388E59B-53A5-E441-9A28-7957FE3ED7EF}" type="sibTrans" cxnId="{223191DE-3896-8D4A-9A08-5FCA9FC36EAC}">
      <dgm:prSet/>
      <dgm:spPr/>
      <dgm:t>
        <a:bodyPr/>
        <a:lstStyle/>
        <a:p>
          <a:endParaRPr lang="en-US"/>
        </a:p>
      </dgm:t>
    </dgm:pt>
    <dgm:pt modelId="{6DB30A06-ED9E-9549-BDC4-F4DD2EF2F241}">
      <dgm:prSet custT="1"/>
      <dgm:spPr/>
      <dgm:t>
        <a:bodyPr/>
        <a:lstStyle/>
        <a:p>
          <a:r>
            <a:rPr lang="pl-PL" sz="1000" dirty="0" smtClean="0"/>
            <a:t>PokemonSizeView</a:t>
          </a:r>
          <a:endParaRPr lang="en-US" sz="1000" dirty="0"/>
        </a:p>
      </dgm:t>
    </dgm:pt>
    <dgm:pt modelId="{4DA2FCC4-2C03-0042-A967-39CB45729A0D}" type="parTrans" cxnId="{0FC12C07-660F-2D4D-A099-FBE71F1133E1}">
      <dgm:prSet/>
      <dgm:spPr/>
      <dgm:t>
        <a:bodyPr/>
        <a:lstStyle/>
        <a:p>
          <a:endParaRPr lang="en-US"/>
        </a:p>
      </dgm:t>
    </dgm:pt>
    <dgm:pt modelId="{D0B5B41A-27CA-E04C-A1C1-965A553B730C}" type="sibTrans" cxnId="{0FC12C07-660F-2D4D-A099-FBE71F1133E1}">
      <dgm:prSet/>
      <dgm:spPr/>
      <dgm:t>
        <a:bodyPr/>
        <a:lstStyle/>
        <a:p>
          <a:endParaRPr lang="en-US"/>
        </a:p>
      </dgm:t>
    </dgm:pt>
    <dgm:pt modelId="{02934F23-9E8F-FA4B-B349-901747ED81CD}" type="pres">
      <dgm:prSet presAssocID="{D05700B5-1165-6A48-A092-AE44FD4B3D7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576331-95FC-9141-AFD7-4E43BB9497F7}" type="pres">
      <dgm:prSet presAssocID="{7DA06D27-21E6-E345-8DD0-B5C08697B89E}" presName="hierRoot1" presStyleCnt="0">
        <dgm:presLayoutVars>
          <dgm:hierBranch val="init"/>
        </dgm:presLayoutVars>
      </dgm:prSet>
      <dgm:spPr/>
    </dgm:pt>
    <dgm:pt modelId="{D9F72FF4-36A5-6446-90C1-51741B8037B2}" type="pres">
      <dgm:prSet presAssocID="{7DA06D27-21E6-E345-8DD0-B5C08697B89E}" presName="rootComposite1" presStyleCnt="0"/>
      <dgm:spPr/>
    </dgm:pt>
    <dgm:pt modelId="{DBC87298-BDCB-E741-8F6D-50853BA8ABF7}" type="pres">
      <dgm:prSet presAssocID="{7DA06D27-21E6-E345-8DD0-B5C08697B8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4AE67-4E1E-D94F-A7BD-41003D09BC8D}" type="pres">
      <dgm:prSet presAssocID="{7DA06D27-21E6-E345-8DD0-B5C08697B89E}" presName="topArc1" presStyleLbl="parChTrans1D1" presStyleIdx="0" presStyleCnt="30"/>
      <dgm:spPr/>
    </dgm:pt>
    <dgm:pt modelId="{765E0BF6-F5C9-6D49-9D1D-BA10410D0F17}" type="pres">
      <dgm:prSet presAssocID="{7DA06D27-21E6-E345-8DD0-B5C08697B89E}" presName="bottomArc1" presStyleLbl="parChTrans1D1" presStyleIdx="1" presStyleCnt="30"/>
      <dgm:spPr/>
    </dgm:pt>
    <dgm:pt modelId="{5AD04BEA-0876-E841-A567-53ED1B15DDBF}" type="pres">
      <dgm:prSet presAssocID="{7DA06D27-21E6-E345-8DD0-B5C08697B89E}" presName="topConnNode1" presStyleLbl="node1" presStyleIdx="0" presStyleCnt="0"/>
      <dgm:spPr/>
      <dgm:t>
        <a:bodyPr/>
        <a:lstStyle/>
        <a:p>
          <a:endParaRPr lang="en-US"/>
        </a:p>
      </dgm:t>
    </dgm:pt>
    <dgm:pt modelId="{A2792B96-B1C2-6848-9BFF-B519DAEAB0F9}" type="pres">
      <dgm:prSet presAssocID="{7DA06D27-21E6-E345-8DD0-B5C08697B89E}" presName="hierChild2" presStyleCnt="0"/>
      <dgm:spPr/>
    </dgm:pt>
    <dgm:pt modelId="{E23C7385-598F-BD48-99B9-8E475F6A9A6B}" type="pres">
      <dgm:prSet presAssocID="{D9C9C5DA-942A-4845-ACA7-EF55601448AB}" presName="Name28" presStyleLbl="parChTrans1D2" presStyleIdx="0" presStyleCnt="2"/>
      <dgm:spPr/>
      <dgm:t>
        <a:bodyPr/>
        <a:lstStyle/>
        <a:p>
          <a:endParaRPr lang="en-US"/>
        </a:p>
      </dgm:t>
    </dgm:pt>
    <dgm:pt modelId="{7A8C3D23-D30B-934D-9201-A19943866BD3}" type="pres">
      <dgm:prSet presAssocID="{4A02D15F-1893-F445-8F16-02106EC7BBE1}" presName="hierRoot2" presStyleCnt="0">
        <dgm:presLayoutVars>
          <dgm:hierBranch val="init"/>
        </dgm:presLayoutVars>
      </dgm:prSet>
      <dgm:spPr/>
    </dgm:pt>
    <dgm:pt modelId="{A0D70E7B-9A68-4345-A2A7-EEDA4E3466BC}" type="pres">
      <dgm:prSet presAssocID="{4A02D15F-1893-F445-8F16-02106EC7BBE1}" presName="rootComposite2" presStyleCnt="0"/>
      <dgm:spPr/>
    </dgm:pt>
    <dgm:pt modelId="{3AE329C9-5ACD-774D-AB20-28E2F7A708CD}" type="pres">
      <dgm:prSet presAssocID="{4A02D15F-1893-F445-8F16-02106EC7BBE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185B8-93F8-944D-8A12-FFC116B06464}" type="pres">
      <dgm:prSet presAssocID="{4A02D15F-1893-F445-8F16-02106EC7BBE1}" presName="topArc2" presStyleLbl="parChTrans1D1" presStyleIdx="2" presStyleCnt="30"/>
      <dgm:spPr/>
    </dgm:pt>
    <dgm:pt modelId="{CB8FF17B-79D6-4848-8C52-CA0C8CECF7C3}" type="pres">
      <dgm:prSet presAssocID="{4A02D15F-1893-F445-8F16-02106EC7BBE1}" presName="bottomArc2" presStyleLbl="parChTrans1D1" presStyleIdx="3" presStyleCnt="30"/>
      <dgm:spPr/>
    </dgm:pt>
    <dgm:pt modelId="{D212F7DA-17B5-284B-B8DB-87493A08316A}" type="pres">
      <dgm:prSet presAssocID="{4A02D15F-1893-F445-8F16-02106EC7BBE1}" presName="topConnNode2" presStyleLbl="node2" presStyleIdx="0" presStyleCnt="0"/>
      <dgm:spPr/>
      <dgm:t>
        <a:bodyPr/>
        <a:lstStyle/>
        <a:p>
          <a:endParaRPr lang="en-US"/>
        </a:p>
      </dgm:t>
    </dgm:pt>
    <dgm:pt modelId="{852F0D5F-9EE9-BA43-B8EE-C181C0D52501}" type="pres">
      <dgm:prSet presAssocID="{4A02D15F-1893-F445-8F16-02106EC7BBE1}" presName="hierChild4" presStyleCnt="0"/>
      <dgm:spPr/>
    </dgm:pt>
    <dgm:pt modelId="{311E07B6-6847-9B47-BBB2-557C5D636D88}" type="pres">
      <dgm:prSet presAssocID="{2437FECE-460E-5748-860A-6E521FFBB9EA}" presName="Name28" presStyleLbl="parChTrans1D3" presStyleIdx="0" presStyleCnt="5"/>
      <dgm:spPr/>
      <dgm:t>
        <a:bodyPr/>
        <a:lstStyle/>
        <a:p>
          <a:endParaRPr lang="en-US"/>
        </a:p>
      </dgm:t>
    </dgm:pt>
    <dgm:pt modelId="{B494E2CE-E701-F448-8749-69F7224C43E4}" type="pres">
      <dgm:prSet presAssocID="{CB03D620-F935-3749-9782-0C10D3704878}" presName="hierRoot2" presStyleCnt="0">
        <dgm:presLayoutVars>
          <dgm:hierBranch val="init"/>
        </dgm:presLayoutVars>
      </dgm:prSet>
      <dgm:spPr/>
    </dgm:pt>
    <dgm:pt modelId="{910229F6-5A77-6D41-8332-2E250AA79522}" type="pres">
      <dgm:prSet presAssocID="{CB03D620-F935-3749-9782-0C10D3704878}" presName="rootComposite2" presStyleCnt="0"/>
      <dgm:spPr/>
    </dgm:pt>
    <dgm:pt modelId="{41F0289C-81CA-A545-A72B-B1314CFB1C8C}" type="pres">
      <dgm:prSet presAssocID="{CB03D620-F935-3749-9782-0C10D3704878}" presName="rootText2" presStyleLbl="alignAcc1" presStyleIdx="0" presStyleCnt="0" custLinFactNeighborX="38563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98839-727C-6947-8CDF-7C4D11E77030}" type="pres">
      <dgm:prSet presAssocID="{CB03D620-F935-3749-9782-0C10D3704878}" presName="topArc2" presStyleLbl="parChTrans1D1" presStyleIdx="4" presStyleCnt="30"/>
      <dgm:spPr/>
    </dgm:pt>
    <dgm:pt modelId="{798CFE8B-0BC5-4C48-A035-41B7B12FC2E8}" type="pres">
      <dgm:prSet presAssocID="{CB03D620-F935-3749-9782-0C10D3704878}" presName="bottomArc2" presStyleLbl="parChTrans1D1" presStyleIdx="5" presStyleCnt="30"/>
      <dgm:spPr/>
    </dgm:pt>
    <dgm:pt modelId="{CC4FF306-9C61-264D-AF8A-C4F32BC2290F}" type="pres">
      <dgm:prSet presAssocID="{CB03D620-F935-3749-9782-0C10D3704878}" presName="topConnNode2" presStyleLbl="node3" presStyleIdx="0" presStyleCnt="0"/>
      <dgm:spPr/>
      <dgm:t>
        <a:bodyPr/>
        <a:lstStyle/>
        <a:p>
          <a:endParaRPr lang="en-US"/>
        </a:p>
      </dgm:t>
    </dgm:pt>
    <dgm:pt modelId="{52FAAAA3-F22F-AD46-A47F-970F1DF7615A}" type="pres">
      <dgm:prSet presAssocID="{CB03D620-F935-3749-9782-0C10D3704878}" presName="hierChild4" presStyleCnt="0"/>
      <dgm:spPr/>
    </dgm:pt>
    <dgm:pt modelId="{1CDA6CA4-5718-BD4F-9CD0-159310A0CF26}" type="pres">
      <dgm:prSet presAssocID="{CB03D620-F935-3749-9782-0C10D3704878}" presName="hierChild5" presStyleCnt="0"/>
      <dgm:spPr/>
    </dgm:pt>
    <dgm:pt modelId="{1EBDB2FB-88C3-094F-85B7-819D281CE82D}" type="pres">
      <dgm:prSet presAssocID="{8168F02B-C576-DE4F-A097-78E8526FDD3D}" presName="Name28" presStyleLbl="parChTrans1D3" presStyleIdx="1" presStyleCnt="5"/>
      <dgm:spPr/>
      <dgm:t>
        <a:bodyPr/>
        <a:lstStyle/>
        <a:p>
          <a:endParaRPr lang="en-US"/>
        </a:p>
      </dgm:t>
    </dgm:pt>
    <dgm:pt modelId="{5D11B0C8-297B-A142-AC27-6248F6EC7F52}" type="pres">
      <dgm:prSet presAssocID="{35D8590D-868A-FB49-8C5D-842299E6BB04}" presName="hierRoot2" presStyleCnt="0">
        <dgm:presLayoutVars>
          <dgm:hierBranch val="init"/>
        </dgm:presLayoutVars>
      </dgm:prSet>
      <dgm:spPr/>
    </dgm:pt>
    <dgm:pt modelId="{889CA913-25EA-3245-B1C6-F361B6826C20}" type="pres">
      <dgm:prSet presAssocID="{35D8590D-868A-FB49-8C5D-842299E6BB04}" presName="rootComposite2" presStyleCnt="0"/>
      <dgm:spPr/>
    </dgm:pt>
    <dgm:pt modelId="{71F6E50D-1F19-D94D-AF06-CB156173BB73}" type="pres">
      <dgm:prSet presAssocID="{35D8590D-868A-FB49-8C5D-842299E6BB04}" presName="rootText2" presStyleLbl="alignAcc1" presStyleIdx="0" presStyleCnt="0" custLinFactNeighborX="1763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0FD84-20E2-E048-B22D-104C6CB60238}" type="pres">
      <dgm:prSet presAssocID="{35D8590D-868A-FB49-8C5D-842299E6BB04}" presName="topArc2" presStyleLbl="parChTrans1D1" presStyleIdx="6" presStyleCnt="30"/>
      <dgm:spPr/>
    </dgm:pt>
    <dgm:pt modelId="{7AD48823-31ED-C144-B31D-4E1EAC545217}" type="pres">
      <dgm:prSet presAssocID="{35D8590D-868A-FB49-8C5D-842299E6BB04}" presName="bottomArc2" presStyleLbl="parChTrans1D1" presStyleIdx="7" presStyleCnt="30"/>
      <dgm:spPr/>
    </dgm:pt>
    <dgm:pt modelId="{D7A10058-87BF-2748-B99C-C8D872D3DD99}" type="pres">
      <dgm:prSet presAssocID="{35D8590D-868A-FB49-8C5D-842299E6BB04}" presName="topConnNode2" presStyleLbl="node3" presStyleIdx="0" presStyleCnt="0"/>
      <dgm:spPr/>
      <dgm:t>
        <a:bodyPr/>
        <a:lstStyle/>
        <a:p>
          <a:endParaRPr lang="en-US"/>
        </a:p>
      </dgm:t>
    </dgm:pt>
    <dgm:pt modelId="{FD9E54C3-F309-824B-89CB-97C5331CA4AC}" type="pres">
      <dgm:prSet presAssocID="{35D8590D-868A-FB49-8C5D-842299E6BB04}" presName="hierChild4" presStyleCnt="0"/>
      <dgm:spPr/>
    </dgm:pt>
    <dgm:pt modelId="{CB24AF3A-2EB0-9349-A0CB-97A8B8184369}" type="pres">
      <dgm:prSet presAssocID="{35D8590D-868A-FB49-8C5D-842299E6BB04}" presName="hierChild5" presStyleCnt="0"/>
      <dgm:spPr/>
    </dgm:pt>
    <dgm:pt modelId="{0261539F-F478-EE4A-9F54-09D838997CD3}" type="pres">
      <dgm:prSet presAssocID="{1101CB4B-BC7B-0E4C-8AEB-E5D64ACF9BDF}" presName="Name28" presStyleLbl="parChTrans1D3" presStyleIdx="2" presStyleCnt="5"/>
      <dgm:spPr/>
      <dgm:t>
        <a:bodyPr/>
        <a:lstStyle/>
        <a:p>
          <a:endParaRPr lang="en-US"/>
        </a:p>
      </dgm:t>
    </dgm:pt>
    <dgm:pt modelId="{FDF2845F-29F7-8B4D-BA75-E4AAD3FC2E9C}" type="pres">
      <dgm:prSet presAssocID="{25B641C5-099A-3442-990F-687A8C499A98}" presName="hierRoot2" presStyleCnt="0">
        <dgm:presLayoutVars>
          <dgm:hierBranch val="init"/>
        </dgm:presLayoutVars>
      </dgm:prSet>
      <dgm:spPr/>
    </dgm:pt>
    <dgm:pt modelId="{39870FCA-BDBD-CF41-B64C-BBEEC0AEEF6F}" type="pres">
      <dgm:prSet presAssocID="{25B641C5-099A-3442-990F-687A8C499A98}" presName="rootComposite2" presStyleCnt="0"/>
      <dgm:spPr/>
    </dgm:pt>
    <dgm:pt modelId="{A4D681F3-9389-B347-B496-E05F1D12554C}" type="pres">
      <dgm:prSet presAssocID="{25B641C5-099A-3442-990F-687A8C499A98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FDF320-9F4C-284F-A28E-322B226966AD}" type="pres">
      <dgm:prSet presAssocID="{25B641C5-099A-3442-990F-687A8C499A98}" presName="topArc2" presStyleLbl="parChTrans1D1" presStyleIdx="8" presStyleCnt="30"/>
      <dgm:spPr/>
    </dgm:pt>
    <dgm:pt modelId="{58442BAE-2266-EB46-BA2D-9ED8D2ED0FB8}" type="pres">
      <dgm:prSet presAssocID="{25B641C5-099A-3442-990F-687A8C499A98}" presName="bottomArc2" presStyleLbl="parChTrans1D1" presStyleIdx="9" presStyleCnt="30"/>
      <dgm:spPr/>
    </dgm:pt>
    <dgm:pt modelId="{78D957AC-6237-7E48-9379-890467BA195E}" type="pres">
      <dgm:prSet presAssocID="{25B641C5-099A-3442-990F-687A8C499A98}" presName="topConnNode2" presStyleLbl="node3" presStyleIdx="0" presStyleCnt="0"/>
      <dgm:spPr/>
      <dgm:t>
        <a:bodyPr/>
        <a:lstStyle/>
        <a:p>
          <a:endParaRPr lang="en-US"/>
        </a:p>
      </dgm:t>
    </dgm:pt>
    <dgm:pt modelId="{23F41556-B677-7240-BD17-A1AAC5B9A0D2}" type="pres">
      <dgm:prSet presAssocID="{25B641C5-099A-3442-990F-687A8C499A98}" presName="hierChild4" presStyleCnt="0"/>
      <dgm:spPr/>
    </dgm:pt>
    <dgm:pt modelId="{DDD34851-7E2A-BD46-A0F0-9144178F9BD7}" type="pres">
      <dgm:prSet presAssocID="{6A6EA7F1-AB99-CD4F-8BC6-33123654C60F}" presName="Name28" presStyleLbl="parChTrans1D4" presStyleIdx="0" presStyleCnt="7"/>
      <dgm:spPr/>
      <dgm:t>
        <a:bodyPr/>
        <a:lstStyle/>
        <a:p>
          <a:endParaRPr lang="en-US"/>
        </a:p>
      </dgm:t>
    </dgm:pt>
    <dgm:pt modelId="{F43C33D7-8B9A-4242-B823-6595EAAC96AD}" type="pres">
      <dgm:prSet presAssocID="{21351580-99C9-8744-8E02-915CB16D92A4}" presName="hierRoot2" presStyleCnt="0">
        <dgm:presLayoutVars>
          <dgm:hierBranch val="init"/>
        </dgm:presLayoutVars>
      </dgm:prSet>
      <dgm:spPr/>
    </dgm:pt>
    <dgm:pt modelId="{51E13DF6-856D-AE48-958B-CB352F0A0DC5}" type="pres">
      <dgm:prSet presAssocID="{21351580-99C9-8744-8E02-915CB16D92A4}" presName="rootComposite2" presStyleCnt="0"/>
      <dgm:spPr/>
    </dgm:pt>
    <dgm:pt modelId="{B3D17008-8A47-0F44-8D7E-34EDC4F44E00}" type="pres">
      <dgm:prSet presAssocID="{21351580-99C9-8744-8E02-915CB16D92A4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5D678-0127-F044-9792-9C48E1D6F9D7}" type="pres">
      <dgm:prSet presAssocID="{21351580-99C9-8744-8E02-915CB16D92A4}" presName="topArc2" presStyleLbl="parChTrans1D1" presStyleIdx="10" presStyleCnt="30"/>
      <dgm:spPr/>
    </dgm:pt>
    <dgm:pt modelId="{9CDDE144-44C4-EE48-BDA0-69750163F335}" type="pres">
      <dgm:prSet presAssocID="{21351580-99C9-8744-8E02-915CB16D92A4}" presName="bottomArc2" presStyleLbl="parChTrans1D1" presStyleIdx="11" presStyleCnt="30"/>
      <dgm:spPr/>
    </dgm:pt>
    <dgm:pt modelId="{925A3C1D-B66E-F443-813E-03491A57D88E}" type="pres">
      <dgm:prSet presAssocID="{21351580-99C9-8744-8E02-915CB16D92A4}" presName="topConnNode2" presStyleLbl="node4" presStyleIdx="0" presStyleCnt="0"/>
      <dgm:spPr/>
      <dgm:t>
        <a:bodyPr/>
        <a:lstStyle/>
        <a:p>
          <a:endParaRPr lang="en-US"/>
        </a:p>
      </dgm:t>
    </dgm:pt>
    <dgm:pt modelId="{66A2DB6F-B944-FD40-85A3-AB7EB08E7248}" type="pres">
      <dgm:prSet presAssocID="{21351580-99C9-8744-8E02-915CB16D92A4}" presName="hierChild4" presStyleCnt="0"/>
      <dgm:spPr/>
    </dgm:pt>
    <dgm:pt modelId="{0DC31B5E-5C66-DC48-B308-6D743D2949BF}" type="pres">
      <dgm:prSet presAssocID="{8D42CC91-210F-CA44-8442-0C3323A095DE}" presName="Name28" presStyleLbl="parChTrans1D4" presStyleIdx="1" presStyleCnt="7"/>
      <dgm:spPr/>
      <dgm:t>
        <a:bodyPr/>
        <a:lstStyle/>
        <a:p>
          <a:endParaRPr lang="en-US"/>
        </a:p>
      </dgm:t>
    </dgm:pt>
    <dgm:pt modelId="{2E2204F2-464D-314F-AB44-65BAD58D18AD}" type="pres">
      <dgm:prSet presAssocID="{F22FCC1D-333C-8B40-951D-FF6D88071A76}" presName="hierRoot2" presStyleCnt="0">
        <dgm:presLayoutVars>
          <dgm:hierBranch val="init"/>
        </dgm:presLayoutVars>
      </dgm:prSet>
      <dgm:spPr/>
    </dgm:pt>
    <dgm:pt modelId="{B5E7F3ED-7DF8-1544-80E6-B5B28E6597A8}" type="pres">
      <dgm:prSet presAssocID="{F22FCC1D-333C-8B40-951D-FF6D88071A76}" presName="rootComposite2" presStyleCnt="0"/>
      <dgm:spPr/>
    </dgm:pt>
    <dgm:pt modelId="{6AB5C2E5-7992-A745-9620-CD4D548D8D9C}" type="pres">
      <dgm:prSet presAssocID="{F22FCC1D-333C-8B40-951D-FF6D88071A76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078B2-8E30-4843-865E-C7004D89AED6}" type="pres">
      <dgm:prSet presAssocID="{F22FCC1D-333C-8B40-951D-FF6D88071A76}" presName="topArc2" presStyleLbl="parChTrans1D1" presStyleIdx="12" presStyleCnt="30"/>
      <dgm:spPr/>
    </dgm:pt>
    <dgm:pt modelId="{E7922E16-5160-C64A-8190-DE77F4008C9E}" type="pres">
      <dgm:prSet presAssocID="{F22FCC1D-333C-8B40-951D-FF6D88071A76}" presName="bottomArc2" presStyleLbl="parChTrans1D1" presStyleIdx="13" presStyleCnt="30"/>
      <dgm:spPr/>
    </dgm:pt>
    <dgm:pt modelId="{9E7CDF45-AE1F-7A43-81AC-BCB7CBAE7DAB}" type="pres">
      <dgm:prSet presAssocID="{F22FCC1D-333C-8B40-951D-FF6D88071A76}" presName="topConnNode2" presStyleLbl="node4" presStyleIdx="0" presStyleCnt="0"/>
      <dgm:spPr/>
      <dgm:t>
        <a:bodyPr/>
        <a:lstStyle/>
        <a:p>
          <a:endParaRPr lang="en-US"/>
        </a:p>
      </dgm:t>
    </dgm:pt>
    <dgm:pt modelId="{8D48D68B-45BD-4047-9851-3228802D646E}" type="pres">
      <dgm:prSet presAssocID="{F22FCC1D-333C-8B40-951D-FF6D88071A76}" presName="hierChild4" presStyleCnt="0"/>
      <dgm:spPr/>
    </dgm:pt>
    <dgm:pt modelId="{574E758F-EFA3-1B46-A714-9DC1C95A4D0B}" type="pres">
      <dgm:prSet presAssocID="{F22FCC1D-333C-8B40-951D-FF6D88071A76}" presName="hierChild5" presStyleCnt="0"/>
      <dgm:spPr/>
    </dgm:pt>
    <dgm:pt modelId="{A6A04924-D07B-9A4D-A436-FF57E101E12E}" type="pres">
      <dgm:prSet presAssocID="{590D0FC5-95C4-0541-B5AB-9983DC09AC7D}" presName="Name28" presStyleLbl="parChTrans1D4" presStyleIdx="2" presStyleCnt="7"/>
      <dgm:spPr/>
      <dgm:t>
        <a:bodyPr/>
        <a:lstStyle/>
        <a:p>
          <a:endParaRPr lang="en-US"/>
        </a:p>
      </dgm:t>
    </dgm:pt>
    <dgm:pt modelId="{A5A1EB1B-D125-D24D-B7C0-617AA1484517}" type="pres">
      <dgm:prSet presAssocID="{488FCB21-B13F-B948-A966-29CA831C94E0}" presName="hierRoot2" presStyleCnt="0">
        <dgm:presLayoutVars>
          <dgm:hierBranch val="init"/>
        </dgm:presLayoutVars>
      </dgm:prSet>
      <dgm:spPr/>
    </dgm:pt>
    <dgm:pt modelId="{365DC398-D180-CF47-8F50-B5522B55F12B}" type="pres">
      <dgm:prSet presAssocID="{488FCB21-B13F-B948-A966-29CA831C94E0}" presName="rootComposite2" presStyleCnt="0"/>
      <dgm:spPr/>
    </dgm:pt>
    <dgm:pt modelId="{4D47B984-DF9E-D349-ADA4-E30320863CB0}" type="pres">
      <dgm:prSet presAssocID="{488FCB21-B13F-B948-A966-29CA831C94E0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E629F-740E-4948-A3FE-3E1CE9A8B190}" type="pres">
      <dgm:prSet presAssocID="{488FCB21-B13F-B948-A966-29CA831C94E0}" presName="topArc2" presStyleLbl="parChTrans1D1" presStyleIdx="14" presStyleCnt="30"/>
      <dgm:spPr/>
    </dgm:pt>
    <dgm:pt modelId="{47E75BC7-4501-BD45-89B6-9412DAEC9315}" type="pres">
      <dgm:prSet presAssocID="{488FCB21-B13F-B948-A966-29CA831C94E0}" presName="bottomArc2" presStyleLbl="parChTrans1D1" presStyleIdx="15" presStyleCnt="30"/>
      <dgm:spPr/>
    </dgm:pt>
    <dgm:pt modelId="{EDF8810E-3A57-5E44-892B-06C176D92C94}" type="pres">
      <dgm:prSet presAssocID="{488FCB21-B13F-B948-A966-29CA831C94E0}" presName="topConnNode2" presStyleLbl="node4" presStyleIdx="0" presStyleCnt="0"/>
      <dgm:spPr/>
      <dgm:t>
        <a:bodyPr/>
        <a:lstStyle/>
        <a:p>
          <a:endParaRPr lang="en-US"/>
        </a:p>
      </dgm:t>
    </dgm:pt>
    <dgm:pt modelId="{5BB9F317-ABD7-9441-8BA5-B06D4234E953}" type="pres">
      <dgm:prSet presAssocID="{488FCB21-B13F-B948-A966-29CA831C94E0}" presName="hierChild4" presStyleCnt="0"/>
      <dgm:spPr/>
    </dgm:pt>
    <dgm:pt modelId="{A71B2E71-4D25-5C45-AD53-FB713672055D}" type="pres">
      <dgm:prSet presAssocID="{488FCB21-B13F-B948-A966-29CA831C94E0}" presName="hierChild5" presStyleCnt="0"/>
      <dgm:spPr/>
    </dgm:pt>
    <dgm:pt modelId="{502B99DE-F22B-6346-939A-D67AE68E37F7}" type="pres">
      <dgm:prSet presAssocID="{4DA2FCC4-2C03-0042-A967-39CB45729A0D}" presName="Name28" presStyleLbl="parChTrans1D4" presStyleIdx="3" presStyleCnt="7"/>
      <dgm:spPr/>
      <dgm:t>
        <a:bodyPr/>
        <a:lstStyle/>
        <a:p>
          <a:endParaRPr lang="en-US"/>
        </a:p>
      </dgm:t>
    </dgm:pt>
    <dgm:pt modelId="{412C6C1A-F117-1E4E-80F4-E2B8DB617EEE}" type="pres">
      <dgm:prSet presAssocID="{6DB30A06-ED9E-9549-BDC4-F4DD2EF2F241}" presName="hierRoot2" presStyleCnt="0">
        <dgm:presLayoutVars>
          <dgm:hierBranch val="init"/>
        </dgm:presLayoutVars>
      </dgm:prSet>
      <dgm:spPr/>
    </dgm:pt>
    <dgm:pt modelId="{FCDEDC22-C447-A045-958C-300FCF1A52E0}" type="pres">
      <dgm:prSet presAssocID="{6DB30A06-ED9E-9549-BDC4-F4DD2EF2F241}" presName="rootComposite2" presStyleCnt="0"/>
      <dgm:spPr/>
    </dgm:pt>
    <dgm:pt modelId="{99DC2EA4-62E0-E442-BAC9-BA148F605C92}" type="pres">
      <dgm:prSet presAssocID="{6DB30A06-ED9E-9549-BDC4-F4DD2EF2F24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DC6C1-017A-0343-AE2B-B1A4C1658436}" type="pres">
      <dgm:prSet presAssocID="{6DB30A06-ED9E-9549-BDC4-F4DD2EF2F241}" presName="topArc2" presStyleLbl="parChTrans1D1" presStyleIdx="16" presStyleCnt="30"/>
      <dgm:spPr/>
    </dgm:pt>
    <dgm:pt modelId="{B69BFE71-C286-BE46-BCDC-3FCAE1B25C79}" type="pres">
      <dgm:prSet presAssocID="{6DB30A06-ED9E-9549-BDC4-F4DD2EF2F241}" presName="bottomArc2" presStyleLbl="parChTrans1D1" presStyleIdx="17" presStyleCnt="30"/>
      <dgm:spPr/>
    </dgm:pt>
    <dgm:pt modelId="{F0713C84-A965-8543-91F1-F379BCCD21C2}" type="pres">
      <dgm:prSet presAssocID="{6DB30A06-ED9E-9549-BDC4-F4DD2EF2F24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7B3245-E9AB-5044-B996-38ABDF343B49}" type="pres">
      <dgm:prSet presAssocID="{6DB30A06-ED9E-9549-BDC4-F4DD2EF2F241}" presName="hierChild4" presStyleCnt="0"/>
      <dgm:spPr/>
    </dgm:pt>
    <dgm:pt modelId="{8771366B-F75F-504C-9A73-68FDC01C80F5}" type="pres">
      <dgm:prSet presAssocID="{6DB30A06-ED9E-9549-BDC4-F4DD2EF2F241}" presName="hierChild5" presStyleCnt="0"/>
      <dgm:spPr/>
    </dgm:pt>
    <dgm:pt modelId="{A6102398-BDDD-0849-8635-F7E1918EE120}" type="pres">
      <dgm:prSet presAssocID="{21351580-99C9-8744-8E02-915CB16D92A4}" presName="hierChild5" presStyleCnt="0"/>
      <dgm:spPr/>
    </dgm:pt>
    <dgm:pt modelId="{A54EAFD7-6960-374D-8C32-3228D28346F7}" type="pres">
      <dgm:prSet presAssocID="{25B641C5-099A-3442-990F-687A8C499A98}" presName="hierChild5" presStyleCnt="0"/>
      <dgm:spPr/>
    </dgm:pt>
    <dgm:pt modelId="{67D44001-9D8D-C744-9B08-CF0E64A503D7}" type="pres">
      <dgm:prSet presAssocID="{2ED9AE2C-F2BD-1F45-8ED8-000807C7CDC1}" presName="Name28" presStyleLbl="parChTrans1D3" presStyleIdx="3" presStyleCnt="5"/>
      <dgm:spPr/>
      <dgm:t>
        <a:bodyPr/>
        <a:lstStyle/>
        <a:p>
          <a:endParaRPr lang="en-US"/>
        </a:p>
      </dgm:t>
    </dgm:pt>
    <dgm:pt modelId="{4A2F5341-E20C-B843-8C61-94F06D8CFA74}" type="pres">
      <dgm:prSet presAssocID="{47947273-8622-9041-A147-61599EC207C2}" presName="hierRoot2" presStyleCnt="0">
        <dgm:presLayoutVars>
          <dgm:hierBranch val="init"/>
        </dgm:presLayoutVars>
      </dgm:prSet>
      <dgm:spPr/>
    </dgm:pt>
    <dgm:pt modelId="{1D8DBED1-4E61-7049-AC6E-838020E26A91}" type="pres">
      <dgm:prSet presAssocID="{47947273-8622-9041-A147-61599EC207C2}" presName="rootComposite2" presStyleCnt="0"/>
      <dgm:spPr/>
    </dgm:pt>
    <dgm:pt modelId="{386E6F85-7FDB-5B44-BB41-95BD0DE0BA82}" type="pres">
      <dgm:prSet presAssocID="{47947273-8622-9041-A147-61599EC207C2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2630C-CF9F-6C4C-B367-7B3009A92F29}" type="pres">
      <dgm:prSet presAssocID="{47947273-8622-9041-A147-61599EC207C2}" presName="topArc2" presStyleLbl="parChTrans1D1" presStyleIdx="18" presStyleCnt="30"/>
      <dgm:spPr/>
    </dgm:pt>
    <dgm:pt modelId="{56DC9A4B-4CD9-434F-A9E2-A6A819DADA6D}" type="pres">
      <dgm:prSet presAssocID="{47947273-8622-9041-A147-61599EC207C2}" presName="bottomArc2" presStyleLbl="parChTrans1D1" presStyleIdx="19" presStyleCnt="30"/>
      <dgm:spPr/>
    </dgm:pt>
    <dgm:pt modelId="{5819E614-F5AB-6548-B30C-B514E4849DF6}" type="pres">
      <dgm:prSet presAssocID="{47947273-8622-9041-A147-61599EC207C2}" presName="topConnNode2" presStyleLbl="node3" presStyleIdx="0" presStyleCnt="0"/>
      <dgm:spPr/>
      <dgm:t>
        <a:bodyPr/>
        <a:lstStyle/>
        <a:p>
          <a:endParaRPr lang="en-US"/>
        </a:p>
      </dgm:t>
    </dgm:pt>
    <dgm:pt modelId="{2EB2795C-A741-6448-B0A3-19B3FE472BF0}" type="pres">
      <dgm:prSet presAssocID="{47947273-8622-9041-A147-61599EC207C2}" presName="hierChild4" presStyleCnt="0"/>
      <dgm:spPr/>
    </dgm:pt>
    <dgm:pt modelId="{1ED3DD58-2724-CC46-A980-19F3EE47CAA9}" type="pres">
      <dgm:prSet presAssocID="{ED6DFC9C-5C50-C547-8E39-0989893EDDDD}" presName="Name28" presStyleLbl="parChTrans1D4" presStyleIdx="4" presStyleCnt="7"/>
      <dgm:spPr/>
      <dgm:t>
        <a:bodyPr/>
        <a:lstStyle/>
        <a:p>
          <a:endParaRPr lang="en-US"/>
        </a:p>
      </dgm:t>
    </dgm:pt>
    <dgm:pt modelId="{57DE61CA-86DD-8F48-B416-F759AFD5433D}" type="pres">
      <dgm:prSet presAssocID="{E9BFE99A-E7F6-3648-94DC-0380256524C4}" presName="hierRoot2" presStyleCnt="0">
        <dgm:presLayoutVars>
          <dgm:hierBranch val="init"/>
        </dgm:presLayoutVars>
      </dgm:prSet>
      <dgm:spPr/>
    </dgm:pt>
    <dgm:pt modelId="{E8661252-2EA5-3944-9DF0-A56C71675886}" type="pres">
      <dgm:prSet presAssocID="{E9BFE99A-E7F6-3648-94DC-0380256524C4}" presName="rootComposite2" presStyleCnt="0"/>
      <dgm:spPr/>
    </dgm:pt>
    <dgm:pt modelId="{7A3A05FD-C238-E341-948A-298367987BC9}" type="pres">
      <dgm:prSet presAssocID="{E9BFE99A-E7F6-3648-94DC-0380256524C4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A9190-68F9-0D4A-95B4-A3CFC69050BD}" type="pres">
      <dgm:prSet presAssocID="{E9BFE99A-E7F6-3648-94DC-0380256524C4}" presName="topArc2" presStyleLbl="parChTrans1D1" presStyleIdx="20" presStyleCnt="30"/>
      <dgm:spPr/>
    </dgm:pt>
    <dgm:pt modelId="{A48CA6AD-58D1-0D46-8FC9-A1BDFBFB01B9}" type="pres">
      <dgm:prSet presAssocID="{E9BFE99A-E7F6-3648-94DC-0380256524C4}" presName="bottomArc2" presStyleLbl="parChTrans1D1" presStyleIdx="21" presStyleCnt="30"/>
      <dgm:spPr/>
    </dgm:pt>
    <dgm:pt modelId="{28FC744E-C378-C340-B4E3-29E1BA523A37}" type="pres">
      <dgm:prSet presAssocID="{E9BFE99A-E7F6-3648-94DC-0380256524C4}" presName="topConnNode2" presStyleLbl="node4" presStyleIdx="0" presStyleCnt="0"/>
      <dgm:spPr/>
      <dgm:t>
        <a:bodyPr/>
        <a:lstStyle/>
        <a:p>
          <a:endParaRPr lang="en-US"/>
        </a:p>
      </dgm:t>
    </dgm:pt>
    <dgm:pt modelId="{FF8AB264-934D-434E-B2C3-76CA3CC5430A}" type="pres">
      <dgm:prSet presAssocID="{E9BFE99A-E7F6-3648-94DC-0380256524C4}" presName="hierChild4" presStyleCnt="0"/>
      <dgm:spPr/>
    </dgm:pt>
    <dgm:pt modelId="{BEF70EFE-E87C-5348-AF0B-007FCD2522D2}" type="pres">
      <dgm:prSet presAssocID="{E9BFE99A-E7F6-3648-94DC-0380256524C4}" presName="hierChild5" presStyleCnt="0"/>
      <dgm:spPr/>
    </dgm:pt>
    <dgm:pt modelId="{84E774CB-1F09-574D-B093-8A8A8E9E0A2E}" type="pres">
      <dgm:prSet presAssocID="{47947273-8622-9041-A147-61599EC207C2}" presName="hierChild5" presStyleCnt="0"/>
      <dgm:spPr/>
    </dgm:pt>
    <dgm:pt modelId="{D78CACE2-0D36-6C4A-ADC8-0F4472B6999C}" type="pres">
      <dgm:prSet presAssocID="{EE0B68CB-FD15-994C-BB43-F02F486FFCB5}" presName="Name28" presStyleLbl="parChTrans1D3" presStyleIdx="4" presStyleCnt="5"/>
      <dgm:spPr/>
      <dgm:t>
        <a:bodyPr/>
        <a:lstStyle/>
        <a:p>
          <a:endParaRPr lang="en-US"/>
        </a:p>
      </dgm:t>
    </dgm:pt>
    <dgm:pt modelId="{96D65D86-4106-AE4D-9FFF-A41B47F92725}" type="pres">
      <dgm:prSet presAssocID="{F67A60AB-521A-8549-B61B-FE1C98DA6E40}" presName="hierRoot2" presStyleCnt="0">
        <dgm:presLayoutVars>
          <dgm:hierBranch val="init"/>
        </dgm:presLayoutVars>
      </dgm:prSet>
      <dgm:spPr/>
    </dgm:pt>
    <dgm:pt modelId="{A8C7FA28-4682-CD45-9EFB-C5C4A9748B0F}" type="pres">
      <dgm:prSet presAssocID="{F67A60AB-521A-8549-B61B-FE1C98DA6E40}" presName="rootComposite2" presStyleCnt="0"/>
      <dgm:spPr/>
    </dgm:pt>
    <dgm:pt modelId="{11A67101-BFBD-0D4B-8A25-E619AAB7A363}" type="pres">
      <dgm:prSet presAssocID="{F67A60AB-521A-8549-B61B-FE1C98DA6E40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11C2E-E2D0-064D-98D5-A6119E0958A7}" type="pres">
      <dgm:prSet presAssocID="{F67A60AB-521A-8549-B61B-FE1C98DA6E40}" presName="topArc2" presStyleLbl="parChTrans1D1" presStyleIdx="22" presStyleCnt="30"/>
      <dgm:spPr/>
    </dgm:pt>
    <dgm:pt modelId="{82E591E7-075E-B44F-8646-58E85A65C0A9}" type="pres">
      <dgm:prSet presAssocID="{F67A60AB-521A-8549-B61B-FE1C98DA6E40}" presName="bottomArc2" presStyleLbl="parChTrans1D1" presStyleIdx="23" presStyleCnt="30"/>
      <dgm:spPr/>
    </dgm:pt>
    <dgm:pt modelId="{360BCCD3-255C-E74A-8DAA-B4B4AD7BCFC3}" type="pres">
      <dgm:prSet presAssocID="{F67A60AB-521A-8549-B61B-FE1C98DA6E40}" presName="topConnNode2" presStyleLbl="node3" presStyleIdx="0" presStyleCnt="0"/>
      <dgm:spPr/>
      <dgm:t>
        <a:bodyPr/>
        <a:lstStyle/>
        <a:p>
          <a:endParaRPr lang="en-US"/>
        </a:p>
      </dgm:t>
    </dgm:pt>
    <dgm:pt modelId="{C7365A2E-6555-644D-BCA5-37871A9471CB}" type="pres">
      <dgm:prSet presAssocID="{F67A60AB-521A-8549-B61B-FE1C98DA6E40}" presName="hierChild4" presStyleCnt="0"/>
      <dgm:spPr/>
    </dgm:pt>
    <dgm:pt modelId="{1D6C9277-F710-1F49-AEE2-68B7D391F17E}" type="pres">
      <dgm:prSet presAssocID="{3CB6D7A5-CC69-4042-A81A-735CA97D9F78}" presName="Name28" presStyleLbl="parChTrans1D4" presStyleIdx="5" presStyleCnt="7"/>
      <dgm:spPr/>
      <dgm:t>
        <a:bodyPr/>
        <a:lstStyle/>
        <a:p>
          <a:endParaRPr lang="en-US"/>
        </a:p>
      </dgm:t>
    </dgm:pt>
    <dgm:pt modelId="{DA14A56C-24A1-B845-996A-46A055F08331}" type="pres">
      <dgm:prSet presAssocID="{64595052-8C4A-1E46-8A5D-68FA7DD157EE}" presName="hierRoot2" presStyleCnt="0">
        <dgm:presLayoutVars>
          <dgm:hierBranch val="init"/>
        </dgm:presLayoutVars>
      </dgm:prSet>
      <dgm:spPr/>
    </dgm:pt>
    <dgm:pt modelId="{A16071D5-9ECD-3A4D-A9B0-63B2294C27E6}" type="pres">
      <dgm:prSet presAssocID="{64595052-8C4A-1E46-8A5D-68FA7DD157EE}" presName="rootComposite2" presStyleCnt="0"/>
      <dgm:spPr/>
    </dgm:pt>
    <dgm:pt modelId="{C7DACB22-F0BD-3C4A-908D-6FC8C34675E8}" type="pres">
      <dgm:prSet presAssocID="{64595052-8C4A-1E46-8A5D-68FA7DD157EE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CF36A-9B44-DC41-BD35-C9D231209BE1}" type="pres">
      <dgm:prSet presAssocID="{64595052-8C4A-1E46-8A5D-68FA7DD157EE}" presName="topArc2" presStyleLbl="parChTrans1D1" presStyleIdx="24" presStyleCnt="30"/>
      <dgm:spPr/>
    </dgm:pt>
    <dgm:pt modelId="{F0C1FEC4-1EB6-544A-99AA-2AF369E57781}" type="pres">
      <dgm:prSet presAssocID="{64595052-8C4A-1E46-8A5D-68FA7DD157EE}" presName="bottomArc2" presStyleLbl="parChTrans1D1" presStyleIdx="25" presStyleCnt="30"/>
      <dgm:spPr/>
    </dgm:pt>
    <dgm:pt modelId="{8DFE5115-FAB4-6D45-A19B-2D986A5EC096}" type="pres">
      <dgm:prSet presAssocID="{64595052-8C4A-1E46-8A5D-68FA7DD157EE}" presName="topConnNode2" presStyleLbl="node4" presStyleIdx="0" presStyleCnt="0"/>
      <dgm:spPr/>
      <dgm:t>
        <a:bodyPr/>
        <a:lstStyle/>
        <a:p>
          <a:endParaRPr lang="en-US"/>
        </a:p>
      </dgm:t>
    </dgm:pt>
    <dgm:pt modelId="{27F496F5-3FF2-8246-80BB-4C1D3B544763}" type="pres">
      <dgm:prSet presAssocID="{64595052-8C4A-1E46-8A5D-68FA7DD157EE}" presName="hierChild4" presStyleCnt="0"/>
      <dgm:spPr/>
    </dgm:pt>
    <dgm:pt modelId="{631C9A41-C8D7-1044-9AA8-ADCF6DFB260E}" type="pres">
      <dgm:prSet presAssocID="{E232C405-D590-3347-AC7D-121F76EB3762}" presName="Name28" presStyleLbl="parChTrans1D4" presStyleIdx="6" presStyleCnt="7"/>
      <dgm:spPr/>
      <dgm:t>
        <a:bodyPr/>
        <a:lstStyle/>
        <a:p>
          <a:endParaRPr lang="en-US"/>
        </a:p>
      </dgm:t>
    </dgm:pt>
    <dgm:pt modelId="{0AF00189-B97D-9342-AA05-155D93965DE3}" type="pres">
      <dgm:prSet presAssocID="{35D79E1F-3AF4-494B-ACFE-2B33478496F6}" presName="hierRoot2" presStyleCnt="0">
        <dgm:presLayoutVars>
          <dgm:hierBranch val="init"/>
        </dgm:presLayoutVars>
      </dgm:prSet>
      <dgm:spPr/>
    </dgm:pt>
    <dgm:pt modelId="{2DF5ED84-6E75-A546-A4B3-7508F9C334A1}" type="pres">
      <dgm:prSet presAssocID="{35D79E1F-3AF4-494B-ACFE-2B33478496F6}" presName="rootComposite2" presStyleCnt="0"/>
      <dgm:spPr/>
    </dgm:pt>
    <dgm:pt modelId="{C712B3B1-1B46-FA4A-8C60-D48069A1CA0D}" type="pres">
      <dgm:prSet presAssocID="{35D79E1F-3AF4-494B-ACFE-2B33478496F6}" presName="rootText2" presStyleLbl="alignAcc1" presStyleIdx="0" presStyleCnt="0" custLinFactNeighborX="-88144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8126D-486E-DD4D-B6C2-D9A5131B424C}" type="pres">
      <dgm:prSet presAssocID="{35D79E1F-3AF4-494B-ACFE-2B33478496F6}" presName="topArc2" presStyleLbl="parChTrans1D1" presStyleIdx="26" presStyleCnt="30"/>
      <dgm:spPr/>
    </dgm:pt>
    <dgm:pt modelId="{C1905886-B90C-D04D-BE27-7B86E7C7B1B6}" type="pres">
      <dgm:prSet presAssocID="{35D79E1F-3AF4-494B-ACFE-2B33478496F6}" presName="bottomArc2" presStyleLbl="parChTrans1D1" presStyleIdx="27" presStyleCnt="30"/>
      <dgm:spPr/>
    </dgm:pt>
    <dgm:pt modelId="{99D42F5B-B5A4-8D46-A7D4-9DF0E97AA024}" type="pres">
      <dgm:prSet presAssocID="{35D79E1F-3AF4-494B-ACFE-2B33478496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DFDB7AF-2334-4D42-B394-6A10E67E0F35}" type="pres">
      <dgm:prSet presAssocID="{35D79E1F-3AF4-494B-ACFE-2B33478496F6}" presName="hierChild4" presStyleCnt="0"/>
      <dgm:spPr/>
    </dgm:pt>
    <dgm:pt modelId="{F8BFE9E0-29D5-6A45-99E8-F35897179F7E}" type="pres">
      <dgm:prSet presAssocID="{35D79E1F-3AF4-494B-ACFE-2B33478496F6}" presName="hierChild5" presStyleCnt="0"/>
      <dgm:spPr/>
    </dgm:pt>
    <dgm:pt modelId="{EFB1384C-EB1D-2945-A376-64252A9819FA}" type="pres">
      <dgm:prSet presAssocID="{64595052-8C4A-1E46-8A5D-68FA7DD157EE}" presName="hierChild5" presStyleCnt="0"/>
      <dgm:spPr/>
    </dgm:pt>
    <dgm:pt modelId="{1D40937A-DE15-F04C-86C0-3462A69B72C5}" type="pres">
      <dgm:prSet presAssocID="{F67A60AB-521A-8549-B61B-FE1C98DA6E40}" presName="hierChild5" presStyleCnt="0"/>
      <dgm:spPr/>
    </dgm:pt>
    <dgm:pt modelId="{0C2F4640-E54C-2149-9262-5E28063606C5}" type="pres">
      <dgm:prSet presAssocID="{4A02D15F-1893-F445-8F16-02106EC7BBE1}" presName="hierChild5" presStyleCnt="0"/>
      <dgm:spPr/>
    </dgm:pt>
    <dgm:pt modelId="{A7615A17-96C6-9C4D-8C92-20256F497BD1}" type="pres">
      <dgm:prSet presAssocID="{7DA06D27-21E6-E345-8DD0-B5C08697B89E}" presName="hierChild3" presStyleCnt="0"/>
      <dgm:spPr/>
    </dgm:pt>
    <dgm:pt modelId="{A1035FBE-6A18-1E4B-B8F6-446794F59CD0}" type="pres">
      <dgm:prSet presAssocID="{FCA65E50-1605-114A-9798-735000079F2C}" presName="Name101" presStyleLbl="parChTrans1D2" presStyleIdx="1" presStyleCnt="2"/>
      <dgm:spPr/>
      <dgm:t>
        <a:bodyPr/>
        <a:lstStyle/>
        <a:p>
          <a:endParaRPr lang="en-US"/>
        </a:p>
      </dgm:t>
    </dgm:pt>
    <dgm:pt modelId="{9268819B-D5C0-704F-A6F8-39647F36BF5F}" type="pres">
      <dgm:prSet presAssocID="{DEF322F2-5127-2D4E-AB15-5E7965F7C5D9}" presName="hierRoot3" presStyleCnt="0">
        <dgm:presLayoutVars>
          <dgm:hierBranch val="init"/>
        </dgm:presLayoutVars>
      </dgm:prSet>
      <dgm:spPr/>
    </dgm:pt>
    <dgm:pt modelId="{162C0427-7AF2-DD4B-ACD1-50D990DAD08F}" type="pres">
      <dgm:prSet presAssocID="{DEF322F2-5127-2D4E-AB15-5E7965F7C5D9}" presName="rootComposite3" presStyleCnt="0"/>
      <dgm:spPr/>
    </dgm:pt>
    <dgm:pt modelId="{6F88B4F8-0510-C547-ABF0-AA52623690D4}" type="pres">
      <dgm:prSet presAssocID="{DEF322F2-5127-2D4E-AB15-5E7965F7C5D9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C05299-31F3-704C-80AD-DF6A79D58E75}" type="pres">
      <dgm:prSet presAssocID="{DEF322F2-5127-2D4E-AB15-5E7965F7C5D9}" presName="topArc3" presStyleLbl="parChTrans1D1" presStyleIdx="28" presStyleCnt="30"/>
      <dgm:spPr/>
    </dgm:pt>
    <dgm:pt modelId="{E9657983-6645-674B-8FD8-68CEC0D7E461}" type="pres">
      <dgm:prSet presAssocID="{DEF322F2-5127-2D4E-AB15-5E7965F7C5D9}" presName="bottomArc3" presStyleLbl="parChTrans1D1" presStyleIdx="29" presStyleCnt="30"/>
      <dgm:spPr/>
    </dgm:pt>
    <dgm:pt modelId="{AC7FA77B-3274-F042-B256-24F842CE0506}" type="pres">
      <dgm:prSet presAssocID="{DEF322F2-5127-2D4E-AB15-5E7965F7C5D9}" presName="topConnNode3" presStyleLbl="asst1" presStyleIdx="0" presStyleCnt="0"/>
      <dgm:spPr/>
      <dgm:t>
        <a:bodyPr/>
        <a:lstStyle/>
        <a:p>
          <a:endParaRPr lang="en-US"/>
        </a:p>
      </dgm:t>
    </dgm:pt>
    <dgm:pt modelId="{18ED441E-F93B-8443-94C1-74AFD2D8331E}" type="pres">
      <dgm:prSet presAssocID="{DEF322F2-5127-2D4E-AB15-5E7965F7C5D9}" presName="hierChild6" presStyleCnt="0"/>
      <dgm:spPr/>
    </dgm:pt>
    <dgm:pt modelId="{AA291A5E-2575-024E-83AF-DA6C81B69C89}" type="pres">
      <dgm:prSet presAssocID="{DEF322F2-5127-2D4E-AB15-5E7965F7C5D9}" presName="hierChild7" presStyleCnt="0"/>
      <dgm:spPr/>
    </dgm:pt>
  </dgm:ptLst>
  <dgm:cxnLst>
    <dgm:cxn modelId="{6ABB76D7-A7AB-6D4C-B3F1-A3AF4CE05BCD}" type="presOf" srcId="{64595052-8C4A-1E46-8A5D-68FA7DD157EE}" destId="{C7DACB22-F0BD-3C4A-908D-6FC8C34675E8}" srcOrd="0" destOrd="0" presId="urn:microsoft.com/office/officeart/2008/layout/HalfCircleOrganizationChart"/>
    <dgm:cxn modelId="{3194976F-A5D4-8549-875B-09A43CD9C01F}" type="presOf" srcId="{D9C9C5DA-942A-4845-ACA7-EF55601448AB}" destId="{E23C7385-598F-BD48-99B9-8E475F6A9A6B}" srcOrd="0" destOrd="0" presId="urn:microsoft.com/office/officeart/2008/layout/HalfCircleOrganizationChart"/>
    <dgm:cxn modelId="{3C09AF9B-DF51-8943-959D-F890187B2129}" type="presOf" srcId="{ED6DFC9C-5C50-C547-8E39-0989893EDDDD}" destId="{1ED3DD58-2724-CC46-A980-19F3EE47CAA9}" srcOrd="0" destOrd="0" presId="urn:microsoft.com/office/officeart/2008/layout/HalfCircleOrganizationChart"/>
    <dgm:cxn modelId="{0EBBC289-5290-0F4E-ABC5-F9C75DE4F507}" type="presOf" srcId="{CB03D620-F935-3749-9782-0C10D3704878}" destId="{CC4FF306-9C61-264D-AF8A-C4F32BC2290F}" srcOrd="1" destOrd="0" presId="urn:microsoft.com/office/officeart/2008/layout/HalfCircleOrganizationChart"/>
    <dgm:cxn modelId="{C0B7E77B-7BF1-6A45-A97E-2D4E3853DB29}" type="presOf" srcId="{488FCB21-B13F-B948-A966-29CA831C94E0}" destId="{EDF8810E-3A57-5E44-892B-06C176D92C94}" srcOrd="1" destOrd="0" presId="urn:microsoft.com/office/officeart/2008/layout/HalfCircleOrganizationChart"/>
    <dgm:cxn modelId="{F33A71BF-63AF-7A4A-A0F8-D133BA569A79}" type="presOf" srcId="{25B641C5-099A-3442-990F-687A8C499A98}" destId="{A4D681F3-9389-B347-B496-E05F1D12554C}" srcOrd="0" destOrd="0" presId="urn:microsoft.com/office/officeart/2008/layout/HalfCircleOrganizationChart"/>
    <dgm:cxn modelId="{1D5F4163-D7DC-394B-844B-DE7B6FB45BAA}" srcId="{7DA06D27-21E6-E345-8DD0-B5C08697B89E}" destId="{DEF322F2-5127-2D4E-AB15-5E7965F7C5D9}" srcOrd="0" destOrd="0" parTransId="{FCA65E50-1605-114A-9798-735000079F2C}" sibTransId="{885D6622-7B27-B447-B8BA-76A129A45BF8}"/>
    <dgm:cxn modelId="{F07D88A1-E610-7F42-9D9A-228EF69B7AC8}" type="presOf" srcId="{2ED9AE2C-F2BD-1F45-8ED8-000807C7CDC1}" destId="{67D44001-9D8D-C744-9B08-CF0E64A503D7}" srcOrd="0" destOrd="0" presId="urn:microsoft.com/office/officeart/2008/layout/HalfCircleOrganizationChart"/>
    <dgm:cxn modelId="{1287CA61-1507-8E4E-B737-2B4FE789BEA6}" srcId="{25B641C5-099A-3442-990F-687A8C499A98}" destId="{21351580-99C9-8744-8E02-915CB16D92A4}" srcOrd="0" destOrd="0" parTransId="{6A6EA7F1-AB99-CD4F-8BC6-33123654C60F}" sibTransId="{63101D0F-1DCA-4141-8496-D90C3F0E3EB2}"/>
    <dgm:cxn modelId="{D1A023AA-A1CE-1347-A9BE-59B3613E03E8}" srcId="{4A02D15F-1893-F445-8F16-02106EC7BBE1}" destId="{CB03D620-F935-3749-9782-0C10D3704878}" srcOrd="0" destOrd="0" parTransId="{2437FECE-460E-5748-860A-6E521FFBB9EA}" sibTransId="{B9CC90D1-2ED3-4C48-A93A-CF04CDD8203F}"/>
    <dgm:cxn modelId="{BE191D4B-1A02-4346-B9B7-03B2D19199EE}" type="presOf" srcId="{6A6EA7F1-AB99-CD4F-8BC6-33123654C60F}" destId="{DDD34851-7E2A-BD46-A0F0-9144178F9BD7}" srcOrd="0" destOrd="0" presId="urn:microsoft.com/office/officeart/2008/layout/HalfCircleOrganizationChart"/>
    <dgm:cxn modelId="{619FE049-1135-6B46-B262-1C5FF4708383}" type="presOf" srcId="{8168F02B-C576-DE4F-A097-78E8526FDD3D}" destId="{1EBDB2FB-88C3-094F-85B7-819D281CE82D}" srcOrd="0" destOrd="0" presId="urn:microsoft.com/office/officeart/2008/layout/HalfCircleOrganizationChart"/>
    <dgm:cxn modelId="{31C03357-4616-6341-B543-5347504A01E5}" srcId="{4A02D15F-1893-F445-8F16-02106EC7BBE1}" destId="{F67A60AB-521A-8549-B61B-FE1C98DA6E40}" srcOrd="4" destOrd="0" parTransId="{EE0B68CB-FD15-994C-BB43-F02F486FFCB5}" sibTransId="{AC920EB1-2437-1846-9185-899DD14603E0}"/>
    <dgm:cxn modelId="{A1B1B52B-5184-4B40-8906-EC4900D6061D}" srcId="{F67A60AB-521A-8549-B61B-FE1C98DA6E40}" destId="{64595052-8C4A-1E46-8A5D-68FA7DD157EE}" srcOrd="0" destOrd="0" parTransId="{3CB6D7A5-CC69-4042-A81A-735CA97D9F78}" sibTransId="{50312F9E-9223-454A-9B1D-DBEE4CC192A7}"/>
    <dgm:cxn modelId="{1F27400E-1D41-3344-B5B0-BDA0A0410605}" srcId="{64595052-8C4A-1E46-8A5D-68FA7DD157EE}" destId="{35D79E1F-3AF4-494B-ACFE-2B33478496F6}" srcOrd="0" destOrd="0" parTransId="{E232C405-D590-3347-AC7D-121F76EB3762}" sibTransId="{B2EA419B-6B83-3A4C-9C28-8C5AEF81B128}"/>
    <dgm:cxn modelId="{35C1C44A-777B-FA4B-8B6B-6CB44EE5D853}" type="presOf" srcId="{E9BFE99A-E7F6-3648-94DC-0380256524C4}" destId="{7A3A05FD-C238-E341-948A-298367987BC9}" srcOrd="0" destOrd="0" presId="urn:microsoft.com/office/officeart/2008/layout/HalfCircleOrganizationChart"/>
    <dgm:cxn modelId="{C3898066-F4B5-5745-8CF6-59C375227A4E}" type="presOf" srcId="{D05700B5-1165-6A48-A092-AE44FD4B3D72}" destId="{02934F23-9E8F-FA4B-B349-901747ED81CD}" srcOrd="0" destOrd="0" presId="urn:microsoft.com/office/officeart/2008/layout/HalfCircleOrganizationChart"/>
    <dgm:cxn modelId="{E87BD4CB-82FD-D94E-972B-7FECB4DFD7D0}" srcId="{D05700B5-1165-6A48-A092-AE44FD4B3D72}" destId="{7DA06D27-21E6-E345-8DD0-B5C08697B89E}" srcOrd="0" destOrd="0" parTransId="{CE938C48-3141-054D-B6F3-897960E33756}" sibTransId="{DB0E91F5-2BFE-1141-A9D5-AE5DB691E3CD}"/>
    <dgm:cxn modelId="{3E335EC1-BA73-C74A-9BE3-B16386B8BE5F}" type="presOf" srcId="{1101CB4B-BC7B-0E4C-8AEB-E5D64ACF9BDF}" destId="{0261539F-F478-EE4A-9F54-09D838997CD3}" srcOrd="0" destOrd="0" presId="urn:microsoft.com/office/officeart/2008/layout/HalfCircleOrganizationChart"/>
    <dgm:cxn modelId="{F4D21175-29C0-3240-9D6E-5E4E22BE6682}" type="presOf" srcId="{F22FCC1D-333C-8B40-951D-FF6D88071A76}" destId="{6AB5C2E5-7992-A745-9620-CD4D548D8D9C}" srcOrd="0" destOrd="0" presId="urn:microsoft.com/office/officeart/2008/layout/HalfCircleOrganizationChart"/>
    <dgm:cxn modelId="{11927F57-FD8E-1743-BA5B-AE73998D243F}" type="presOf" srcId="{DEF322F2-5127-2D4E-AB15-5E7965F7C5D9}" destId="{AC7FA77B-3274-F042-B256-24F842CE0506}" srcOrd="1" destOrd="0" presId="urn:microsoft.com/office/officeart/2008/layout/HalfCircleOrganizationChart"/>
    <dgm:cxn modelId="{87AC113B-7EAF-8946-827E-8BAA6CBA0328}" type="presOf" srcId="{3CB6D7A5-CC69-4042-A81A-735CA97D9F78}" destId="{1D6C9277-F710-1F49-AEE2-68B7D391F17E}" srcOrd="0" destOrd="0" presId="urn:microsoft.com/office/officeart/2008/layout/HalfCircleOrganizationChart"/>
    <dgm:cxn modelId="{C9002A0B-4071-3843-9D88-7AAF787E3FCD}" type="presOf" srcId="{6DB30A06-ED9E-9549-BDC4-F4DD2EF2F241}" destId="{99DC2EA4-62E0-E442-BAC9-BA148F605C92}" srcOrd="0" destOrd="0" presId="urn:microsoft.com/office/officeart/2008/layout/HalfCircleOrganizationChart"/>
    <dgm:cxn modelId="{4BEF285C-E3E4-8A40-81BD-B5B9B5C39608}" type="presOf" srcId="{4DA2FCC4-2C03-0042-A967-39CB45729A0D}" destId="{502B99DE-F22B-6346-939A-D67AE68E37F7}" srcOrd="0" destOrd="0" presId="urn:microsoft.com/office/officeart/2008/layout/HalfCircleOrganizationChart"/>
    <dgm:cxn modelId="{027F9D94-0535-2D47-808D-6C57E2971938}" srcId="{4A02D15F-1893-F445-8F16-02106EC7BBE1}" destId="{25B641C5-099A-3442-990F-687A8C499A98}" srcOrd="2" destOrd="0" parTransId="{1101CB4B-BC7B-0E4C-8AEB-E5D64ACF9BDF}" sibTransId="{919F8C11-0891-5F4B-915B-7A11D1C0D740}"/>
    <dgm:cxn modelId="{9E9F631E-F141-D44F-93ED-370DA3346001}" type="presOf" srcId="{DEF322F2-5127-2D4E-AB15-5E7965F7C5D9}" destId="{6F88B4F8-0510-C547-ABF0-AA52623690D4}" srcOrd="0" destOrd="0" presId="urn:microsoft.com/office/officeart/2008/layout/HalfCircleOrganizationChart"/>
    <dgm:cxn modelId="{E8516694-31B5-FC40-A854-89B73F691E76}" srcId="{21351580-99C9-8744-8E02-915CB16D92A4}" destId="{F22FCC1D-333C-8B40-951D-FF6D88071A76}" srcOrd="0" destOrd="0" parTransId="{8D42CC91-210F-CA44-8442-0C3323A095DE}" sibTransId="{515D1177-4E85-0342-AF2E-16177D2DA777}"/>
    <dgm:cxn modelId="{5FF493C7-0E28-6640-80F8-6466A9FFC417}" type="presOf" srcId="{E9BFE99A-E7F6-3648-94DC-0380256524C4}" destId="{28FC744E-C378-C340-B4E3-29E1BA523A37}" srcOrd="1" destOrd="0" presId="urn:microsoft.com/office/officeart/2008/layout/HalfCircleOrganizationChart"/>
    <dgm:cxn modelId="{223191DE-3896-8D4A-9A08-5FCA9FC36EAC}" srcId="{21351580-99C9-8744-8E02-915CB16D92A4}" destId="{488FCB21-B13F-B948-A966-29CA831C94E0}" srcOrd="1" destOrd="0" parTransId="{590D0FC5-95C4-0541-B5AB-9983DC09AC7D}" sibTransId="{8388E59B-53A5-E441-9A28-7957FE3ED7EF}"/>
    <dgm:cxn modelId="{D470394E-25AF-2746-ACE5-488936D0C84B}" type="presOf" srcId="{488FCB21-B13F-B948-A966-29CA831C94E0}" destId="{4D47B984-DF9E-D349-ADA4-E30320863CB0}" srcOrd="0" destOrd="0" presId="urn:microsoft.com/office/officeart/2008/layout/HalfCircleOrganizationChart"/>
    <dgm:cxn modelId="{34D8F560-9E75-5143-98A9-2D6BBB6045BB}" type="presOf" srcId="{4A02D15F-1893-F445-8F16-02106EC7BBE1}" destId="{3AE329C9-5ACD-774D-AB20-28E2F7A708CD}" srcOrd="0" destOrd="0" presId="urn:microsoft.com/office/officeart/2008/layout/HalfCircleOrganizationChart"/>
    <dgm:cxn modelId="{9A474AF6-FE7C-C346-8C48-CAC0D9A804FF}" srcId="{47947273-8622-9041-A147-61599EC207C2}" destId="{E9BFE99A-E7F6-3648-94DC-0380256524C4}" srcOrd="0" destOrd="0" parTransId="{ED6DFC9C-5C50-C547-8E39-0989893EDDDD}" sibTransId="{980F1D7D-A7E5-9D48-95F4-1D986B597F6E}"/>
    <dgm:cxn modelId="{F00B3F74-A3E4-7C4F-8E64-1B0EDCA6DAF8}" type="presOf" srcId="{2437FECE-460E-5748-860A-6E521FFBB9EA}" destId="{311E07B6-6847-9B47-BBB2-557C5D636D88}" srcOrd="0" destOrd="0" presId="urn:microsoft.com/office/officeart/2008/layout/HalfCircleOrganizationChart"/>
    <dgm:cxn modelId="{4A77DFC6-60B4-C246-991E-42504E2AA4D7}" type="presOf" srcId="{8D42CC91-210F-CA44-8442-0C3323A095DE}" destId="{0DC31B5E-5C66-DC48-B308-6D743D2949BF}" srcOrd="0" destOrd="0" presId="urn:microsoft.com/office/officeart/2008/layout/HalfCircleOrganizationChart"/>
    <dgm:cxn modelId="{0761588B-44E8-5041-88CB-57B09374867E}" type="presOf" srcId="{7DA06D27-21E6-E345-8DD0-B5C08697B89E}" destId="{5AD04BEA-0876-E841-A567-53ED1B15DDBF}" srcOrd="1" destOrd="0" presId="urn:microsoft.com/office/officeart/2008/layout/HalfCircleOrganizationChart"/>
    <dgm:cxn modelId="{4750B5C1-E9C8-9843-A0E4-B1E37ACB5600}" type="presOf" srcId="{6DB30A06-ED9E-9549-BDC4-F4DD2EF2F241}" destId="{F0713C84-A965-8543-91F1-F379BCCD21C2}" srcOrd="1" destOrd="0" presId="urn:microsoft.com/office/officeart/2008/layout/HalfCircleOrganizationChart"/>
    <dgm:cxn modelId="{D8968F6B-5D67-954F-B482-3C449BF1A695}" srcId="{4A02D15F-1893-F445-8F16-02106EC7BBE1}" destId="{35D8590D-868A-FB49-8C5D-842299E6BB04}" srcOrd="1" destOrd="0" parTransId="{8168F02B-C576-DE4F-A097-78E8526FDD3D}" sibTransId="{05E11652-163C-2A4C-AE23-4F9AB36E8F81}"/>
    <dgm:cxn modelId="{63466901-764C-A848-9138-87736E45BEF7}" type="presOf" srcId="{47947273-8622-9041-A147-61599EC207C2}" destId="{386E6F85-7FDB-5B44-BB41-95BD0DE0BA82}" srcOrd="0" destOrd="0" presId="urn:microsoft.com/office/officeart/2008/layout/HalfCircleOrganizationChart"/>
    <dgm:cxn modelId="{448D90CF-DCD7-6240-9F17-98E4CCA9B991}" type="presOf" srcId="{35D79E1F-3AF4-494B-ACFE-2B33478496F6}" destId="{C712B3B1-1B46-FA4A-8C60-D48069A1CA0D}" srcOrd="0" destOrd="0" presId="urn:microsoft.com/office/officeart/2008/layout/HalfCircleOrganizationChart"/>
    <dgm:cxn modelId="{A04038C3-11D1-1246-B949-D172CA0C6739}" type="presOf" srcId="{35D8590D-868A-FB49-8C5D-842299E6BB04}" destId="{D7A10058-87BF-2748-B99C-C8D872D3DD99}" srcOrd="1" destOrd="0" presId="urn:microsoft.com/office/officeart/2008/layout/HalfCircleOrganizationChart"/>
    <dgm:cxn modelId="{F4F2607B-F4BB-454C-8E87-3C80735B7367}" type="presOf" srcId="{64595052-8C4A-1E46-8A5D-68FA7DD157EE}" destId="{8DFE5115-FAB4-6D45-A19B-2D986A5EC096}" srcOrd="1" destOrd="0" presId="urn:microsoft.com/office/officeart/2008/layout/HalfCircleOrganizationChart"/>
    <dgm:cxn modelId="{B1864F2E-F297-D544-99D8-11FA8C80F6CB}" type="presOf" srcId="{25B641C5-099A-3442-990F-687A8C499A98}" destId="{78D957AC-6237-7E48-9379-890467BA195E}" srcOrd="1" destOrd="0" presId="urn:microsoft.com/office/officeart/2008/layout/HalfCircleOrganizationChart"/>
    <dgm:cxn modelId="{6BA603D9-9D4F-F642-B22F-25D962E0CA51}" type="presOf" srcId="{47947273-8622-9041-A147-61599EC207C2}" destId="{5819E614-F5AB-6548-B30C-B514E4849DF6}" srcOrd="1" destOrd="0" presId="urn:microsoft.com/office/officeart/2008/layout/HalfCircleOrganizationChart"/>
    <dgm:cxn modelId="{5642A199-ADA8-674C-B957-4BEE08C48896}" type="presOf" srcId="{F67A60AB-521A-8549-B61B-FE1C98DA6E40}" destId="{360BCCD3-255C-E74A-8DAA-B4B4AD7BCFC3}" srcOrd="1" destOrd="0" presId="urn:microsoft.com/office/officeart/2008/layout/HalfCircleOrganizationChart"/>
    <dgm:cxn modelId="{B9C4F214-D6E6-CB46-A30D-6DE01254FA95}" type="presOf" srcId="{21351580-99C9-8744-8E02-915CB16D92A4}" destId="{B3D17008-8A47-0F44-8D7E-34EDC4F44E00}" srcOrd="0" destOrd="0" presId="urn:microsoft.com/office/officeart/2008/layout/HalfCircleOrganizationChart"/>
    <dgm:cxn modelId="{7820CC79-68E5-C94E-8CA1-13CB3302186A}" type="presOf" srcId="{35D79E1F-3AF4-494B-ACFE-2B33478496F6}" destId="{99D42F5B-B5A4-8D46-A7D4-9DF0E97AA024}" srcOrd="1" destOrd="0" presId="urn:microsoft.com/office/officeart/2008/layout/HalfCircleOrganizationChart"/>
    <dgm:cxn modelId="{C8BC6FA6-EB55-064C-85AA-B5E09C7615A7}" type="presOf" srcId="{590D0FC5-95C4-0541-B5AB-9983DC09AC7D}" destId="{A6A04924-D07B-9A4D-A436-FF57E101E12E}" srcOrd="0" destOrd="0" presId="urn:microsoft.com/office/officeart/2008/layout/HalfCircleOrganizationChart"/>
    <dgm:cxn modelId="{80E1566A-8F4C-8748-BB28-88D869F8A52A}" type="presOf" srcId="{F67A60AB-521A-8549-B61B-FE1C98DA6E40}" destId="{11A67101-BFBD-0D4B-8A25-E619AAB7A363}" srcOrd="0" destOrd="0" presId="urn:microsoft.com/office/officeart/2008/layout/HalfCircleOrganizationChart"/>
    <dgm:cxn modelId="{76AD85E3-2295-134F-9DE0-F3983EE4FAE8}" srcId="{7DA06D27-21E6-E345-8DD0-B5C08697B89E}" destId="{4A02D15F-1893-F445-8F16-02106EC7BBE1}" srcOrd="1" destOrd="0" parTransId="{D9C9C5DA-942A-4845-ACA7-EF55601448AB}" sibTransId="{8B0999C4-0126-8F41-9BA3-CFF67299AB6A}"/>
    <dgm:cxn modelId="{92AB3D31-3DB9-CD40-B186-255D246A7320}" type="presOf" srcId="{E232C405-D590-3347-AC7D-121F76EB3762}" destId="{631C9A41-C8D7-1044-9AA8-ADCF6DFB260E}" srcOrd="0" destOrd="0" presId="urn:microsoft.com/office/officeart/2008/layout/HalfCircleOrganizationChart"/>
    <dgm:cxn modelId="{C4D92C37-78BA-9E4E-A444-41B08000AFD3}" type="presOf" srcId="{7DA06D27-21E6-E345-8DD0-B5C08697B89E}" destId="{DBC87298-BDCB-E741-8F6D-50853BA8ABF7}" srcOrd="0" destOrd="0" presId="urn:microsoft.com/office/officeart/2008/layout/HalfCircleOrganizationChart"/>
    <dgm:cxn modelId="{1259E720-3EFD-6847-B590-7EF8D4CBA140}" type="presOf" srcId="{21351580-99C9-8744-8E02-915CB16D92A4}" destId="{925A3C1D-B66E-F443-813E-03491A57D88E}" srcOrd="1" destOrd="0" presId="urn:microsoft.com/office/officeart/2008/layout/HalfCircleOrganizationChart"/>
    <dgm:cxn modelId="{340BCD23-7170-4B4A-AB3E-C3DE17E2A622}" srcId="{4A02D15F-1893-F445-8F16-02106EC7BBE1}" destId="{47947273-8622-9041-A147-61599EC207C2}" srcOrd="3" destOrd="0" parTransId="{2ED9AE2C-F2BD-1F45-8ED8-000807C7CDC1}" sibTransId="{1B03B2D6-02A8-084C-B033-3183AB82E348}"/>
    <dgm:cxn modelId="{B5AE87AB-7ED1-3F4A-8A03-7635D1D0B897}" type="presOf" srcId="{EE0B68CB-FD15-994C-BB43-F02F486FFCB5}" destId="{D78CACE2-0D36-6C4A-ADC8-0F4472B6999C}" srcOrd="0" destOrd="0" presId="urn:microsoft.com/office/officeart/2008/layout/HalfCircleOrganizationChart"/>
    <dgm:cxn modelId="{B4032AED-57A3-F740-98FA-92579A90EA1F}" type="presOf" srcId="{CB03D620-F935-3749-9782-0C10D3704878}" destId="{41F0289C-81CA-A545-A72B-B1314CFB1C8C}" srcOrd="0" destOrd="0" presId="urn:microsoft.com/office/officeart/2008/layout/HalfCircleOrganizationChart"/>
    <dgm:cxn modelId="{0FC12C07-660F-2D4D-A099-FBE71F1133E1}" srcId="{21351580-99C9-8744-8E02-915CB16D92A4}" destId="{6DB30A06-ED9E-9549-BDC4-F4DD2EF2F241}" srcOrd="2" destOrd="0" parTransId="{4DA2FCC4-2C03-0042-A967-39CB45729A0D}" sibTransId="{D0B5B41A-27CA-E04C-A1C1-965A553B730C}"/>
    <dgm:cxn modelId="{73413D51-8C82-CD41-BD4D-786229EB0DD9}" type="presOf" srcId="{FCA65E50-1605-114A-9798-735000079F2C}" destId="{A1035FBE-6A18-1E4B-B8F6-446794F59CD0}" srcOrd="0" destOrd="0" presId="urn:microsoft.com/office/officeart/2008/layout/HalfCircleOrganizationChart"/>
    <dgm:cxn modelId="{C96A7D63-9163-C04C-B169-031CF7C1A996}" type="presOf" srcId="{35D8590D-868A-FB49-8C5D-842299E6BB04}" destId="{71F6E50D-1F19-D94D-AF06-CB156173BB73}" srcOrd="0" destOrd="0" presId="urn:microsoft.com/office/officeart/2008/layout/HalfCircleOrganizationChart"/>
    <dgm:cxn modelId="{193406D1-8531-D045-A703-691695E620DB}" type="presOf" srcId="{F22FCC1D-333C-8B40-951D-FF6D88071A76}" destId="{9E7CDF45-AE1F-7A43-81AC-BCB7CBAE7DAB}" srcOrd="1" destOrd="0" presId="urn:microsoft.com/office/officeart/2008/layout/HalfCircleOrganizationChart"/>
    <dgm:cxn modelId="{1BFBF46B-8B0B-DD4A-8719-5E996F6714AA}" type="presOf" srcId="{4A02D15F-1893-F445-8F16-02106EC7BBE1}" destId="{D212F7DA-17B5-284B-B8DB-87493A08316A}" srcOrd="1" destOrd="0" presId="urn:microsoft.com/office/officeart/2008/layout/HalfCircleOrganizationChart"/>
    <dgm:cxn modelId="{9FEAE6C7-026A-6C40-A7E5-C009F0EF6083}" type="presParOf" srcId="{02934F23-9E8F-FA4B-B349-901747ED81CD}" destId="{08576331-95FC-9141-AFD7-4E43BB9497F7}" srcOrd="0" destOrd="0" presId="urn:microsoft.com/office/officeart/2008/layout/HalfCircleOrganizationChart"/>
    <dgm:cxn modelId="{7E203C07-464C-8D45-B671-768F023A9E23}" type="presParOf" srcId="{08576331-95FC-9141-AFD7-4E43BB9497F7}" destId="{D9F72FF4-36A5-6446-90C1-51741B8037B2}" srcOrd="0" destOrd="0" presId="urn:microsoft.com/office/officeart/2008/layout/HalfCircleOrganizationChart"/>
    <dgm:cxn modelId="{3AA37A4A-B15A-9045-8253-36729DAEA450}" type="presParOf" srcId="{D9F72FF4-36A5-6446-90C1-51741B8037B2}" destId="{DBC87298-BDCB-E741-8F6D-50853BA8ABF7}" srcOrd="0" destOrd="0" presId="urn:microsoft.com/office/officeart/2008/layout/HalfCircleOrganizationChart"/>
    <dgm:cxn modelId="{4DDEE692-6776-2340-89D7-5902C0822110}" type="presParOf" srcId="{D9F72FF4-36A5-6446-90C1-51741B8037B2}" destId="{7034AE67-4E1E-D94F-A7BD-41003D09BC8D}" srcOrd="1" destOrd="0" presId="urn:microsoft.com/office/officeart/2008/layout/HalfCircleOrganizationChart"/>
    <dgm:cxn modelId="{D17D59AD-F625-1F4C-A84B-0EE7131CA33F}" type="presParOf" srcId="{D9F72FF4-36A5-6446-90C1-51741B8037B2}" destId="{765E0BF6-F5C9-6D49-9D1D-BA10410D0F17}" srcOrd="2" destOrd="0" presId="urn:microsoft.com/office/officeart/2008/layout/HalfCircleOrganizationChart"/>
    <dgm:cxn modelId="{B9200582-4492-9441-9D66-680DA9184A9A}" type="presParOf" srcId="{D9F72FF4-36A5-6446-90C1-51741B8037B2}" destId="{5AD04BEA-0876-E841-A567-53ED1B15DDBF}" srcOrd="3" destOrd="0" presId="urn:microsoft.com/office/officeart/2008/layout/HalfCircleOrganizationChart"/>
    <dgm:cxn modelId="{18755538-EAA9-1243-B4B5-6377DACBA4EA}" type="presParOf" srcId="{08576331-95FC-9141-AFD7-4E43BB9497F7}" destId="{A2792B96-B1C2-6848-9BFF-B519DAEAB0F9}" srcOrd="1" destOrd="0" presId="urn:microsoft.com/office/officeart/2008/layout/HalfCircleOrganizationChart"/>
    <dgm:cxn modelId="{0A82FC2C-B99D-DF44-B0E7-81F585412D82}" type="presParOf" srcId="{A2792B96-B1C2-6848-9BFF-B519DAEAB0F9}" destId="{E23C7385-598F-BD48-99B9-8E475F6A9A6B}" srcOrd="0" destOrd="0" presId="urn:microsoft.com/office/officeart/2008/layout/HalfCircleOrganizationChart"/>
    <dgm:cxn modelId="{DFFF0980-4EF8-A44A-9614-231F38C146AD}" type="presParOf" srcId="{A2792B96-B1C2-6848-9BFF-B519DAEAB0F9}" destId="{7A8C3D23-D30B-934D-9201-A19943866BD3}" srcOrd="1" destOrd="0" presId="urn:microsoft.com/office/officeart/2008/layout/HalfCircleOrganizationChart"/>
    <dgm:cxn modelId="{DEF1BBC9-7A88-0347-ABC1-2425D7C53CC5}" type="presParOf" srcId="{7A8C3D23-D30B-934D-9201-A19943866BD3}" destId="{A0D70E7B-9A68-4345-A2A7-EEDA4E3466BC}" srcOrd="0" destOrd="0" presId="urn:microsoft.com/office/officeart/2008/layout/HalfCircleOrganizationChart"/>
    <dgm:cxn modelId="{E6D68A7C-3482-8A4C-AECF-DE0F5C6356B1}" type="presParOf" srcId="{A0D70E7B-9A68-4345-A2A7-EEDA4E3466BC}" destId="{3AE329C9-5ACD-774D-AB20-28E2F7A708CD}" srcOrd="0" destOrd="0" presId="urn:microsoft.com/office/officeart/2008/layout/HalfCircleOrganizationChart"/>
    <dgm:cxn modelId="{52B0B9F9-B47F-A542-BAB3-76932B285B2A}" type="presParOf" srcId="{A0D70E7B-9A68-4345-A2A7-EEDA4E3466BC}" destId="{CB4185B8-93F8-944D-8A12-FFC116B06464}" srcOrd="1" destOrd="0" presId="urn:microsoft.com/office/officeart/2008/layout/HalfCircleOrganizationChart"/>
    <dgm:cxn modelId="{7C0225BB-637E-6C49-BAFE-25971439BA23}" type="presParOf" srcId="{A0D70E7B-9A68-4345-A2A7-EEDA4E3466BC}" destId="{CB8FF17B-79D6-4848-8C52-CA0C8CECF7C3}" srcOrd="2" destOrd="0" presId="urn:microsoft.com/office/officeart/2008/layout/HalfCircleOrganizationChart"/>
    <dgm:cxn modelId="{91E7586D-54E0-1948-A859-C77AAD3E7821}" type="presParOf" srcId="{A0D70E7B-9A68-4345-A2A7-EEDA4E3466BC}" destId="{D212F7DA-17B5-284B-B8DB-87493A08316A}" srcOrd="3" destOrd="0" presId="urn:microsoft.com/office/officeart/2008/layout/HalfCircleOrganizationChart"/>
    <dgm:cxn modelId="{23F678F3-E993-6F48-8F98-54B289BF2205}" type="presParOf" srcId="{7A8C3D23-D30B-934D-9201-A19943866BD3}" destId="{852F0D5F-9EE9-BA43-B8EE-C181C0D52501}" srcOrd="1" destOrd="0" presId="urn:microsoft.com/office/officeart/2008/layout/HalfCircleOrganizationChart"/>
    <dgm:cxn modelId="{D3FF2144-ED78-CE49-AB9A-85CC14EBF442}" type="presParOf" srcId="{852F0D5F-9EE9-BA43-B8EE-C181C0D52501}" destId="{311E07B6-6847-9B47-BBB2-557C5D636D88}" srcOrd="0" destOrd="0" presId="urn:microsoft.com/office/officeart/2008/layout/HalfCircleOrganizationChart"/>
    <dgm:cxn modelId="{F8DD1FD3-F0F1-BF44-A322-34221EBADB12}" type="presParOf" srcId="{852F0D5F-9EE9-BA43-B8EE-C181C0D52501}" destId="{B494E2CE-E701-F448-8749-69F7224C43E4}" srcOrd="1" destOrd="0" presId="urn:microsoft.com/office/officeart/2008/layout/HalfCircleOrganizationChart"/>
    <dgm:cxn modelId="{C9C8FC43-44C3-2D42-9237-2E6904F58DB3}" type="presParOf" srcId="{B494E2CE-E701-F448-8749-69F7224C43E4}" destId="{910229F6-5A77-6D41-8332-2E250AA79522}" srcOrd="0" destOrd="0" presId="urn:microsoft.com/office/officeart/2008/layout/HalfCircleOrganizationChart"/>
    <dgm:cxn modelId="{758DD6A8-D343-D64F-BB9F-65CF2FBD6B70}" type="presParOf" srcId="{910229F6-5A77-6D41-8332-2E250AA79522}" destId="{41F0289C-81CA-A545-A72B-B1314CFB1C8C}" srcOrd="0" destOrd="0" presId="urn:microsoft.com/office/officeart/2008/layout/HalfCircleOrganizationChart"/>
    <dgm:cxn modelId="{C95B5DD9-5D9B-4A4D-80E4-EA8E2E29C12C}" type="presParOf" srcId="{910229F6-5A77-6D41-8332-2E250AA79522}" destId="{11E98839-727C-6947-8CDF-7C4D11E77030}" srcOrd="1" destOrd="0" presId="urn:microsoft.com/office/officeart/2008/layout/HalfCircleOrganizationChart"/>
    <dgm:cxn modelId="{9AC88C24-947D-024D-889D-74DC8280A629}" type="presParOf" srcId="{910229F6-5A77-6D41-8332-2E250AA79522}" destId="{798CFE8B-0BC5-4C48-A035-41B7B12FC2E8}" srcOrd="2" destOrd="0" presId="urn:microsoft.com/office/officeart/2008/layout/HalfCircleOrganizationChart"/>
    <dgm:cxn modelId="{4F70DFD6-575D-F341-A9BB-AEE651FAC096}" type="presParOf" srcId="{910229F6-5A77-6D41-8332-2E250AA79522}" destId="{CC4FF306-9C61-264D-AF8A-C4F32BC2290F}" srcOrd="3" destOrd="0" presId="urn:microsoft.com/office/officeart/2008/layout/HalfCircleOrganizationChart"/>
    <dgm:cxn modelId="{29B2141B-E0E9-744B-9034-670F9F212D57}" type="presParOf" srcId="{B494E2CE-E701-F448-8749-69F7224C43E4}" destId="{52FAAAA3-F22F-AD46-A47F-970F1DF7615A}" srcOrd="1" destOrd="0" presId="urn:microsoft.com/office/officeart/2008/layout/HalfCircleOrganizationChart"/>
    <dgm:cxn modelId="{ED9119CC-6536-C649-AE82-3798FFE5177D}" type="presParOf" srcId="{B494E2CE-E701-F448-8749-69F7224C43E4}" destId="{1CDA6CA4-5718-BD4F-9CD0-159310A0CF26}" srcOrd="2" destOrd="0" presId="urn:microsoft.com/office/officeart/2008/layout/HalfCircleOrganizationChart"/>
    <dgm:cxn modelId="{69003A09-6B3A-5A4C-BFC4-5B5C513AC54C}" type="presParOf" srcId="{852F0D5F-9EE9-BA43-B8EE-C181C0D52501}" destId="{1EBDB2FB-88C3-094F-85B7-819D281CE82D}" srcOrd="2" destOrd="0" presId="urn:microsoft.com/office/officeart/2008/layout/HalfCircleOrganizationChart"/>
    <dgm:cxn modelId="{A980E9D5-D04D-404E-9655-CC2E54000D5B}" type="presParOf" srcId="{852F0D5F-9EE9-BA43-B8EE-C181C0D52501}" destId="{5D11B0C8-297B-A142-AC27-6248F6EC7F52}" srcOrd="3" destOrd="0" presId="urn:microsoft.com/office/officeart/2008/layout/HalfCircleOrganizationChart"/>
    <dgm:cxn modelId="{13211766-5198-8C41-BE82-D4AE65140D72}" type="presParOf" srcId="{5D11B0C8-297B-A142-AC27-6248F6EC7F52}" destId="{889CA913-25EA-3245-B1C6-F361B6826C20}" srcOrd="0" destOrd="0" presId="urn:microsoft.com/office/officeart/2008/layout/HalfCircleOrganizationChart"/>
    <dgm:cxn modelId="{D0280179-F2EA-3A40-979C-9A87189D048A}" type="presParOf" srcId="{889CA913-25EA-3245-B1C6-F361B6826C20}" destId="{71F6E50D-1F19-D94D-AF06-CB156173BB73}" srcOrd="0" destOrd="0" presId="urn:microsoft.com/office/officeart/2008/layout/HalfCircleOrganizationChart"/>
    <dgm:cxn modelId="{8F0C60C5-1164-8641-BFD1-F7EB3153F953}" type="presParOf" srcId="{889CA913-25EA-3245-B1C6-F361B6826C20}" destId="{E4C0FD84-20E2-E048-B22D-104C6CB60238}" srcOrd="1" destOrd="0" presId="urn:microsoft.com/office/officeart/2008/layout/HalfCircleOrganizationChart"/>
    <dgm:cxn modelId="{A1AFF317-A95C-234F-96A1-6F91C91223D0}" type="presParOf" srcId="{889CA913-25EA-3245-B1C6-F361B6826C20}" destId="{7AD48823-31ED-C144-B31D-4E1EAC545217}" srcOrd="2" destOrd="0" presId="urn:microsoft.com/office/officeart/2008/layout/HalfCircleOrganizationChart"/>
    <dgm:cxn modelId="{85C0AF26-9767-C44C-9D9F-7ADAA8364402}" type="presParOf" srcId="{889CA913-25EA-3245-B1C6-F361B6826C20}" destId="{D7A10058-87BF-2748-B99C-C8D872D3DD99}" srcOrd="3" destOrd="0" presId="urn:microsoft.com/office/officeart/2008/layout/HalfCircleOrganizationChart"/>
    <dgm:cxn modelId="{41A80CB0-77F7-7D41-9EA5-F76E16D2A3D3}" type="presParOf" srcId="{5D11B0C8-297B-A142-AC27-6248F6EC7F52}" destId="{FD9E54C3-F309-824B-89CB-97C5331CA4AC}" srcOrd="1" destOrd="0" presId="urn:microsoft.com/office/officeart/2008/layout/HalfCircleOrganizationChart"/>
    <dgm:cxn modelId="{DA045B28-7FF6-194F-A9B1-AC3BC8750C20}" type="presParOf" srcId="{5D11B0C8-297B-A142-AC27-6248F6EC7F52}" destId="{CB24AF3A-2EB0-9349-A0CB-97A8B8184369}" srcOrd="2" destOrd="0" presId="urn:microsoft.com/office/officeart/2008/layout/HalfCircleOrganizationChart"/>
    <dgm:cxn modelId="{281F7F1C-6728-054C-97A6-F1BA195D0F25}" type="presParOf" srcId="{852F0D5F-9EE9-BA43-B8EE-C181C0D52501}" destId="{0261539F-F478-EE4A-9F54-09D838997CD3}" srcOrd="4" destOrd="0" presId="urn:microsoft.com/office/officeart/2008/layout/HalfCircleOrganizationChart"/>
    <dgm:cxn modelId="{EB08F056-0423-E44F-B69C-750716CCB2F5}" type="presParOf" srcId="{852F0D5F-9EE9-BA43-B8EE-C181C0D52501}" destId="{FDF2845F-29F7-8B4D-BA75-E4AAD3FC2E9C}" srcOrd="5" destOrd="0" presId="urn:microsoft.com/office/officeart/2008/layout/HalfCircleOrganizationChart"/>
    <dgm:cxn modelId="{BF56E08E-19AF-B14C-804A-15268FB7DF83}" type="presParOf" srcId="{FDF2845F-29F7-8B4D-BA75-E4AAD3FC2E9C}" destId="{39870FCA-BDBD-CF41-B64C-BBEEC0AEEF6F}" srcOrd="0" destOrd="0" presId="urn:microsoft.com/office/officeart/2008/layout/HalfCircleOrganizationChart"/>
    <dgm:cxn modelId="{20D0E8BF-DF52-9D42-9FAB-1E63DF083FA8}" type="presParOf" srcId="{39870FCA-BDBD-CF41-B64C-BBEEC0AEEF6F}" destId="{A4D681F3-9389-B347-B496-E05F1D12554C}" srcOrd="0" destOrd="0" presId="urn:microsoft.com/office/officeart/2008/layout/HalfCircleOrganizationChart"/>
    <dgm:cxn modelId="{A770C276-CD5C-4B46-B8CE-3F9F37A3364F}" type="presParOf" srcId="{39870FCA-BDBD-CF41-B64C-BBEEC0AEEF6F}" destId="{A8FDF320-9F4C-284F-A28E-322B226966AD}" srcOrd="1" destOrd="0" presId="urn:microsoft.com/office/officeart/2008/layout/HalfCircleOrganizationChart"/>
    <dgm:cxn modelId="{EEFAC7FF-5856-EA46-AE6B-1B735A6A8704}" type="presParOf" srcId="{39870FCA-BDBD-CF41-B64C-BBEEC0AEEF6F}" destId="{58442BAE-2266-EB46-BA2D-9ED8D2ED0FB8}" srcOrd="2" destOrd="0" presId="urn:microsoft.com/office/officeart/2008/layout/HalfCircleOrganizationChart"/>
    <dgm:cxn modelId="{88CAA97D-D4BA-334E-BF0A-9AF23E730847}" type="presParOf" srcId="{39870FCA-BDBD-CF41-B64C-BBEEC0AEEF6F}" destId="{78D957AC-6237-7E48-9379-890467BA195E}" srcOrd="3" destOrd="0" presId="urn:microsoft.com/office/officeart/2008/layout/HalfCircleOrganizationChart"/>
    <dgm:cxn modelId="{D2FDE7AA-0FDD-6149-B2EC-D618015FECAC}" type="presParOf" srcId="{FDF2845F-29F7-8B4D-BA75-E4AAD3FC2E9C}" destId="{23F41556-B677-7240-BD17-A1AAC5B9A0D2}" srcOrd="1" destOrd="0" presId="urn:microsoft.com/office/officeart/2008/layout/HalfCircleOrganizationChart"/>
    <dgm:cxn modelId="{9CF715C7-D7D9-4B42-8DF8-E4B9892314ED}" type="presParOf" srcId="{23F41556-B677-7240-BD17-A1AAC5B9A0D2}" destId="{DDD34851-7E2A-BD46-A0F0-9144178F9BD7}" srcOrd="0" destOrd="0" presId="urn:microsoft.com/office/officeart/2008/layout/HalfCircleOrganizationChart"/>
    <dgm:cxn modelId="{DA2E9C85-7531-1E4C-B380-642877354772}" type="presParOf" srcId="{23F41556-B677-7240-BD17-A1AAC5B9A0D2}" destId="{F43C33D7-8B9A-4242-B823-6595EAAC96AD}" srcOrd="1" destOrd="0" presId="urn:microsoft.com/office/officeart/2008/layout/HalfCircleOrganizationChart"/>
    <dgm:cxn modelId="{37BC417A-9C90-1343-9739-DB7A9F428258}" type="presParOf" srcId="{F43C33D7-8B9A-4242-B823-6595EAAC96AD}" destId="{51E13DF6-856D-AE48-958B-CB352F0A0DC5}" srcOrd="0" destOrd="0" presId="urn:microsoft.com/office/officeart/2008/layout/HalfCircleOrganizationChart"/>
    <dgm:cxn modelId="{D51571C5-0325-244D-B965-18DDF27FECB6}" type="presParOf" srcId="{51E13DF6-856D-AE48-958B-CB352F0A0DC5}" destId="{B3D17008-8A47-0F44-8D7E-34EDC4F44E00}" srcOrd="0" destOrd="0" presId="urn:microsoft.com/office/officeart/2008/layout/HalfCircleOrganizationChart"/>
    <dgm:cxn modelId="{4FE70768-C20F-464E-B1F4-21147FFBB0C4}" type="presParOf" srcId="{51E13DF6-856D-AE48-958B-CB352F0A0DC5}" destId="{AB05D678-0127-F044-9792-9C48E1D6F9D7}" srcOrd="1" destOrd="0" presId="urn:microsoft.com/office/officeart/2008/layout/HalfCircleOrganizationChart"/>
    <dgm:cxn modelId="{50AC68BD-5CE7-534F-8896-5A4E2B094FE9}" type="presParOf" srcId="{51E13DF6-856D-AE48-958B-CB352F0A0DC5}" destId="{9CDDE144-44C4-EE48-BDA0-69750163F335}" srcOrd="2" destOrd="0" presId="urn:microsoft.com/office/officeart/2008/layout/HalfCircleOrganizationChart"/>
    <dgm:cxn modelId="{F3A08901-970B-6247-8012-D1A4864DD142}" type="presParOf" srcId="{51E13DF6-856D-AE48-958B-CB352F0A0DC5}" destId="{925A3C1D-B66E-F443-813E-03491A57D88E}" srcOrd="3" destOrd="0" presId="urn:microsoft.com/office/officeart/2008/layout/HalfCircleOrganizationChart"/>
    <dgm:cxn modelId="{336CC124-E724-A040-ACDC-C250432BF110}" type="presParOf" srcId="{F43C33D7-8B9A-4242-B823-6595EAAC96AD}" destId="{66A2DB6F-B944-FD40-85A3-AB7EB08E7248}" srcOrd="1" destOrd="0" presId="urn:microsoft.com/office/officeart/2008/layout/HalfCircleOrganizationChart"/>
    <dgm:cxn modelId="{9DD264AD-0944-7B48-9B41-82E27FA825AC}" type="presParOf" srcId="{66A2DB6F-B944-FD40-85A3-AB7EB08E7248}" destId="{0DC31B5E-5C66-DC48-B308-6D743D2949BF}" srcOrd="0" destOrd="0" presId="urn:microsoft.com/office/officeart/2008/layout/HalfCircleOrganizationChart"/>
    <dgm:cxn modelId="{A60BC237-B74C-5647-B621-A75434441222}" type="presParOf" srcId="{66A2DB6F-B944-FD40-85A3-AB7EB08E7248}" destId="{2E2204F2-464D-314F-AB44-65BAD58D18AD}" srcOrd="1" destOrd="0" presId="urn:microsoft.com/office/officeart/2008/layout/HalfCircleOrganizationChart"/>
    <dgm:cxn modelId="{9D79F9AD-19D5-A549-BAE8-0E70AC06AED3}" type="presParOf" srcId="{2E2204F2-464D-314F-AB44-65BAD58D18AD}" destId="{B5E7F3ED-7DF8-1544-80E6-B5B28E6597A8}" srcOrd="0" destOrd="0" presId="urn:microsoft.com/office/officeart/2008/layout/HalfCircleOrganizationChart"/>
    <dgm:cxn modelId="{147093A5-FCD9-FC47-802A-534FBA9BEA55}" type="presParOf" srcId="{B5E7F3ED-7DF8-1544-80E6-B5B28E6597A8}" destId="{6AB5C2E5-7992-A745-9620-CD4D548D8D9C}" srcOrd="0" destOrd="0" presId="urn:microsoft.com/office/officeart/2008/layout/HalfCircleOrganizationChart"/>
    <dgm:cxn modelId="{658DED77-99EB-9545-A91A-2F375744BB24}" type="presParOf" srcId="{B5E7F3ED-7DF8-1544-80E6-B5B28E6597A8}" destId="{8B6078B2-8E30-4843-865E-C7004D89AED6}" srcOrd="1" destOrd="0" presId="urn:microsoft.com/office/officeart/2008/layout/HalfCircleOrganizationChart"/>
    <dgm:cxn modelId="{1BE1FEC1-5B84-F449-B6C4-2D25053F708C}" type="presParOf" srcId="{B5E7F3ED-7DF8-1544-80E6-B5B28E6597A8}" destId="{E7922E16-5160-C64A-8190-DE77F4008C9E}" srcOrd="2" destOrd="0" presId="urn:microsoft.com/office/officeart/2008/layout/HalfCircleOrganizationChart"/>
    <dgm:cxn modelId="{58821095-04BD-9B4B-9340-7BA0706A73E3}" type="presParOf" srcId="{B5E7F3ED-7DF8-1544-80E6-B5B28E6597A8}" destId="{9E7CDF45-AE1F-7A43-81AC-BCB7CBAE7DAB}" srcOrd="3" destOrd="0" presId="urn:microsoft.com/office/officeart/2008/layout/HalfCircleOrganizationChart"/>
    <dgm:cxn modelId="{4958B0FD-1C15-9547-877D-59699591C54F}" type="presParOf" srcId="{2E2204F2-464D-314F-AB44-65BAD58D18AD}" destId="{8D48D68B-45BD-4047-9851-3228802D646E}" srcOrd="1" destOrd="0" presId="urn:microsoft.com/office/officeart/2008/layout/HalfCircleOrganizationChart"/>
    <dgm:cxn modelId="{E6AA6A77-EF6F-1549-A9CD-9CA145C78C28}" type="presParOf" srcId="{2E2204F2-464D-314F-AB44-65BAD58D18AD}" destId="{574E758F-EFA3-1B46-A714-9DC1C95A4D0B}" srcOrd="2" destOrd="0" presId="urn:microsoft.com/office/officeart/2008/layout/HalfCircleOrganizationChart"/>
    <dgm:cxn modelId="{B1A9F06E-50FE-554C-AE02-5BA25DC0AD4E}" type="presParOf" srcId="{66A2DB6F-B944-FD40-85A3-AB7EB08E7248}" destId="{A6A04924-D07B-9A4D-A436-FF57E101E12E}" srcOrd="2" destOrd="0" presId="urn:microsoft.com/office/officeart/2008/layout/HalfCircleOrganizationChart"/>
    <dgm:cxn modelId="{28C02F7C-5810-0743-BD5D-9C31DFF178A9}" type="presParOf" srcId="{66A2DB6F-B944-FD40-85A3-AB7EB08E7248}" destId="{A5A1EB1B-D125-D24D-B7C0-617AA1484517}" srcOrd="3" destOrd="0" presId="urn:microsoft.com/office/officeart/2008/layout/HalfCircleOrganizationChart"/>
    <dgm:cxn modelId="{9925DBD6-6640-DC4F-9475-B9B487B28FCF}" type="presParOf" srcId="{A5A1EB1B-D125-D24D-B7C0-617AA1484517}" destId="{365DC398-D180-CF47-8F50-B5522B55F12B}" srcOrd="0" destOrd="0" presId="urn:microsoft.com/office/officeart/2008/layout/HalfCircleOrganizationChart"/>
    <dgm:cxn modelId="{0D40FD99-B195-3249-A733-C44D8B16E2FE}" type="presParOf" srcId="{365DC398-D180-CF47-8F50-B5522B55F12B}" destId="{4D47B984-DF9E-D349-ADA4-E30320863CB0}" srcOrd="0" destOrd="0" presId="urn:microsoft.com/office/officeart/2008/layout/HalfCircleOrganizationChart"/>
    <dgm:cxn modelId="{82554674-7208-A14F-9566-D150BF1A3BDA}" type="presParOf" srcId="{365DC398-D180-CF47-8F50-B5522B55F12B}" destId="{723E629F-740E-4948-A3FE-3E1CE9A8B190}" srcOrd="1" destOrd="0" presId="urn:microsoft.com/office/officeart/2008/layout/HalfCircleOrganizationChart"/>
    <dgm:cxn modelId="{B7565A74-267E-5F49-A74C-3EEACD7A9625}" type="presParOf" srcId="{365DC398-D180-CF47-8F50-B5522B55F12B}" destId="{47E75BC7-4501-BD45-89B6-9412DAEC9315}" srcOrd="2" destOrd="0" presId="urn:microsoft.com/office/officeart/2008/layout/HalfCircleOrganizationChart"/>
    <dgm:cxn modelId="{7828BF71-456C-E34B-AB76-43A73A8043D3}" type="presParOf" srcId="{365DC398-D180-CF47-8F50-B5522B55F12B}" destId="{EDF8810E-3A57-5E44-892B-06C176D92C94}" srcOrd="3" destOrd="0" presId="urn:microsoft.com/office/officeart/2008/layout/HalfCircleOrganizationChart"/>
    <dgm:cxn modelId="{248B2B91-1BDA-994D-961C-D53E9DEFA7D4}" type="presParOf" srcId="{A5A1EB1B-D125-D24D-B7C0-617AA1484517}" destId="{5BB9F317-ABD7-9441-8BA5-B06D4234E953}" srcOrd="1" destOrd="0" presId="urn:microsoft.com/office/officeart/2008/layout/HalfCircleOrganizationChart"/>
    <dgm:cxn modelId="{08ECFC5C-F1C8-AB4E-BEAD-085F266DF10F}" type="presParOf" srcId="{A5A1EB1B-D125-D24D-B7C0-617AA1484517}" destId="{A71B2E71-4D25-5C45-AD53-FB713672055D}" srcOrd="2" destOrd="0" presId="urn:microsoft.com/office/officeart/2008/layout/HalfCircleOrganizationChart"/>
    <dgm:cxn modelId="{49E7356C-B067-9743-B959-22A654856F99}" type="presParOf" srcId="{66A2DB6F-B944-FD40-85A3-AB7EB08E7248}" destId="{502B99DE-F22B-6346-939A-D67AE68E37F7}" srcOrd="4" destOrd="0" presId="urn:microsoft.com/office/officeart/2008/layout/HalfCircleOrganizationChart"/>
    <dgm:cxn modelId="{114F2734-D473-B947-977B-359AFB0A1081}" type="presParOf" srcId="{66A2DB6F-B944-FD40-85A3-AB7EB08E7248}" destId="{412C6C1A-F117-1E4E-80F4-E2B8DB617EEE}" srcOrd="5" destOrd="0" presId="urn:microsoft.com/office/officeart/2008/layout/HalfCircleOrganizationChart"/>
    <dgm:cxn modelId="{0EAC0F61-44E9-DE48-BF72-6B509B3B3F4E}" type="presParOf" srcId="{412C6C1A-F117-1E4E-80F4-E2B8DB617EEE}" destId="{FCDEDC22-C447-A045-958C-300FCF1A52E0}" srcOrd="0" destOrd="0" presId="urn:microsoft.com/office/officeart/2008/layout/HalfCircleOrganizationChart"/>
    <dgm:cxn modelId="{51F36BB6-FD87-A442-A260-AFC25E7C5041}" type="presParOf" srcId="{FCDEDC22-C447-A045-958C-300FCF1A52E0}" destId="{99DC2EA4-62E0-E442-BAC9-BA148F605C92}" srcOrd="0" destOrd="0" presId="urn:microsoft.com/office/officeart/2008/layout/HalfCircleOrganizationChart"/>
    <dgm:cxn modelId="{7B487DD4-374D-3D4F-8824-88E08E32CEC4}" type="presParOf" srcId="{FCDEDC22-C447-A045-958C-300FCF1A52E0}" destId="{523DC6C1-017A-0343-AE2B-B1A4C1658436}" srcOrd="1" destOrd="0" presId="urn:microsoft.com/office/officeart/2008/layout/HalfCircleOrganizationChart"/>
    <dgm:cxn modelId="{20DF2DA6-6ECA-534A-8C90-FDF1AFB04EA6}" type="presParOf" srcId="{FCDEDC22-C447-A045-958C-300FCF1A52E0}" destId="{B69BFE71-C286-BE46-BCDC-3FCAE1B25C79}" srcOrd="2" destOrd="0" presId="urn:microsoft.com/office/officeart/2008/layout/HalfCircleOrganizationChart"/>
    <dgm:cxn modelId="{453CAA5D-79A4-C540-AC1C-CCB9D47D6B9A}" type="presParOf" srcId="{FCDEDC22-C447-A045-958C-300FCF1A52E0}" destId="{F0713C84-A965-8543-91F1-F379BCCD21C2}" srcOrd="3" destOrd="0" presId="urn:microsoft.com/office/officeart/2008/layout/HalfCircleOrganizationChart"/>
    <dgm:cxn modelId="{8B5683D9-969D-FA43-9AD9-72379EACF2E1}" type="presParOf" srcId="{412C6C1A-F117-1E4E-80F4-E2B8DB617EEE}" destId="{917B3245-E9AB-5044-B996-38ABDF343B49}" srcOrd="1" destOrd="0" presId="urn:microsoft.com/office/officeart/2008/layout/HalfCircleOrganizationChart"/>
    <dgm:cxn modelId="{55C3CFAD-E22F-8D4F-8B0D-7EBC567A2C6E}" type="presParOf" srcId="{412C6C1A-F117-1E4E-80F4-E2B8DB617EEE}" destId="{8771366B-F75F-504C-9A73-68FDC01C80F5}" srcOrd="2" destOrd="0" presId="urn:microsoft.com/office/officeart/2008/layout/HalfCircleOrganizationChart"/>
    <dgm:cxn modelId="{C92B4CEC-18EB-E448-99C3-9C264A57AFD0}" type="presParOf" srcId="{F43C33D7-8B9A-4242-B823-6595EAAC96AD}" destId="{A6102398-BDDD-0849-8635-F7E1918EE120}" srcOrd="2" destOrd="0" presId="urn:microsoft.com/office/officeart/2008/layout/HalfCircleOrganizationChart"/>
    <dgm:cxn modelId="{4A4DAE52-E396-BB4E-AC16-BEC8DF2FE4B7}" type="presParOf" srcId="{FDF2845F-29F7-8B4D-BA75-E4AAD3FC2E9C}" destId="{A54EAFD7-6960-374D-8C32-3228D28346F7}" srcOrd="2" destOrd="0" presId="urn:microsoft.com/office/officeart/2008/layout/HalfCircleOrganizationChart"/>
    <dgm:cxn modelId="{1ED3D89E-1183-314B-88F4-B8AB39A921A9}" type="presParOf" srcId="{852F0D5F-9EE9-BA43-B8EE-C181C0D52501}" destId="{67D44001-9D8D-C744-9B08-CF0E64A503D7}" srcOrd="6" destOrd="0" presId="urn:microsoft.com/office/officeart/2008/layout/HalfCircleOrganizationChart"/>
    <dgm:cxn modelId="{5AC04891-CA98-FB4E-84BE-D252F87DE4C8}" type="presParOf" srcId="{852F0D5F-9EE9-BA43-B8EE-C181C0D52501}" destId="{4A2F5341-E20C-B843-8C61-94F06D8CFA74}" srcOrd="7" destOrd="0" presId="urn:microsoft.com/office/officeart/2008/layout/HalfCircleOrganizationChart"/>
    <dgm:cxn modelId="{EDABD4CF-A6A2-BF49-8B6E-ADF7EBE217FA}" type="presParOf" srcId="{4A2F5341-E20C-B843-8C61-94F06D8CFA74}" destId="{1D8DBED1-4E61-7049-AC6E-838020E26A91}" srcOrd="0" destOrd="0" presId="urn:microsoft.com/office/officeart/2008/layout/HalfCircleOrganizationChart"/>
    <dgm:cxn modelId="{5921802C-3EE4-FD49-B8A0-3C6713EE069F}" type="presParOf" srcId="{1D8DBED1-4E61-7049-AC6E-838020E26A91}" destId="{386E6F85-7FDB-5B44-BB41-95BD0DE0BA82}" srcOrd="0" destOrd="0" presId="urn:microsoft.com/office/officeart/2008/layout/HalfCircleOrganizationChart"/>
    <dgm:cxn modelId="{BEB99DCF-4AFA-B947-AC55-52AFDF530B91}" type="presParOf" srcId="{1D8DBED1-4E61-7049-AC6E-838020E26A91}" destId="{AEE2630C-CF9F-6C4C-B367-7B3009A92F29}" srcOrd="1" destOrd="0" presId="urn:microsoft.com/office/officeart/2008/layout/HalfCircleOrganizationChart"/>
    <dgm:cxn modelId="{1B17F494-7730-FB46-AA27-44B8BA0D0461}" type="presParOf" srcId="{1D8DBED1-4E61-7049-AC6E-838020E26A91}" destId="{56DC9A4B-4CD9-434F-A9E2-A6A819DADA6D}" srcOrd="2" destOrd="0" presId="urn:microsoft.com/office/officeart/2008/layout/HalfCircleOrganizationChart"/>
    <dgm:cxn modelId="{2EC092CD-6297-3F4C-A177-441756A1701F}" type="presParOf" srcId="{1D8DBED1-4E61-7049-AC6E-838020E26A91}" destId="{5819E614-F5AB-6548-B30C-B514E4849DF6}" srcOrd="3" destOrd="0" presId="urn:microsoft.com/office/officeart/2008/layout/HalfCircleOrganizationChart"/>
    <dgm:cxn modelId="{8054C6EF-6D59-0C4E-9237-841E0A359180}" type="presParOf" srcId="{4A2F5341-E20C-B843-8C61-94F06D8CFA74}" destId="{2EB2795C-A741-6448-B0A3-19B3FE472BF0}" srcOrd="1" destOrd="0" presId="urn:microsoft.com/office/officeart/2008/layout/HalfCircleOrganizationChart"/>
    <dgm:cxn modelId="{F33A12A3-BE00-954D-95C5-F50AE2DF240A}" type="presParOf" srcId="{2EB2795C-A741-6448-B0A3-19B3FE472BF0}" destId="{1ED3DD58-2724-CC46-A980-19F3EE47CAA9}" srcOrd="0" destOrd="0" presId="urn:microsoft.com/office/officeart/2008/layout/HalfCircleOrganizationChart"/>
    <dgm:cxn modelId="{35BF887C-CA22-C84C-B7D4-87FE944AF550}" type="presParOf" srcId="{2EB2795C-A741-6448-B0A3-19B3FE472BF0}" destId="{57DE61CA-86DD-8F48-B416-F759AFD5433D}" srcOrd="1" destOrd="0" presId="urn:microsoft.com/office/officeart/2008/layout/HalfCircleOrganizationChart"/>
    <dgm:cxn modelId="{E4DAB16D-C65C-2744-8F75-F9DEDE996369}" type="presParOf" srcId="{57DE61CA-86DD-8F48-B416-F759AFD5433D}" destId="{E8661252-2EA5-3944-9DF0-A56C71675886}" srcOrd="0" destOrd="0" presId="urn:microsoft.com/office/officeart/2008/layout/HalfCircleOrganizationChart"/>
    <dgm:cxn modelId="{2B9D78FC-5F7F-EA41-B482-F643EB9C14D6}" type="presParOf" srcId="{E8661252-2EA5-3944-9DF0-A56C71675886}" destId="{7A3A05FD-C238-E341-948A-298367987BC9}" srcOrd="0" destOrd="0" presId="urn:microsoft.com/office/officeart/2008/layout/HalfCircleOrganizationChart"/>
    <dgm:cxn modelId="{65CC5F6D-CB92-BC4D-BFE5-2C6B05A5D654}" type="presParOf" srcId="{E8661252-2EA5-3944-9DF0-A56C71675886}" destId="{EDEA9190-68F9-0D4A-95B4-A3CFC69050BD}" srcOrd="1" destOrd="0" presId="urn:microsoft.com/office/officeart/2008/layout/HalfCircleOrganizationChart"/>
    <dgm:cxn modelId="{06FAA207-3412-BB4C-A989-94A783FE31F8}" type="presParOf" srcId="{E8661252-2EA5-3944-9DF0-A56C71675886}" destId="{A48CA6AD-58D1-0D46-8FC9-A1BDFBFB01B9}" srcOrd="2" destOrd="0" presId="urn:microsoft.com/office/officeart/2008/layout/HalfCircleOrganizationChart"/>
    <dgm:cxn modelId="{F05EDD4E-BA3D-6140-A97D-06E321639C52}" type="presParOf" srcId="{E8661252-2EA5-3944-9DF0-A56C71675886}" destId="{28FC744E-C378-C340-B4E3-29E1BA523A37}" srcOrd="3" destOrd="0" presId="urn:microsoft.com/office/officeart/2008/layout/HalfCircleOrganizationChart"/>
    <dgm:cxn modelId="{AA96BDD7-CB8A-0F45-82E8-229E7A35CF2B}" type="presParOf" srcId="{57DE61CA-86DD-8F48-B416-F759AFD5433D}" destId="{FF8AB264-934D-434E-B2C3-76CA3CC5430A}" srcOrd="1" destOrd="0" presId="urn:microsoft.com/office/officeart/2008/layout/HalfCircleOrganizationChart"/>
    <dgm:cxn modelId="{33265F5C-4EFA-E04F-8B59-A261E66CE55E}" type="presParOf" srcId="{57DE61CA-86DD-8F48-B416-F759AFD5433D}" destId="{BEF70EFE-E87C-5348-AF0B-007FCD2522D2}" srcOrd="2" destOrd="0" presId="urn:microsoft.com/office/officeart/2008/layout/HalfCircleOrganizationChart"/>
    <dgm:cxn modelId="{FB862406-BB39-1A46-934D-19C064AC583F}" type="presParOf" srcId="{4A2F5341-E20C-B843-8C61-94F06D8CFA74}" destId="{84E774CB-1F09-574D-B093-8A8A8E9E0A2E}" srcOrd="2" destOrd="0" presId="urn:microsoft.com/office/officeart/2008/layout/HalfCircleOrganizationChart"/>
    <dgm:cxn modelId="{D9534889-9544-D94D-AE2A-B98378C340C7}" type="presParOf" srcId="{852F0D5F-9EE9-BA43-B8EE-C181C0D52501}" destId="{D78CACE2-0D36-6C4A-ADC8-0F4472B6999C}" srcOrd="8" destOrd="0" presId="urn:microsoft.com/office/officeart/2008/layout/HalfCircleOrganizationChart"/>
    <dgm:cxn modelId="{BBCAE6AF-10C5-CF43-B996-55CF68D2E2DF}" type="presParOf" srcId="{852F0D5F-9EE9-BA43-B8EE-C181C0D52501}" destId="{96D65D86-4106-AE4D-9FFF-A41B47F92725}" srcOrd="9" destOrd="0" presId="urn:microsoft.com/office/officeart/2008/layout/HalfCircleOrganizationChart"/>
    <dgm:cxn modelId="{86B0A0C0-715A-8E42-8938-A2D986A7550E}" type="presParOf" srcId="{96D65D86-4106-AE4D-9FFF-A41B47F92725}" destId="{A8C7FA28-4682-CD45-9EFB-C5C4A9748B0F}" srcOrd="0" destOrd="0" presId="urn:microsoft.com/office/officeart/2008/layout/HalfCircleOrganizationChart"/>
    <dgm:cxn modelId="{2D86A83E-A858-A845-ADD4-3CCD8E8E023E}" type="presParOf" srcId="{A8C7FA28-4682-CD45-9EFB-C5C4A9748B0F}" destId="{11A67101-BFBD-0D4B-8A25-E619AAB7A363}" srcOrd="0" destOrd="0" presId="urn:microsoft.com/office/officeart/2008/layout/HalfCircleOrganizationChart"/>
    <dgm:cxn modelId="{BC153CA8-6973-9548-9573-A6E7E9B8740A}" type="presParOf" srcId="{A8C7FA28-4682-CD45-9EFB-C5C4A9748B0F}" destId="{CAF11C2E-E2D0-064D-98D5-A6119E0958A7}" srcOrd="1" destOrd="0" presId="urn:microsoft.com/office/officeart/2008/layout/HalfCircleOrganizationChart"/>
    <dgm:cxn modelId="{A7189F38-0B08-6241-8350-D9409FB4486D}" type="presParOf" srcId="{A8C7FA28-4682-CD45-9EFB-C5C4A9748B0F}" destId="{82E591E7-075E-B44F-8646-58E85A65C0A9}" srcOrd="2" destOrd="0" presId="urn:microsoft.com/office/officeart/2008/layout/HalfCircleOrganizationChart"/>
    <dgm:cxn modelId="{0B87F966-5CBB-884B-9CA3-03FFFF6C7661}" type="presParOf" srcId="{A8C7FA28-4682-CD45-9EFB-C5C4A9748B0F}" destId="{360BCCD3-255C-E74A-8DAA-B4B4AD7BCFC3}" srcOrd="3" destOrd="0" presId="urn:microsoft.com/office/officeart/2008/layout/HalfCircleOrganizationChart"/>
    <dgm:cxn modelId="{813B8805-64D6-DC48-98D8-91107579C0A7}" type="presParOf" srcId="{96D65D86-4106-AE4D-9FFF-A41B47F92725}" destId="{C7365A2E-6555-644D-BCA5-37871A9471CB}" srcOrd="1" destOrd="0" presId="urn:microsoft.com/office/officeart/2008/layout/HalfCircleOrganizationChart"/>
    <dgm:cxn modelId="{E096B5FB-5D71-F64B-A29D-9D0FD37EC56D}" type="presParOf" srcId="{C7365A2E-6555-644D-BCA5-37871A9471CB}" destId="{1D6C9277-F710-1F49-AEE2-68B7D391F17E}" srcOrd="0" destOrd="0" presId="urn:microsoft.com/office/officeart/2008/layout/HalfCircleOrganizationChart"/>
    <dgm:cxn modelId="{AF76017B-0494-4840-9E9F-A48420BF31B2}" type="presParOf" srcId="{C7365A2E-6555-644D-BCA5-37871A9471CB}" destId="{DA14A56C-24A1-B845-996A-46A055F08331}" srcOrd="1" destOrd="0" presId="urn:microsoft.com/office/officeart/2008/layout/HalfCircleOrganizationChart"/>
    <dgm:cxn modelId="{3FB32AE6-FBBB-4640-AD82-559CFB99D83F}" type="presParOf" srcId="{DA14A56C-24A1-B845-996A-46A055F08331}" destId="{A16071D5-9ECD-3A4D-A9B0-63B2294C27E6}" srcOrd="0" destOrd="0" presId="urn:microsoft.com/office/officeart/2008/layout/HalfCircleOrganizationChart"/>
    <dgm:cxn modelId="{A9519A78-0A31-644C-BDE8-45716B13F348}" type="presParOf" srcId="{A16071D5-9ECD-3A4D-A9B0-63B2294C27E6}" destId="{C7DACB22-F0BD-3C4A-908D-6FC8C34675E8}" srcOrd="0" destOrd="0" presId="urn:microsoft.com/office/officeart/2008/layout/HalfCircleOrganizationChart"/>
    <dgm:cxn modelId="{2A365D6F-E2A2-AB4C-ACC8-6A13912978A3}" type="presParOf" srcId="{A16071D5-9ECD-3A4D-A9B0-63B2294C27E6}" destId="{5FECF36A-9B44-DC41-BD35-C9D231209BE1}" srcOrd="1" destOrd="0" presId="urn:microsoft.com/office/officeart/2008/layout/HalfCircleOrganizationChart"/>
    <dgm:cxn modelId="{AE4933E9-F09E-BD46-B940-D77B240BA250}" type="presParOf" srcId="{A16071D5-9ECD-3A4D-A9B0-63B2294C27E6}" destId="{F0C1FEC4-1EB6-544A-99AA-2AF369E57781}" srcOrd="2" destOrd="0" presId="urn:microsoft.com/office/officeart/2008/layout/HalfCircleOrganizationChart"/>
    <dgm:cxn modelId="{F72B49B8-AB66-3348-9DFF-0CE0F127B998}" type="presParOf" srcId="{A16071D5-9ECD-3A4D-A9B0-63B2294C27E6}" destId="{8DFE5115-FAB4-6D45-A19B-2D986A5EC096}" srcOrd="3" destOrd="0" presId="urn:microsoft.com/office/officeart/2008/layout/HalfCircleOrganizationChart"/>
    <dgm:cxn modelId="{427CE3F2-761D-7D44-929A-57D5616CB1DB}" type="presParOf" srcId="{DA14A56C-24A1-B845-996A-46A055F08331}" destId="{27F496F5-3FF2-8246-80BB-4C1D3B544763}" srcOrd="1" destOrd="0" presId="urn:microsoft.com/office/officeart/2008/layout/HalfCircleOrganizationChart"/>
    <dgm:cxn modelId="{9AE2D783-C5F4-1848-B329-C244B67DACA9}" type="presParOf" srcId="{27F496F5-3FF2-8246-80BB-4C1D3B544763}" destId="{631C9A41-C8D7-1044-9AA8-ADCF6DFB260E}" srcOrd="0" destOrd="0" presId="urn:microsoft.com/office/officeart/2008/layout/HalfCircleOrganizationChart"/>
    <dgm:cxn modelId="{2C01C1DD-D9C1-B041-8BFD-7534351E45D1}" type="presParOf" srcId="{27F496F5-3FF2-8246-80BB-4C1D3B544763}" destId="{0AF00189-B97D-9342-AA05-155D93965DE3}" srcOrd="1" destOrd="0" presId="urn:microsoft.com/office/officeart/2008/layout/HalfCircleOrganizationChart"/>
    <dgm:cxn modelId="{0E19A2A7-825A-7D42-8039-260D65147ADF}" type="presParOf" srcId="{0AF00189-B97D-9342-AA05-155D93965DE3}" destId="{2DF5ED84-6E75-A546-A4B3-7508F9C334A1}" srcOrd="0" destOrd="0" presId="urn:microsoft.com/office/officeart/2008/layout/HalfCircleOrganizationChart"/>
    <dgm:cxn modelId="{69E4C56B-E172-F348-BF6C-B51EAB987BE3}" type="presParOf" srcId="{2DF5ED84-6E75-A546-A4B3-7508F9C334A1}" destId="{C712B3B1-1B46-FA4A-8C60-D48069A1CA0D}" srcOrd="0" destOrd="0" presId="urn:microsoft.com/office/officeart/2008/layout/HalfCircleOrganizationChart"/>
    <dgm:cxn modelId="{644C7B93-CBA7-3647-8E06-F74C61990079}" type="presParOf" srcId="{2DF5ED84-6E75-A546-A4B3-7508F9C334A1}" destId="{5BF8126D-486E-DD4D-B6C2-D9A5131B424C}" srcOrd="1" destOrd="0" presId="urn:microsoft.com/office/officeart/2008/layout/HalfCircleOrganizationChart"/>
    <dgm:cxn modelId="{27A98190-9A2A-7241-A9A0-A35280499E37}" type="presParOf" srcId="{2DF5ED84-6E75-A546-A4B3-7508F9C334A1}" destId="{C1905886-B90C-D04D-BE27-7B86E7C7B1B6}" srcOrd="2" destOrd="0" presId="urn:microsoft.com/office/officeart/2008/layout/HalfCircleOrganizationChart"/>
    <dgm:cxn modelId="{7698F703-BF1D-5A44-8D79-0BC989610B76}" type="presParOf" srcId="{2DF5ED84-6E75-A546-A4B3-7508F9C334A1}" destId="{99D42F5B-B5A4-8D46-A7D4-9DF0E97AA024}" srcOrd="3" destOrd="0" presId="urn:microsoft.com/office/officeart/2008/layout/HalfCircleOrganizationChart"/>
    <dgm:cxn modelId="{72B4E884-2F41-9D48-9691-CEB30AD8CDEC}" type="presParOf" srcId="{0AF00189-B97D-9342-AA05-155D93965DE3}" destId="{ADFDB7AF-2334-4D42-B394-6A10E67E0F35}" srcOrd="1" destOrd="0" presId="urn:microsoft.com/office/officeart/2008/layout/HalfCircleOrganizationChart"/>
    <dgm:cxn modelId="{A994C454-DE57-D649-B295-F90DA9834EFD}" type="presParOf" srcId="{0AF00189-B97D-9342-AA05-155D93965DE3}" destId="{F8BFE9E0-29D5-6A45-99E8-F35897179F7E}" srcOrd="2" destOrd="0" presId="urn:microsoft.com/office/officeart/2008/layout/HalfCircleOrganizationChart"/>
    <dgm:cxn modelId="{CCE160B7-5479-0A42-93A2-116FEBBF48D9}" type="presParOf" srcId="{DA14A56C-24A1-B845-996A-46A055F08331}" destId="{EFB1384C-EB1D-2945-A376-64252A9819FA}" srcOrd="2" destOrd="0" presId="urn:microsoft.com/office/officeart/2008/layout/HalfCircleOrganizationChart"/>
    <dgm:cxn modelId="{E91AA23E-87CE-924E-908E-DEE2F93F12E8}" type="presParOf" srcId="{96D65D86-4106-AE4D-9FFF-A41B47F92725}" destId="{1D40937A-DE15-F04C-86C0-3462A69B72C5}" srcOrd="2" destOrd="0" presId="urn:microsoft.com/office/officeart/2008/layout/HalfCircleOrganizationChart"/>
    <dgm:cxn modelId="{A418F854-CDDA-BD44-AED0-9EB7A9C4B457}" type="presParOf" srcId="{7A8C3D23-D30B-934D-9201-A19943866BD3}" destId="{0C2F4640-E54C-2149-9262-5E28063606C5}" srcOrd="2" destOrd="0" presId="urn:microsoft.com/office/officeart/2008/layout/HalfCircleOrganizationChart"/>
    <dgm:cxn modelId="{BF71D275-D185-EA42-B708-959D2CDA163F}" type="presParOf" srcId="{08576331-95FC-9141-AFD7-4E43BB9497F7}" destId="{A7615A17-96C6-9C4D-8C92-20256F497BD1}" srcOrd="2" destOrd="0" presId="urn:microsoft.com/office/officeart/2008/layout/HalfCircleOrganizationChart"/>
    <dgm:cxn modelId="{A2D1CCB1-27BC-D446-8403-F4DB4EE0D01A}" type="presParOf" srcId="{A7615A17-96C6-9C4D-8C92-20256F497BD1}" destId="{A1035FBE-6A18-1E4B-B8F6-446794F59CD0}" srcOrd="0" destOrd="0" presId="urn:microsoft.com/office/officeart/2008/layout/HalfCircleOrganizationChart"/>
    <dgm:cxn modelId="{0F9E3F38-F78A-DB45-BD6E-B1726B98E188}" type="presParOf" srcId="{A7615A17-96C6-9C4D-8C92-20256F497BD1}" destId="{9268819B-D5C0-704F-A6F8-39647F36BF5F}" srcOrd="1" destOrd="0" presId="urn:microsoft.com/office/officeart/2008/layout/HalfCircleOrganizationChart"/>
    <dgm:cxn modelId="{8F7A9018-3EF4-DD4A-9C4E-8D7B2A1F9F29}" type="presParOf" srcId="{9268819B-D5C0-704F-A6F8-39647F36BF5F}" destId="{162C0427-7AF2-DD4B-ACD1-50D990DAD08F}" srcOrd="0" destOrd="0" presId="urn:microsoft.com/office/officeart/2008/layout/HalfCircleOrganizationChart"/>
    <dgm:cxn modelId="{415AEC09-109D-424F-97DD-703709AFEA15}" type="presParOf" srcId="{162C0427-7AF2-DD4B-ACD1-50D990DAD08F}" destId="{6F88B4F8-0510-C547-ABF0-AA52623690D4}" srcOrd="0" destOrd="0" presId="urn:microsoft.com/office/officeart/2008/layout/HalfCircleOrganizationChart"/>
    <dgm:cxn modelId="{67EFC01E-9630-0E48-9246-FA739173F26A}" type="presParOf" srcId="{162C0427-7AF2-DD4B-ACD1-50D990DAD08F}" destId="{C9C05299-31F3-704C-80AD-DF6A79D58E75}" srcOrd="1" destOrd="0" presId="urn:microsoft.com/office/officeart/2008/layout/HalfCircleOrganizationChart"/>
    <dgm:cxn modelId="{309D9519-324B-1143-9A36-F450ECCD53B1}" type="presParOf" srcId="{162C0427-7AF2-DD4B-ACD1-50D990DAD08F}" destId="{E9657983-6645-674B-8FD8-68CEC0D7E461}" srcOrd="2" destOrd="0" presId="urn:microsoft.com/office/officeart/2008/layout/HalfCircleOrganizationChart"/>
    <dgm:cxn modelId="{73D2BF0E-0CC7-914F-B6A3-F2015B51EDE6}" type="presParOf" srcId="{162C0427-7AF2-DD4B-ACD1-50D990DAD08F}" destId="{AC7FA77B-3274-F042-B256-24F842CE0506}" srcOrd="3" destOrd="0" presId="urn:microsoft.com/office/officeart/2008/layout/HalfCircleOrganizationChart"/>
    <dgm:cxn modelId="{DAD0B09B-D097-C544-8834-69F183FB1535}" type="presParOf" srcId="{9268819B-D5C0-704F-A6F8-39647F36BF5F}" destId="{18ED441E-F93B-8443-94C1-74AFD2D8331E}" srcOrd="1" destOrd="0" presId="urn:microsoft.com/office/officeart/2008/layout/HalfCircleOrganizationChart"/>
    <dgm:cxn modelId="{7F30BE54-B893-7849-8CA5-990DB0BC79CC}" type="presParOf" srcId="{9268819B-D5C0-704F-A6F8-39647F36BF5F}" destId="{AA291A5E-2575-024E-83AF-DA6C81B69C8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3C2D6-CF99-084D-8B03-E9D4704F981D}">
      <dsp:nvSpPr>
        <dsp:cNvPr id="0" name=""/>
        <dsp:cNvSpPr/>
      </dsp:nvSpPr>
      <dsp:spPr>
        <a:xfrm>
          <a:off x="4992825" y="2013782"/>
          <a:ext cx="325177" cy="1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44"/>
              </a:lnTo>
              <a:lnTo>
                <a:pt x="325177" y="1371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E5EF-F11D-9040-BDD3-503DD541F48C}">
      <dsp:nvSpPr>
        <dsp:cNvPr id="0" name=""/>
        <dsp:cNvSpPr/>
      </dsp:nvSpPr>
      <dsp:spPr>
        <a:xfrm>
          <a:off x="4428797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386894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95893-AB87-7B40-8C77-B606584C91E0}">
      <dsp:nvSpPr>
        <dsp:cNvPr id="0" name=""/>
        <dsp:cNvSpPr/>
      </dsp:nvSpPr>
      <dsp:spPr>
        <a:xfrm>
          <a:off x="4041903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941598"/>
              </a:lnTo>
              <a:lnTo>
                <a:pt x="0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E5B8C-3576-D940-8C00-3CDCD8D64284}">
      <dsp:nvSpPr>
        <dsp:cNvPr id="0" name=""/>
        <dsp:cNvSpPr/>
      </dsp:nvSpPr>
      <dsp:spPr>
        <a:xfrm>
          <a:off x="4428797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386894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14DE0-D6BF-8D4A-A70F-76A6E8E8CB3E}">
      <dsp:nvSpPr>
        <dsp:cNvPr id="0" name=""/>
        <dsp:cNvSpPr/>
      </dsp:nvSpPr>
      <dsp:spPr>
        <a:xfrm>
          <a:off x="4041903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810C-1285-BD49-8435-E94187BDB26A}">
      <dsp:nvSpPr>
        <dsp:cNvPr id="0" name=""/>
        <dsp:cNvSpPr/>
      </dsp:nvSpPr>
      <dsp:spPr>
        <a:xfrm>
          <a:off x="4428797" y="2521238"/>
          <a:ext cx="1655079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655079" y="97889"/>
              </a:lnTo>
              <a:lnTo>
                <a:pt x="1655079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3DC1-BD3E-7547-B3DC-EC7485143F6F}">
      <dsp:nvSpPr>
        <dsp:cNvPr id="0" name=""/>
        <dsp:cNvSpPr/>
      </dsp:nvSpPr>
      <dsp:spPr>
        <a:xfrm>
          <a:off x="5443636" y="3183155"/>
          <a:ext cx="40561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405614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0FCE6-5C89-2341-8FAE-A7B8E23FBC8B}">
      <dsp:nvSpPr>
        <dsp:cNvPr id="0" name=""/>
        <dsp:cNvSpPr/>
      </dsp:nvSpPr>
      <dsp:spPr>
        <a:xfrm>
          <a:off x="5443636" y="3183155"/>
          <a:ext cx="40561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05614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A1835-0387-E440-8F86-CF501EF4FD92}">
      <dsp:nvSpPr>
        <dsp:cNvPr id="0" name=""/>
        <dsp:cNvSpPr/>
      </dsp:nvSpPr>
      <dsp:spPr>
        <a:xfrm>
          <a:off x="4428797" y="2521238"/>
          <a:ext cx="1014838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014838" y="97889"/>
              </a:lnTo>
              <a:lnTo>
                <a:pt x="1014838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BAA3-F8BC-2449-BF89-A0FCB62A905C}">
      <dsp:nvSpPr>
        <dsp:cNvPr id="0" name=""/>
        <dsp:cNvSpPr/>
      </dsp:nvSpPr>
      <dsp:spPr>
        <a:xfrm>
          <a:off x="4428797" y="2521238"/>
          <a:ext cx="362981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362981" y="97889"/>
              </a:lnTo>
              <a:lnTo>
                <a:pt x="362981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9F5-C553-3245-9626-BD124A68BB41}">
      <dsp:nvSpPr>
        <dsp:cNvPr id="0" name=""/>
        <dsp:cNvSpPr/>
      </dsp:nvSpPr>
      <dsp:spPr>
        <a:xfrm>
          <a:off x="4167760" y="3845071"/>
          <a:ext cx="428847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28847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92B6-3566-5C47-91A2-ADC79DC71D23}">
      <dsp:nvSpPr>
        <dsp:cNvPr id="0" name=""/>
        <dsp:cNvSpPr/>
      </dsp:nvSpPr>
      <dsp:spPr>
        <a:xfrm>
          <a:off x="4122040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E2F5A-A370-FD4B-A69C-EFF7DB55FED7}">
      <dsp:nvSpPr>
        <dsp:cNvPr id="0" name=""/>
        <dsp:cNvSpPr/>
      </dsp:nvSpPr>
      <dsp:spPr>
        <a:xfrm>
          <a:off x="4167760" y="2521238"/>
          <a:ext cx="261037" cy="195778"/>
        </a:xfrm>
        <a:custGeom>
          <a:avLst/>
          <a:gdLst/>
          <a:ahLst/>
          <a:cxnLst/>
          <a:rect l="0" t="0" r="0" b="0"/>
          <a:pathLst>
            <a:path>
              <a:moveTo>
                <a:pt x="261037" y="0"/>
              </a:moveTo>
              <a:lnTo>
                <a:pt x="26103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73B16-591A-3748-AC94-F934AF7E6DF1}">
      <dsp:nvSpPr>
        <dsp:cNvPr id="0" name=""/>
        <dsp:cNvSpPr/>
      </dsp:nvSpPr>
      <dsp:spPr>
        <a:xfrm>
          <a:off x="2749917" y="3183155"/>
          <a:ext cx="671052" cy="279682"/>
        </a:xfrm>
        <a:custGeom>
          <a:avLst/>
          <a:gdLst/>
          <a:ahLst/>
          <a:cxnLst/>
          <a:rect l="0" t="0" r="0" b="0"/>
          <a:pathLst>
            <a:path>
              <a:moveTo>
                <a:pt x="671052" y="0"/>
              </a:moveTo>
              <a:lnTo>
                <a:pt x="671052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EF09D-9D78-D942-99C9-DFC12F549B7F}">
      <dsp:nvSpPr>
        <dsp:cNvPr id="0" name=""/>
        <dsp:cNvSpPr/>
      </dsp:nvSpPr>
      <dsp:spPr>
        <a:xfrm>
          <a:off x="3420969" y="2521238"/>
          <a:ext cx="1007827" cy="195778"/>
        </a:xfrm>
        <a:custGeom>
          <a:avLst/>
          <a:gdLst/>
          <a:ahLst/>
          <a:cxnLst/>
          <a:rect l="0" t="0" r="0" b="0"/>
          <a:pathLst>
            <a:path>
              <a:moveTo>
                <a:pt x="1007827" y="0"/>
              </a:moveTo>
              <a:lnTo>
                <a:pt x="100782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93BC3-40EB-FC42-9261-5556930DD41D}">
      <dsp:nvSpPr>
        <dsp:cNvPr id="0" name=""/>
        <dsp:cNvSpPr/>
      </dsp:nvSpPr>
      <dsp:spPr>
        <a:xfrm>
          <a:off x="2571684" y="3845071"/>
          <a:ext cx="243016" cy="1603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15"/>
              </a:lnTo>
              <a:lnTo>
                <a:pt x="243016" y="16035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3B90-23A8-1C46-A6D7-D452BE93E1E7}">
      <dsp:nvSpPr>
        <dsp:cNvPr id="0" name=""/>
        <dsp:cNvSpPr/>
      </dsp:nvSpPr>
      <dsp:spPr>
        <a:xfrm>
          <a:off x="2571684" y="3845071"/>
          <a:ext cx="242991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242991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163AB-3BD1-D147-8A3C-7370E16232B6}">
      <dsp:nvSpPr>
        <dsp:cNvPr id="0" name=""/>
        <dsp:cNvSpPr/>
      </dsp:nvSpPr>
      <dsp:spPr>
        <a:xfrm>
          <a:off x="2571684" y="3845071"/>
          <a:ext cx="242991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242991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B828B-1105-8A43-9A0E-0A7CCE40D4B1}">
      <dsp:nvSpPr>
        <dsp:cNvPr id="0" name=""/>
        <dsp:cNvSpPr/>
      </dsp:nvSpPr>
      <dsp:spPr>
        <a:xfrm>
          <a:off x="2525964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9" y="0"/>
              </a:moveTo>
              <a:lnTo>
                <a:pt x="45729" y="97889"/>
              </a:lnTo>
              <a:lnTo>
                <a:pt x="45720" y="97889"/>
              </a:ln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0666F-AA66-D04F-9DE4-E78AC4F473F7}">
      <dsp:nvSpPr>
        <dsp:cNvPr id="0" name=""/>
        <dsp:cNvSpPr/>
      </dsp:nvSpPr>
      <dsp:spPr>
        <a:xfrm>
          <a:off x="2571694" y="2521238"/>
          <a:ext cx="1857103" cy="195778"/>
        </a:xfrm>
        <a:custGeom>
          <a:avLst/>
          <a:gdLst/>
          <a:ahLst/>
          <a:cxnLst/>
          <a:rect l="0" t="0" r="0" b="0"/>
          <a:pathLst>
            <a:path>
              <a:moveTo>
                <a:pt x="1857103" y="0"/>
              </a:moveTo>
              <a:lnTo>
                <a:pt x="1857103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B6876-8182-0941-B4BA-35E86A2FC601}">
      <dsp:nvSpPr>
        <dsp:cNvPr id="0" name=""/>
        <dsp:cNvSpPr/>
      </dsp:nvSpPr>
      <dsp:spPr>
        <a:xfrm>
          <a:off x="4383077" y="689950"/>
          <a:ext cx="91440" cy="1365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5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F070F-2C6D-D842-A60B-006E3C238399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5DD44-4AEC-A643-96E0-B7C5BEFDA986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31A7D-2B2B-784C-AB52-48B3B859F848}">
      <dsp:nvSpPr>
        <dsp:cNvPr id="0" name=""/>
        <dsp:cNvSpPr/>
      </dsp:nvSpPr>
      <dsp:spPr>
        <a:xfrm>
          <a:off x="3962659" y="30771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MainView</a:t>
          </a:r>
          <a:endParaRPr lang="en-US" sz="700" kern="1200" dirty="0"/>
        </a:p>
      </dsp:txBody>
      <dsp:txXfrm>
        <a:off x="3962659" y="307716"/>
        <a:ext cx="932276" cy="298328"/>
      </dsp:txXfrm>
    </dsp:sp>
    <dsp:sp modelId="{3D898E31-AC2A-AB4B-AD2D-A8196435E508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2B81E-A477-8642-8432-F536A3848A3E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B4D-2BBB-5440-92B5-62C441D74CC4}">
      <dsp:nvSpPr>
        <dsp:cNvPr id="0" name=""/>
        <dsp:cNvSpPr/>
      </dsp:nvSpPr>
      <dsp:spPr>
        <a:xfrm>
          <a:off x="3962659" y="2139005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CenterMenuUtilityView</a:t>
          </a:r>
          <a:endParaRPr lang="en-US" sz="700" kern="1200" dirty="0"/>
        </a:p>
      </dsp:txBody>
      <dsp:txXfrm>
        <a:off x="3962659" y="2139005"/>
        <a:ext cx="932276" cy="298328"/>
      </dsp:txXfrm>
    </dsp:sp>
    <dsp:sp modelId="{96C01B72-4F2D-C14F-8B48-ED16319E31F5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AAB3-64B2-804A-B615-244CB4D6D18C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9F4B4-D904-B947-B22C-A275D295D20A}">
      <dsp:nvSpPr>
        <dsp:cNvPr id="0" name=""/>
        <dsp:cNvSpPr/>
      </dsp:nvSpPr>
      <dsp:spPr>
        <a:xfrm>
          <a:off x="2105556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PokedexTableView</a:t>
          </a:r>
          <a:endParaRPr lang="en-US" sz="700" kern="1200" dirty="0"/>
        </a:p>
      </dsp:txBody>
      <dsp:txXfrm>
        <a:off x="2105556" y="2800921"/>
        <a:ext cx="932276" cy="298328"/>
      </dsp:txXfrm>
    </dsp:sp>
    <dsp:sp modelId="{60F2955D-A664-8343-BFF4-8E6937704CAD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FD4B-776D-8C4F-BD82-C2549476F8A6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A4F97-FD6A-D844-93A0-79FF69BA6F1F}">
      <dsp:nvSpPr>
        <dsp:cNvPr id="0" name=""/>
        <dsp:cNvSpPr/>
      </dsp:nvSpPr>
      <dsp:spPr>
        <a:xfrm>
          <a:off x="21055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PokemonDetailTabView</a:t>
          </a:r>
          <a:endParaRPr lang="en-US" sz="700" kern="1200" dirty="0"/>
        </a:p>
      </dsp:txBody>
      <dsp:txXfrm>
        <a:off x="2105546" y="3462837"/>
        <a:ext cx="932276" cy="298328"/>
      </dsp:txXfrm>
    </dsp:sp>
    <dsp:sp modelId="{858AFAB6-3996-C745-A247-BEBA3D0F32F8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9D043-B127-8B45-AC17-B9D8DC5BBFCF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78E6-7010-DF47-8648-BA1FD345CD89}">
      <dsp:nvSpPr>
        <dsp:cNvPr id="0" name=""/>
        <dsp:cNvSpPr/>
      </dsp:nvSpPr>
      <dsp:spPr>
        <a:xfrm>
          <a:off x="2525667" y="4124754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PokemonInfoView</a:t>
          </a:r>
          <a:endParaRPr lang="en-US" sz="700" kern="1200" dirty="0"/>
        </a:p>
      </dsp:txBody>
      <dsp:txXfrm>
        <a:off x="2525667" y="4124754"/>
        <a:ext cx="932285" cy="298328"/>
      </dsp:txXfrm>
    </dsp:sp>
    <dsp:sp modelId="{6570705C-8F66-7344-81B7-E8767B6CE524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EEF90-DC84-A64F-B7CB-922CC9C79FD0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8F6A5-9E0D-6945-86DF-15D258999BA7}">
      <dsp:nvSpPr>
        <dsp:cNvPr id="0" name=""/>
        <dsp:cNvSpPr/>
      </dsp:nvSpPr>
      <dsp:spPr>
        <a:xfrm>
          <a:off x="2525667" y="4786670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PokemonAreaView</a:t>
          </a:r>
          <a:endParaRPr lang="en-US" sz="700" kern="1200" dirty="0"/>
        </a:p>
      </dsp:txBody>
      <dsp:txXfrm>
        <a:off x="2525667" y="4786670"/>
        <a:ext cx="932285" cy="298328"/>
      </dsp:txXfrm>
    </dsp:sp>
    <dsp:sp modelId="{BAB60989-90E4-4F42-95DC-CD8CA4D6CD65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84C8-14F5-584E-BA31-1C9156E1E193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06B2-D15C-BA4A-B5ED-EDFEC021603F}">
      <dsp:nvSpPr>
        <dsp:cNvPr id="0" name=""/>
        <dsp:cNvSpPr/>
      </dsp:nvSpPr>
      <dsp:spPr>
        <a:xfrm>
          <a:off x="2525695" y="544858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PokemonSizeView</a:t>
          </a:r>
          <a:endParaRPr lang="en-US" sz="700" kern="1200" dirty="0"/>
        </a:p>
      </dsp:txBody>
      <dsp:txXfrm>
        <a:off x="2525695" y="5448586"/>
        <a:ext cx="932276" cy="298328"/>
      </dsp:txXfrm>
    </dsp:sp>
    <dsp:sp modelId="{B2C0DCA7-A6A5-714C-892B-7E7F67A52518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6EAAA-D113-6749-94FC-466DCB6E3570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072F-5E12-B34A-9756-1DAA101CF90B}">
      <dsp:nvSpPr>
        <dsp:cNvPr id="0" name=""/>
        <dsp:cNvSpPr/>
      </dsp:nvSpPr>
      <dsp:spPr>
        <a:xfrm>
          <a:off x="295483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SixPokemonsTableView</a:t>
          </a:r>
          <a:endParaRPr lang="en-US" sz="700" kern="1200" dirty="0"/>
        </a:p>
      </dsp:txBody>
      <dsp:txXfrm>
        <a:off x="2954831" y="2800921"/>
        <a:ext cx="932276" cy="298328"/>
      </dsp:txXfrm>
    </dsp:sp>
    <dsp:sp modelId="{44C54458-33A4-E949-BA8A-3832AD55AB32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94142-AFA0-5C4A-94F5-47F670A24E04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47F9-2CBC-C343-BFFC-62792E6712F5}">
      <dsp:nvSpPr>
        <dsp:cNvPr id="0" name=""/>
        <dsp:cNvSpPr/>
      </dsp:nvSpPr>
      <dsp:spPr>
        <a:xfrm>
          <a:off x="21066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106646" y="3462837"/>
        <a:ext cx="932276" cy="298328"/>
      </dsp:txXfrm>
    </dsp:sp>
    <dsp:sp modelId="{F75D3B6B-894C-E641-A773-CA5F1A743209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DD92C-BA3B-C147-8DD2-058AE0812C1F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7E299-CA3A-2349-8437-00ABF6C05583}">
      <dsp:nvSpPr>
        <dsp:cNvPr id="0" name=""/>
        <dsp:cNvSpPr/>
      </dsp:nvSpPr>
      <dsp:spPr>
        <a:xfrm>
          <a:off x="3701622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BagTableView</a:t>
          </a:r>
          <a:endParaRPr lang="en-US" sz="700" kern="1200" dirty="0"/>
        </a:p>
      </dsp:txBody>
      <dsp:txXfrm>
        <a:off x="3701622" y="2800921"/>
        <a:ext cx="932276" cy="298328"/>
      </dsp:txXfrm>
    </dsp:sp>
    <dsp:sp modelId="{C51D74B9-918B-CD4E-BCA5-708ECD0AFFAF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C7ADD-55A6-6443-8AAC-44AC593B01C2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E4F7-8952-7A41-8642-77E1837D4076}">
      <dsp:nvSpPr>
        <dsp:cNvPr id="0" name=""/>
        <dsp:cNvSpPr/>
      </dsp:nvSpPr>
      <dsp:spPr>
        <a:xfrm>
          <a:off x="3701622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BagItemTableView</a:t>
          </a:r>
          <a:endParaRPr lang="en-US" sz="700" kern="1200" dirty="0"/>
        </a:p>
      </dsp:txBody>
      <dsp:txXfrm>
        <a:off x="3701622" y="3462837"/>
        <a:ext cx="932276" cy="298328"/>
      </dsp:txXfrm>
    </dsp:sp>
    <dsp:sp modelId="{E36314FF-7F89-8741-9509-785B7431150E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7FFD-8EB8-E84F-9105-F64ED4DAA3CF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5EFD8-C639-D149-AA2C-BDC56E3D3176}">
      <dsp:nvSpPr>
        <dsp:cNvPr id="0" name=""/>
        <dsp:cNvSpPr/>
      </dsp:nvSpPr>
      <dsp:spPr>
        <a:xfrm>
          <a:off x="4307601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BagItemInfoView</a:t>
          </a:r>
          <a:endParaRPr lang="en-US" sz="700" kern="1200"/>
        </a:p>
      </dsp:txBody>
      <dsp:txXfrm>
        <a:off x="4307601" y="4124754"/>
        <a:ext cx="932276" cy="298328"/>
      </dsp:txXfrm>
    </dsp:sp>
    <dsp:sp modelId="{0DB74997-CC65-C64B-A95A-8E7F079F5246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8776-AE16-AC49-B3BC-58E6E8496141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FEF8-A2F2-5C49-973B-CC9B312252C0}">
      <dsp:nvSpPr>
        <dsp:cNvPr id="0" name=""/>
        <dsp:cNvSpPr/>
      </dsp:nvSpPr>
      <dsp:spPr>
        <a:xfrm>
          <a:off x="432564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TrainerCardView</a:t>
          </a:r>
          <a:endParaRPr lang="en-US" sz="700" kern="1200" dirty="0"/>
        </a:p>
      </dsp:txBody>
      <dsp:txXfrm>
        <a:off x="4325641" y="2800921"/>
        <a:ext cx="932276" cy="298328"/>
      </dsp:txXfrm>
    </dsp:sp>
    <dsp:sp modelId="{0970D9B3-C64F-E34A-9929-4ED3B9209F10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87AAB-E40C-EF46-BB22-1E0A2D6F8021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11A5-A114-4945-8745-87BBEA16C513}">
      <dsp:nvSpPr>
        <dsp:cNvPr id="0" name=""/>
        <dsp:cNvSpPr/>
      </dsp:nvSpPr>
      <dsp:spPr>
        <a:xfrm>
          <a:off x="4977498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StoreTableView</a:t>
          </a:r>
          <a:endParaRPr lang="en-US" sz="700" kern="1200" dirty="0"/>
        </a:p>
      </dsp:txBody>
      <dsp:txXfrm>
        <a:off x="4977498" y="2800921"/>
        <a:ext cx="932276" cy="298328"/>
      </dsp:txXfrm>
    </dsp:sp>
    <dsp:sp modelId="{1FCAAE03-3736-D942-8769-4609A4AA7153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05B7B-0758-8E47-9E0C-D2514B789CD6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0B20-0B23-9B48-863E-597CDC80A186}">
      <dsp:nvSpPr>
        <dsp:cNvPr id="0" name=""/>
        <dsp:cNvSpPr/>
      </dsp:nvSpPr>
      <dsp:spPr>
        <a:xfrm>
          <a:off x="5560245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StoreItemTableView</a:t>
          </a:r>
          <a:endParaRPr lang="en-US" sz="700" kern="1200" dirty="0"/>
        </a:p>
      </dsp:txBody>
      <dsp:txXfrm>
        <a:off x="5560245" y="3462837"/>
        <a:ext cx="932276" cy="298328"/>
      </dsp:txXfrm>
    </dsp:sp>
    <dsp:sp modelId="{5816DE6C-C3DE-A549-9A8B-B5AB6F4E2A1F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9B654-CCB8-4047-926F-98E65C481986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7CA96-36CB-924B-ACA4-29A85C1472FE}">
      <dsp:nvSpPr>
        <dsp:cNvPr id="0" name=""/>
        <dsp:cNvSpPr/>
      </dsp:nvSpPr>
      <dsp:spPr>
        <a:xfrm>
          <a:off x="5560245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PurchaseTableView</a:t>
          </a:r>
          <a:endParaRPr lang="en-US" sz="700" kern="1200" dirty="0"/>
        </a:p>
      </dsp:txBody>
      <dsp:txXfrm>
        <a:off x="5560245" y="4124754"/>
        <a:ext cx="932276" cy="298328"/>
      </dsp:txXfrm>
    </dsp:sp>
    <dsp:sp modelId="{F5ED5734-A999-0D4B-BBAC-78E8D0DD318B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515C5-63C4-A440-8910-41C2FECC2196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D6DE9-F411-DE47-8899-B8B61CA9C62E}">
      <dsp:nvSpPr>
        <dsp:cNvPr id="0" name=""/>
        <dsp:cNvSpPr/>
      </dsp:nvSpPr>
      <dsp:spPr>
        <a:xfrm>
          <a:off x="5617739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SettingTableView</a:t>
          </a:r>
          <a:endParaRPr lang="en-US" sz="700" kern="1200" dirty="0"/>
        </a:p>
      </dsp:txBody>
      <dsp:txXfrm>
        <a:off x="5617739" y="2800921"/>
        <a:ext cx="932276" cy="298328"/>
      </dsp:txXfrm>
    </dsp:sp>
    <dsp:sp modelId="{E954D8AC-2EBD-1346-9608-A8A768C911EA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B1D1-CA9E-9449-8198-55A8ED1C062F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9FC21-28C7-224F-AD53-9062E3F47FA9}">
      <dsp:nvSpPr>
        <dsp:cNvPr id="0" name=""/>
        <dsp:cNvSpPr/>
      </dsp:nvSpPr>
      <dsp:spPr>
        <a:xfrm>
          <a:off x="3398632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LoginTableView</a:t>
          </a:r>
          <a:endParaRPr lang="en-US" sz="700" kern="1200" dirty="0"/>
        </a:p>
      </dsp:txBody>
      <dsp:txXfrm>
        <a:off x="3398632" y="969632"/>
        <a:ext cx="932276" cy="298328"/>
      </dsp:txXfrm>
    </dsp:sp>
    <dsp:sp modelId="{3783D25B-7D73-E54E-84A3-BB007C013C1D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C9E1F-ECBF-224C-8E6D-6F35A6412557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90E83-9AFE-5940-A493-54476D594B12}">
      <dsp:nvSpPr>
        <dsp:cNvPr id="0" name=""/>
        <dsp:cNvSpPr/>
      </dsp:nvSpPr>
      <dsp:spPr>
        <a:xfrm>
          <a:off x="4526686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HelpView</a:t>
          </a:r>
          <a:endParaRPr lang="en-US" sz="700" kern="1200" dirty="0"/>
        </a:p>
      </dsp:txBody>
      <dsp:txXfrm>
        <a:off x="4526686" y="969632"/>
        <a:ext cx="932276" cy="298328"/>
      </dsp:txXfrm>
    </dsp:sp>
    <dsp:sp modelId="{185E80C0-8562-3745-A424-F832ABF194B5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B27DA-2B6D-3C4D-8110-DF88ADC00CA4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7D832-CC38-0542-86D1-DA59DE7E4A72}">
      <dsp:nvSpPr>
        <dsp:cNvPr id="0" name=""/>
        <dsp:cNvSpPr/>
      </dsp:nvSpPr>
      <dsp:spPr>
        <a:xfrm>
          <a:off x="3398632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MapView</a:t>
          </a:r>
          <a:endParaRPr lang="en-US" sz="700" kern="1200" dirty="0"/>
        </a:p>
      </dsp:txBody>
      <dsp:txXfrm>
        <a:off x="3398632" y="1631549"/>
        <a:ext cx="932276" cy="298328"/>
      </dsp:txXfrm>
    </dsp:sp>
    <dsp:sp modelId="{4D856439-6467-104C-AE34-45BC53044691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89B37-E2B4-5D45-AEC9-87F97883098D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FDEA-526A-3E45-A632-A3D508837FB9}">
      <dsp:nvSpPr>
        <dsp:cNvPr id="0" name=""/>
        <dsp:cNvSpPr/>
      </dsp:nvSpPr>
      <dsp:spPr>
        <a:xfrm>
          <a:off x="4526686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GameMainView</a:t>
          </a:r>
          <a:endParaRPr lang="en-US" sz="700" b="1" kern="1200" dirty="0"/>
        </a:p>
      </dsp:txBody>
      <dsp:txXfrm>
        <a:off x="4526686" y="1631549"/>
        <a:ext cx="932276" cy="298328"/>
      </dsp:txXfrm>
    </dsp:sp>
    <dsp:sp modelId="{489C9141-4E4A-2C40-88E8-4DCACD47AAD7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CEFF1-62FB-2845-9D9F-ABCDF167F3BC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2233B-16BA-EC40-86B2-6E0549FDC3DD}">
      <dsp:nvSpPr>
        <dsp:cNvPr id="0" name=""/>
        <dsp:cNvSpPr/>
      </dsp:nvSpPr>
      <dsp:spPr>
        <a:xfrm>
          <a:off x="5028997" y="215092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……</a:t>
          </a:r>
          <a:endParaRPr lang="en-US" sz="700" kern="1200" dirty="0"/>
        </a:p>
      </dsp:txBody>
      <dsp:txXfrm>
        <a:off x="5028997" y="2150926"/>
        <a:ext cx="932276" cy="298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5FBE-6A18-1E4B-B8F6-446794F59CD0}">
      <dsp:nvSpPr>
        <dsp:cNvPr id="0" name=""/>
        <dsp:cNvSpPr/>
      </dsp:nvSpPr>
      <dsp:spPr>
        <a:xfrm>
          <a:off x="3701606" y="590824"/>
          <a:ext cx="488126" cy="352862"/>
        </a:xfrm>
        <a:custGeom>
          <a:avLst/>
          <a:gdLst/>
          <a:ahLst/>
          <a:cxnLst/>
          <a:rect l="0" t="0" r="0" b="0"/>
          <a:pathLst>
            <a:path>
              <a:moveTo>
                <a:pt x="488126" y="0"/>
              </a:moveTo>
              <a:lnTo>
                <a:pt x="488126" y="352862"/>
              </a:lnTo>
              <a:lnTo>
                <a:pt x="0" y="3528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C9A41-C8D7-1044-9AA8-ADCF6DFB260E}">
      <dsp:nvSpPr>
        <dsp:cNvPr id="0" name=""/>
        <dsp:cNvSpPr/>
      </dsp:nvSpPr>
      <dsp:spPr>
        <a:xfrm>
          <a:off x="6854323" y="3710950"/>
          <a:ext cx="91440" cy="35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62"/>
              </a:lnTo>
              <a:lnTo>
                <a:pt x="68397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9277-F710-1F49-AEE2-68B7D391F17E}">
      <dsp:nvSpPr>
        <dsp:cNvPr id="0" name=""/>
        <dsp:cNvSpPr/>
      </dsp:nvSpPr>
      <dsp:spPr>
        <a:xfrm>
          <a:off x="6854323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CACE2-0D36-6C4A-ADC8-0F4472B6999C}">
      <dsp:nvSpPr>
        <dsp:cNvPr id="0" name=""/>
        <dsp:cNvSpPr/>
      </dsp:nvSpPr>
      <dsp:spPr>
        <a:xfrm>
          <a:off x="4189732" y="2040736"/>
          <a:ext cx="2710310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2710310" y="123501"/>
              </a:lnTo>
              <a:lnTo>
                <a:pt x="271031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3DD58-2724-CC46-A980-19F3EE47CAA9}">
      <dsp:nvSpPr>
        <dsp:cNvPr id="0" name=""/>
        <dsp:cNvSpPr/>
      </dsp:nvSpPr>
      <dsp:spPr>
        <a:xfrm>
          <a:off x="5023357" y="2875843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4001-9D8D-C744-9B08-CF0E64A503D7}">
      <dsp:nvSpPr>
        <dsp:cNvPr id="0" name=""/>
        <dsp:cNvSpPr/>
      </dsp:nvSpPr>
      <dsp:spPr>
        <a:xfrm>
          <a:off x="4189732" y="2040736"/>
          <a:ext cx="833625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833625" y="123501"/>
              </a:lnTo>
              <a:lnTo>
                <a:pt x="833625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B99DE-F22B-6346-939A-D67AE68E37F7}">
      <dsp:nvSpPr>
        <dsp:cNvPr id="0" name=""/>
        <dsp:cNvSpPr/>
      </dsp:nvSpPr>
      <dsp:spPr>
        <a:xfrm>
          <a:off x="3807465" y="3710950"/>
          <a:ext cx="541055" cy="2023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076"/>
              </a:lnTo>
              <a:lnTo>
                <a:pt x="541055" y="2023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04924-D07B-9A4D-A436-FF57E101E12E}">
      <dsp:nvSpPr>
        <dsp:cNvPr id="0" name=""/>
        <dsp:cNvSpPr/>
      </dsp:nvSpPr>
      <dsp:spPr>
        <a:xfrm>
          <a:off x="3807465" y="3710950"/>
          <a:ext cx="541055" cy="118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969"/>
              </a:lnTo>
              <a:lnTo>
                <a:pt x="541055" y="11879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31B5E-5C66-DC48-B308-6D743D2949BF}">
      <dsp:nvSpPr>
        <dsp:cNvPr id="0" name=""/>
        <dsp:cNvSpPr/>
      </dsp:nvSpPr>
      <dsp:spPr>
        <a:xfrm>
          <a:off x="3807465" y="3710950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4851-7E2A-BD46-A0F0-9144178F9BD7}">
      <dsp:nvSpPr>
        <dsp:cNvPr id="0" name=""/>
        <dsp:cNvSpPr/>
      </dsp:nvSpPr>
      <dsp:spPr>
        <a:xfrm>
          <a:off x="3761745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1539F-F478-EE4A-9F54-09D838997CD3}">
      <dsp:nvSpPr>
        <dsp:cNvPr id="0" name=""/>
        <dsp:cNvSpPr/>
      </dsp:nvSpPr>
      <dsp:spPr>
        <a:xfrm>
          <a:off x="3807465" y="2040736"/>
          <a:ext cx="382267" cy="247003"/>
        </a:xfrm>
        <a:custGeom>
          <a:avLst/>
          <a:gdLst/>
          <a:ahLst/>
          <a:cxnLst/>
          <a:rect l="0" t="0" r="0" b="0"/>
          <a:pathLst>
            <a:path>
              <a:moveTo>
                <a:pt x="382267" y="0"/>
              </a:moveTo>
              <a:lnTo>
                <a:pt x="382267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DB2FB-88C3-094F-85B7-819D281CE82D}">
      <dsp:nvSpPr>
        <dsp:cNvPr id="0" name=""/>
        <dsp:cNvSpPr/>
      </dsp:nvSpPr>
      <dsp:spPr>
        <a:xfrm>
          <a:off x="2591643" y="2040736"/>
          <a:ext cx="1598089" cy="247003"/>
        </a:xfrm>
        <a:custGeom>
          <a:avLst/>
          <a:gdLst/>
          <a:ahLst/>
          <a:cxnLst/>
          <a:rect l="0" t="0" r="0" b="0"/>
          <a:pathLst>
            <a:path>
              <a:moveTo>
                <a:pt x="1598089" y="0"/>
              </a:moveTo>
              <a:lnTo>
                <a:pt x="1598089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E07B6-6847-9B47-BBB2-557C5D636D88}">
      <dsp:nvSpPr>
        <dsp:cNvPr id="0" name=""/>
        <dsp:cNvSpPr/>
      </dsp:nvSpPr>
      <dsp:spPr>
        <a:xfrm>
          <a:off x="1414624" y="2040736"/>
          <a:ext cx="2775108" cy="247003"/>
        </a:xfrm>
        <a:custGeom>
          <a:avLst/>
          <a:gdLst/>
          <a:ahLst/>
          <a:cxnLst/>
          <a:rect l="0" t="0" r="0" b="0"/>
          <a:pathLst>
            <a:path>
              <a:moveTo>
                <a:pt x="2775108" y="0"/>
              </a:moveTo>
              <a:lnTo>
                <a:pt x="2775108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7385-598F-BD48-99B9-8E475F6A9A6B}">
      <dsp:nvSpPr>
        <dsp:cNvPr id="0" name=""/>
        <dsp:cNvSpPr/>
      </dsp:nvSpPr>
      <dsp:spPr>
        <a:xfrm>
          <a:off x="4144012" y="590824"/>
          <a:ext cx="91440" cy="86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AE67-4E1E-D94F-A7BD-41003D09BC8D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0BF6-F5C9-6D49-9D1D-BA10410D0F17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7298-BDCB-E741-8F6D-50853BA8ABF7}">
      <dsp:nvSpPr>
        <dsp:cNvPr id="0" name=""/>
        <dsp:cNvSpPr/>
      </dsp:nvSpPr>
      <dsp:spPr>
        <a:xfrm>
          <a:off x="3601628" y="108579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GameMainView</a:t>
          </a:r>
          <a:endParaRPr lang="en-US" sz="1000" kern="1200" dirty="0"/>
        </a:p>
      </dsp:txBody>
      <dsp:txXfrm>
        <a:off x="3601628" y="108579"/>
        <a:ext cx="1176207" cy="376386"/>
      </dsp:txXfrm>
    </dsp:sp>
    <dsp:sp modelId="{CB4185B8-93F8-944D-8A12-FFC116B06464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F17B-79D6-4848-8C52-CA0C8CECF7C3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29C9-5ACD-774D-AB20-28E2F7A708CD}">
      <dsp:nvSpPr>
        <dsp:cNvPr id="0" name=""/>
        <dsp:cNvSpPr/>
      </dsp:nvSpPr>
      <dsp:spPr>
        <a:xfrm>
          <a:off x="3601628" y="1558491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GameMenuView</a:t>
          </a:r>
          <a:endParaRPr lang="en-US" sz="1000" kern="1200" dirty="0"/>
        </a:p>
      </dsp:txBody>
      <dsp:txXfrm>
        <a:off x="3601628" y="1558491"/>
        <a:ext cx="1176207" cy="376386"/>
      </dsp:txXfrm>
    </dsp:sp>
    <dsp:sp modelId="{11E98839-727C-6947-8CDF-7C4D11E77030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FE8B-0BC5-4C48-A035-41B7B12FC2E8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0289C-81CA-A545-A72B-B1314CFB1C8C}">
      <dsp:nvSpPr>
        <dsp:cNvPr id="0" name=""/>
        <dsp:cNvSpPr/>
      </dsp:nvSpPr>
      <dsp:spPr>
        <a:xfrm>
          <a:off x="826520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GamePlayerPokemonStatusView</a:t>
          </a:r>
          <a:endParaRPr lang="en-US" sz="1000" kern="1200" dirty="0"/>
        </a:p>
      </dsp:txBody>
      <dsp:txXfrm>
        <a:off x="826520" y="2393598"/>
        <a:ext cx="1176207" cy="376386"/>
      </dsp:txXfrm>
    </dsp:sp>
    <dsp:sp modelId="{E4C0FD84-20E2-E048-B22D-104C6CB60238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48823-31ED-C144-B31D-4E1EAC545217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6E50D-1F19-D94D-AF06-CB156173BB73}">
      <dsp:nvSpPr>
        <dsp:cNvPr id="0" name=""/>
        <dsp:cNvSpPr/>
      </dsp:nvSpPr>
      <dsp:spPr>
        <a:xfrm>
          <a:off x="20035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GameEnemyPokemonStatusView</a:t>
          </a:r>
          <a:endParaRPr lang="en-US" sz="1000" kern="1200" dirty="0"/>
        </a:p>
      </dsp:txBody>
      <dsp:txXfrm>
        <a:off x="2003539" y="2393598"/>
        <a:ext cx="1176207" cy="376386"/>
      </dsp:txXfrm>
    </dsp:sp>
    <dsp:sp modelId="{A8FDF320-9F4C-284F-A28E-322B226966AD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42BAE-2266-EB46-BA2D-9ED8D2ED0FB8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681F3-9389-B347-B496-E05F1D12554C}">
      <dsp:nvSpPr>
        <dsp:cNvPr id="0" name=""/>
        <dsp:cNvSpPr/>
      </dsp:nvSpPr>
      <dsp:spPr>
        <a:xfrm>
          <a:off x="3219361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3219361" y="2393598"/>
        <a:ext cx="1176207" cy="376386"/>
      </dsp:txXfrm>
    </dsp:sp>
    <dsp:sp modelId="{AB05D678-0127-F044-9792-9C48E1D6F9D7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E144-44C4-EE48-BDA0-69750163F335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17008-8A47-0F44-8D7E-34EDC4F44E00}">
      <dsp:nvSpPr>
        <dsp:cNvPr id="0" name=""/>
        <dsp:cNvSpPr/>
      </dsp:nvSpPr>
      <dsp:spPr>
        <a:xfrm>
          <a:off x="3219361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PokemonDetailTabView</a:t>
          </a:r>
          <a:endParaRPr lang="en-US" sz="1000" kern="1200" dirty="0"/>
        </a:p>
      </dsp:txBody>
      <dsp:txXfrm>
        <a:off x="3219361" y="3228705"/>
        <a:ext cx="1176207" cy="376386"/>
      </dsp:txXfrm>
    </dsp:sp>
    <dsp:sp modelId="{8B6078B2-8E30-4843-865E-C7004D89AED6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2E16-5160-C64A-8190-DE77F4008C9E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5C2E5-7992-A745-9620-CD4D548D8D9C}">
      <dsp:nvSpPr>
        <dsp:cNvPr id="0" name=""/>
        <dsp:cNvSpPr/>
      </dsp:nvSpPr>
      <dsp:spPr>
        <a:xfrm>
          <a:off x="39838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PokemonInfoView</a:t>
          </a:r>
          <a:endParaRPr lang="en-US" sz="1000" kern="1200" dirty="0"/>
        </a:p>
      </dsp:txBody>
      <dsp:txXfrm>
        <a:off x="3983896" y="4063812"/>
        <a:ext cx="1176207" cy="376386"/>
      </dsp:txXfrm>
    </dsp:sp>
    <dsp:sp modelId="{723E629F-740E-4948-A3FE-3E1CE9A8B190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5BC7-4501-BD45-89B6-9412DAEC9315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7B984-DF9E-D349-ADA4-E30320863CB0}">
      <dsp:nvSpPr>
        <dsp:cNvPr id="0" name=""/>
        <dsp:cNvSpPr/>
      </dsp:nvSpPr>
      <dsp:spPr>
        <a:xfrm>
          <a:off x="3983896" y="4898920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PokemonAreaView</a:t>
          </a:r>
          <a:endParaRPr lang="en-US" sz="1000" kern="1200" dirty="0"/>
        </a:p>
      </dsp:txBody>
      <dsp:txXfrm>
        <a:off x="3983896" y="4898920"/>
        <a:ext cx="1176207" cy="376386"/>
      </dsp:txXfrm>
    </dsp:sp>
    <dsp:sp modelId="{523DC6C1-017A-0343-AE2B-B1A4C1658436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BFE71-C286-BE46-BCDC-3FCAE1B25C79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2EA4-62E0-E442-BAC9-BA148F605C92}">
      <dsp:nvSpPr>
        <dsp:cNvPr id="0" name=""/>
        <dsp:cNvSpPr/>
      </dsp:nvSpPr>
      <dsp:spPr>
        <a:xfrm>
          <a:off x="3983896" y="5734027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PokemonSizeView</a:t>
          </a:r>
          <a:endParaRPr lang="en-US" sz="1000" kern="1200" dirty="0"/>
        </a:p>
      </dsp:txBody>
      <dsp:txXfrm>
        <a:off x="3983896" y="5734027"/>
        <a:ext cx="1176207" cy="376386"/>
      </dsp:txXfrm>
    </dsp:sp>
    <dsp:sp modelId="{AEE2630C-CF9F-6C4C-B367-7B3009A92F29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C9A4B-4CD9-434F-A9E2-A6A819DADA6D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E6F85-7FDB-5B44-BB41-95BD0DE0BA82}">
      <dsp:nvSpPr>
        <dsp:cNvPr id="0" name=""/>
        <dsp:cNvSpPr/>
      </dsp:nvSpPr>
      <dsp:spPr>
        <a:xfrm>
          <a:off x="4435254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4435254" y="2393598"/>
        <a:ext cx="1176207" cy="376386"/>
      </dsp:txXfrm>
    </dsp:sp>
    <dsp:sp modelId="{EDEA9190-68F9-0D4A-95B4-A3CFC69050BD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CA6AD-58D1-0D46-8FC9-A1BDFBFB01B9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A05FD-C238-E341-948A-298367987BC9}">
      <dsp:nvSpPr>
        <dsp:cNvPr id="0" name=""/>
        <dsp:cNvSpPr/>
      </dsp:nvSpPr>
      <dsp:spPr>
        <a:xfrm>
          <a:off x="5199788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GameMenuMoveUnitView</a:t>
          </a:r>
          <a:endParaRPr lang="en-US" sz="1000" kern="1200" dirty="0"/>
        </a:p>
      </dsp:txBody>
      <dsp:txXfrm>
        <a:off x="5199788" y="3228705"/>
        <a:ext cx="1176207" cy="376386"/>
      </dsp:txXfrm>
    </dsp:sp>
    <dsp:sp modelId="{CAF11C2E-E2D0-064D-98D5-A6119E0958A7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591E7-075E-B44F-8646-58E85A65C0A9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7101-BFBD-0D4B-8A25-E619AAB7A363}">
      <dsp:nvSpPr>
        <dsp:cNvPr id="0" name=""/>
        <dsp:cNvSpPr/>
      </dsp:nvSpPr>
      <dsp:spPr>
        <a:xfrm>
          <a:off x="63119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GameMenuBagView</a:t>
          </a:r>
          <a:endParaRPr lang="en-US" sz="1000" kern="1200" dirty="0"/>
        </a:p>
      </dsp:txBody>
      <dsp:txXfrm>
        <a:off x="6311939" y="2393598"/>
        <a:ext cx="1176207" cy="376386"/>
      </dsp:txXfrm>
    </dsp:sp>
    <dsp:sp modelId="{5FECF36A-9B44-DC41-BD35-C9D231209BE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1FEC4-1EB6-544A-99AA-2AF369E5778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CB22-F0BD-3C4A-908D-6FC8C34675E8}">
      <dsp:nvSpPr>
        <dsp:cNvPr id="0" name=""/>
        <dsp:cNvSpPr/>
      </dsp:nvSpPr>
      <dsp:spPr>
        <a:xfrm>
          <a:off x="6311939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BagItemTableView</a:t>
          </a:r>
          <a:endParaRPr lang="en-US" sz="1000" kern="1200" dirty="0"/>
        </a:p>
      </dsp:txBody>
      <dsp:txXfrm>
        <a:off x="6311939" y="3228705"/>
        <a:ext cx="1176207" cy="376386"/>
      </dsp:txXfrm>
    </dsp:sp>
    <dsp:sp modelId="{5BF8126D-486E-DD4D-B6C2-D9A5131B424C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05886-B90C-D04D-BE27-7B86E7C7B1B6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2B3B1-1B46-FA4A-8C60-D48069A1CA0D}">
      <dsp:nvSpPr>
        <dsp:cNvPr id="0" name=""/>
        <dsp:cNvSpPr/>
      </dsp:nvSpPr>
      <dsp:spPr>
        <a:xfrm>
          <a:off x="65580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BagItemInfoView</a:t>
          </a:r>
          <a:endParaRPr lang="en-US" sz="1000" kern="1200" dirty="0"/>
        </a:p>
      </dsp:txBody>
      <dsp:txXfrm>
        <a:off x="6558096" y="4063812"/>
        <a:ext cx="1176207" cy="376386"/>
      </dsp:txXfrm>
    </dsp:sp>
    <dsp:sp modelId="{C9C05299-31F3-704C-80AD-DF6A79D58E75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7983-6645-674B-8FD8-68CEC0D7E461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8B4F8-0510-C547-ABF0-AA52623690D4}">
      <dsp:nvSpPr>
        <dsp:cNvPr id="0" name=""/>
        <dsp:cNvSpPr/>
      </dsp:nvSpPr>
      <dsp:spPr>
        <a:xfrm>
          <a:off x="2890023" y="943686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GameBattleLayer</a:t>
          </a:r>
          <a:endParaRPr lang="en-US" sz="1000" kern="1200" dirty="0"/>
        </a:p>
      </dsp:txBody>
      <dsp:txXfrm>
        <a:off x="2890023" y="943686"/>
        <a:ext cx="1176207" cy="37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197A-532E-4849-AEC6-3FE53A74B3C4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4291" y="5947703"/>
            <a:ext cx="166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LBS</a:t>
            </a:r>
            <a:r>
              <a:rPr lang="zh-CN" altLang="en-US" dirty="0"/>
              <a:t>系统的架构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43050" y="1771650"/>
            <a:ext cx="5829300" cy="1371600"/>
            <a:chOff x="0" y="0"/>
            <a:chExt cx="5829300" cy="13716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2400300" cy="137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1800" y="0"/>
              <a:ext cx="2857500" cy="137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4300" y="342900"/>
              <a:ext cx="1028700" cy="914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查询处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理引擎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57300" y="342900"/>
              <a:ext cx="1028700" cy="914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位置隐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私保护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4" name="Magnetic Disk 23"/>
            <p:cNvSpPr/>
            <p:nvPr/>
          </p:nvSpPr>
          <p:spPr>
            <a:xfrm>
              <a:off x="3200400" y="114300"/>
              <a:ext cx="914400" cy="11430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移</a:t>
              </a:r>
              <a:r>
                <a:rPr lang="zh-CN" sz="1200">
                  <a:effectLst/>
                  <a:ea typeface="宋体"/>
                  <a:cs typeface="宋体"/>
                </a:rPr>
                <a:t>动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数据库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5" name="Magnetic Disk 24"/>
            <p:cNvSpPr/>
            <p:nvPr/>
          </p:nvSpPr>
          <p:spPr>
            <a:xfrm>
              <a:off x="4572000" y="114300"/>
              <a:ext cx="914400" cy="11430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静</a:t>
              </a:r>
              <a:r>
                <a:rPr lang="zh-CN" sz="1200">
                  <a:effectLst/>
                  <a:ea typeface="宋体"/>
                  <a:cs typeface="宋体"/>
                </a:rPr>
                <a:t>态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数据库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43050" y="3123565"/>
            <a:ext cx="6057900" cy="1962785"/>
            <a:chOff x="0" y="0"/>
            <a:chExt cx="6057900" cy="1962785"/>
          </a:xfrm>
        </p:grpSpPr>
        <p:sp>
          <p:nvSpPr>
            <p:cNvPr id="8" name="Rounded Rectangle 7"/>
            <p:cNvSpPr/>
            <p:nvPr/>
          </p:nvSpPr>
          <p:spPr>
            <a:xfrm>
              <a:off x="0" y="361950"/>
              <a:ext cx="24003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中</a:t>
              </a:r>
              <a:r>
                <a:rPr lang="zh-CN" sz="1200">
                  <a:effectLst/>
                  <a:ea typeface="宋体"/>
                  <a:cs typeface="宋体"/>
                </a:rPr>
                <a:t>间</a:t>
              </a:r>
              <a:r>
                <a:rPr lang="zh-CN" sz="1200">
                  <a:effectLst/>
                  <a:ea typeface="ＭＳ 明朝"/>
                  <a:cs typeface="Times New Roman"/>
                </a:rPr>
                <a:t>件模</a:t>
              </a:r>
              <a:r>
                <a:rPr lang="zh-CN" sz="1200">
                  <a:effectLst/>
                  <a:ea typeface="宋体"/>
                  <a:cs typeface="宋体"/>
                </a:rPr>
                <a:t>块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0400" y="361950"/>
              <a:ext cx="24003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定位模</a:t>
              </a:r>
              <a:r>
                <a:rPr lang="zh-CN" sz="1200">
                  <a:effectLst/>
                  <a:ea typeface="宋体"/>
                  <a:cs typeface="宋体"/>
                </a:rPr>
                <a:t>块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57500" y="1162685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移</a:t>
              </a:r>
              <a:r>
                <a:rPr lang="zh-CN" sz="1200">
                  <a:effectLst/>
                  <a:ea typeface="宋体"/>
                  <a:cs typeface="宋体"/>
                </a:rPr>
                <a:t>动车辆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0100" y="1162685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用</a:t>
              </a:r>
              <a:r>
                <a:rPr lang="zh-CN" sz="1200">
                  <a:effectLst/>
                  <a:ea typeface="宋体"/>
                  <a:cs typeface="宋体"/>
                </a:rPr>
                <a:t>户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00500" y="1162685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手机</a:t>
              </a:r>
              <a:r>
                <a:rPr lang="zh-CN" sz="1200">
                  <a:effectLst/>
                  <a:ea typeface="宋体"/>
                  <a:cs typeface="宋体"/>
                </a:rPr>
                <a:t>终端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1162685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用</a:t>
              </a:r>
              <a:r>
                <a:rPr lang="zh-CN" sz="1200">
                  <a:effectLst/>
                  <a:ea typeface="宋体"/>
                  <a:cs typeface="宋体"/>
                </a:rPr>
                <a:t>户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43000" y="819150"/>
              <a:ext cx="0" cy="3429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43000" y="0"/>
              <a:ext cx="0" cy="3429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657600" y="0"/>
              <a:ext cx="114300" cy="36258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429000" y="819150"/>
              <a:ext cx="3429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343400" y="819150"/>
              <a:ext cx="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143500" y="81915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657350" y="125257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查询执行模块</a:t>
            </a:r>
            <a:r>
              <a:rPr lang="en-US" dirty="0"/>
              <a:t>						</a:t>
            </a:r>
            <a:r>
              <a:rPr lang="zh-CN" altLang="en-US" dirty="0"/>
              <a:t>存储模块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8431" y="0"/>
            <a:ext cx="335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GameMainView</a:t>
            </a:r>
            <a:r>
              <a:rPr lang="zh-CN" altLang="en-US" dirty="0" smtClean="0"/>
              <a:t>子视图层次关</a:t>
            </a:r>
            <a:r>
              <a:rPr lang="zh-CN" altLang="en-US" dirty="0"/>
              <a:t>系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5979350"/>
              </p:ext>
            </p:extLst>
          </p:nvPr>
        </p:nvGraphicFramePr>
        <p:xfrm>
          <a:off x="0" y="418704"/>
          <a:ext cx="9144000" cy="643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5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游戏运行流程</a:t>
            </a:r>
            <a:r>
              <a:rPr lang="zh-TW" altLang="en-US" dirty="0" smtClean="0"/>
              <a:t>图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591065" y="998291"/>
            <a:ext cx="7940340" cy="5350827"/>
            <a:chOff x="321656" y="998291"/>
            <a:chExt cx="7940340" cy="5350827"/>
          </a:xfrm>
        </p:grpSpPr>
        <p:sp>
          <p:nvSpPr>
            <p:cNvPr id="119" name="Rectangle 118"/>
            <p:cNvSpPr/>
            <p:nvPr/>
          </p:nvSpPr>
          <p:spPr>
            <a:xfrm>
              <a:off x="321656" y="1432283"/>
              <a:ext cx="3928687" cy="44427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52707" y="1562879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5" name="Decision 94"/>
            <p:cNvSpPr/>
            <p:nvPr/>
          </p:nvSpPr>
          <p:spPr>
            <a:xfrm>
              <a:off x="981307" y="2134379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552807" y="13342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52807" y="19057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52807" y="2591579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203264" y="6006218"/>
              <a:ext cx="685800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 dirty="0">
                  <a:effectLst/>
                  <a:ea typeface="宋体"/>
                  <a:cs typeface="宋体"/>
                </a:rPr>
                <a:t>结</a:t>
              </a:r>
              <a:r>
                <a:rPr lang="zh-CN" sz="1000" dirty="0">
                  <a:effectLst/>
                  <a:ea typeface="ＭＳ 明朝"/>
                  <a:cs typeface="Times New Roman"/>
                </a:rPr>
                <a:t>束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080455" y="998291"/>
              <a:ext cx="981642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App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63314" y="26405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77558" y="2100275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809957" y="3074435"/>
              <a:ext cx="1489468" cy="148946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游戏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运行</a:t>
              </a:r>
              <a:endParaRPr lang="en-US" dirty="0"/>
            </a:p>
          </p:txBody>
        </p:sp>
        <p:cxnSp>
          <p:nvCxnSpPr>
            <p:cNvPr id="114" name="Straight Arrow Connector 113"/>
            <p:cNvCxnSpPr>
              <a:endCxn id="15" idx="0"/>
            </p:cNvCxnSpPr>
            <p:nvPr/>
          </p:nvCxnSpPr>
          <p:spPr>
            <a:xfrm>
              <a:off x="1546164" y="4587143"/>
              <a:ext cx="0" cy="1419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45945" y="49548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退出游戏</a:t>
              </a:r>
              <a:endParaRPr lang="en-US" sz="1200" dirty="0"/>
            </a:p>
          </p:txBody>
        </p:sp>
        <p:cxnSp>
          <p:nvCxnSpPr>
            <p:cNvPr id="117" name="Straight Arrow Connector 116"/>
            <p:cNvCxnSpPr>
              <a:stCxn id="95" idx="3"/>
            </p:cNvCxnSpPr>
            <p:nvPr/>
          </p:nvCxnSpPr>
          <p:spPr>
            <a:xfrm>
              <a:off x="2124307" y="2362979"/>
              <a:ext cx="6121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591188" y="557525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/>
                <a:t>客户端</a:t>
              </a:r>
              <a:endParaRPr lang="en-US" sz="1200" b="1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527529" y="1433172"/>
              <a:ext cx="3734467" cy="3533972"/>
              <a:chOff x="6163564" y="2445323"/>
              <a:chExt cx="2516033" cy="353397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163564" y="2445323"/>
                <a:ext cx="2499285" cy="35216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236528" y="5702296"/>
                <a:ext cx="443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/>
                  <a:t>服务端</a:t>
                </a:r>
                <a:endParaRPr lang="en-US" sz="1200" b="1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2722789" y="2191529"/>
              <a:ext cx="9759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以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9" name="Decision 128"/>
            <p:cNvSpPr/>
            <p:nvPr/>
          </p:nvSpPr>
          <p:spPr>
            <a:xfrm>
              <a:off x="2619834" y="2755786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验证成功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193393" y="254130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9" idx="3"/>
              <a:endCxn id="128" idx="3"/>
            </p:cNvCxnSpPr>
            <p:nvPr/>
          </p:nvCxnSpPr>
          <p:spPr>
            <a:xfrm flipH="1" flipV="1">
              <a:off x="3698689" y="2362979"/>
              <a:ext cx="64145" cy="621407"/>
            </a:xfrm>
            <a:prstGeom prst="bentConnector3">
              <a:avLst>
                <a:gd name="adj1" fmla="val -3563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710636" y="2706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31955" y="318403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37" name="Elbow Connector 136"/>
            <p:cNvCxnSpPr>
              <a:stCxn id="129" idx="2"/>
              <a:endCxn id="138" idx="1"/>
            </p:cNvCxnSpPr>
            <p:nvPr/>
          </p:nvCxnSpPr>
          <p:spPr>
            <a:xfrm rot="5400000" flipH="1" flipV="1">
              <a:off x="4009087" y="999646"/>
              <a:ext cx="1395586" cy="3031093"/>
            </a:xfrm>
            <a:prstGeom prst="bentConnector4">
              <a:avLst>
                <a:gd name="adj1" fmla="val -16380"/>
                <a:gd name="adj2" fmla="val 395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22427" y="1645950"/>
              <a:ext cx="1814487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对应的</a:t>
              </a:r>
              <a:r>
                <a:rPr lang="en-US" altLang="zh-CN" sz="1200" dirty="0" err="1" smtClean="0">
                  <a:ea typeface="ＭＳ 明朝"/>
                  <a:cs typeface="Times New Roman"/>
                </a:rPr>
                <a:t>userID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1" name="Decision 140"/>
            <p:cNvSpPr/>
            <p:nvPr/>
          </p:nvSpPr>
          <p:spPr>
            <a:xfrm>
              <a:off x="6596925" y="2226240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存在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7178630" y="19888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05540" y="279743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17736" y="3312453"/>
              <a:ext cx="1881359" cy="10344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检索用户所需信息，</a:t>
              </a:r>
              <a:endParaRPr lang="en-US" altLang="zh-CN" sz="12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返回给客户端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42718" y="4562033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53" name="Straight Arrow Connector 152"/>
            <p:cNvCxnSpPr>
              <a:stCxn id="146" idx="1"/>
              <a:endCxn id="113" idx="6"/>
            </p:cNvCxnSpPr>
            <p:nvPr/>
          </p:nvCxnSpPr>
          <p:spPr>
            <a:xfrm flipH="1" flipV="1">
              <a:off x="2299425" y="3819169"/>
              <a:ext cx="3918311" cy="10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179" idx="3"/>
              <a:endCxn id="146" idx="2"/>
            </p:cNvCxnSpPr>
            <p:nvPr/>
          </p:nvCxnSpPr>
          <p:spPr>
            <a:xfrm flipV="1">
              <a:off x="3901489" y="4346867"/>
              <a:ext cx="3256927" cy="9869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2555549" y="4003967"/>
              <a:ext cx="16002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请求数据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3342818" y="435854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13" idx="5"/>
              <a:endCxn id="173" idx="1"/>
            </p:cNvCxnSpPr>
            <p:nvPr/>
          </p:nvCxnSpPr>
          <p:spPr>
            <a:xfrm rot="5400000" flipH="1" flipV="1">
              <a:off x="2233244" y="4023470"/>
              <a:ext cx="170358" cy="474252"/>
            </a:xfrm>
            <a:prstGeom prst="bentConnector4">
              <a:avLst>
                <a:gd name="adj1" fmla="val -134188"/>
                <a:gd name="adj2" fmla="val 7299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Decision 178"/>
            <p:cNvSpPr/>
            <p:nvPr/>
          </p:nvSpPr>
          <p:spPr>
            <a:xfrm>
              <a:off x="2758489" y="5105226"/>
              <a:ext cx="1143000" cy="457200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3329989" y="490493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005027" y="5519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cxnSp>
          <p:nvCxnSpPr>
            <p:cNvPr id="185" name="Elbow Connector 184"/>
            <p:cNvCxnSpPr>
              <a:stCxn id="179" idx="2"/>
              <a:endCxn id="128" idx="0"/>
            </p:cNvCxnSpPr>
            <p:nvPr/>
          </p:nvCxnSpPr>
          <p:spPr>
            <a:xfrm rot="5400000" flipH="1">
              <a:off x="1584915" y="3817353"/>
              <a:ext cx="3370897" cy="119250"/>
            </a:xfrm>
            <a:prstGeom prst="bentConnector5">
              <a:avLst>
                <a:gd name="adj1" fmla="val -6402"/>
                <a:gd name="adj2" fmla="val 2648118"/>
                <a:gd name="adj3" fmla="val 1402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21566" y="50626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92" name="Straight Arrow Connector 191"/>
            <p:cNvCxnSpPr>
              <a:endCxn id="146" idx="0"/>
            </p:cNvCxnSpPr>
            <p:nvPr/>
          </p:nvCxnSpPr>
          <p:spPr>
            <a:xfrm flipH="1">
              <a:off x="7158416" y="2688986"/>
              <a:ext cx="13275" cy="623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4631338" y="2277431"/>
              <a:ext cx="1142602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创建新用户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631338" y="2876704"/>
              <a:ext cx="1142602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添加默认数据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5194744" y="2644652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41" idx="1"/>
            </p:cNvCxnSpPr>
            <p:nvPr/>
          </p:nvCxnSpPr>
          <p:spPr>
            <a:xfrm flipH="1">
              <a:off x="5780910" y="2454840"/>
              <a:ext cx="816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5" idx="2"/>
            </p:cNvCxnSpPr>
            <p:nvPr/>
          </p:nvCxnSpPr>
          <p:spPr>
            <a:xfrm>
              <a:off x="5202639" y="3219604"/>
              <a:ext cx="6009" cy="599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6106084" y="2454840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11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63355" y="1603983"/>
            <a:ext cx="6605763" cy="2397085"/>
            <a:chOff x="839992" y="610661"/>
            <a:chExt cx="6605763" cy="2397085"/>
          </a:xfrm>
        </p:grpSpPr>
        <p:grpSp>
          <p:nvGrpSpPr>
            <p:cNvPr id="7" name="Group 6"/>
            <p:cNvGrpSpPr/>
            <p:nvPr/>
          </p:nvGrpSpPr>
          <p:grpSpPr>
            <a:xfrm>
              <a:off x="3174981" y="610661"/>
              <a:ext cx="457200" cy="1028700"/>
              <a:chOff x="0" y="0"/>
              <a:chExt cx="457200" cy="1028700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114300" y="0"/>
                <a:ext cx="228600" cy="1028700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Block Arc 11"/>
              <p:cNvSpPr/>
              <p:nvPr/>
            </p:nvSpPr>
            <p:spPr>
              <a:xfrm>
                <a:off x="0" y="0"/>
                <a:ext cx="457200" cy="342900"/>
              </a:xfrm>
              <a:prstGeom prst="blockArc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Lightning Bolt 3"/>
            <p:cNvSpPr/>
            <p:nvPr/>
          </p:nvSpPr>
          <p:spPr>
            <a:xfrm rot="4582571">
              <a:off x="2230901" y="553973"/>
              <a:ext cx="384475" cy="140237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Cloud 14"/>
            <p:cNvSpPr/>
            <p:nvPr/>
          </p:nvSpPr>
          <p:spPr>
            <a:xfrm>
              <a:off x="3836661" y="1639361"/>
              <a:ext cx="1485900" cy="108013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ea typeface="ＭＳ 明朝"/>
                  <a:cs typeface="Times New Roman"/>
                </a:rPr>
                <a:t>Internet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39992" y="1600200"/>
              <a:ext cx="1028700" cy="1028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014182" y="2171700"/>
              <a:ext cx="161799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16030" y="64578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GPS</a:t>
              </a:r>
              <a:r>
                <a:rPr lang="zh-CN" altLang="en-US" sz="1400" dirty="0" smtClean="0"/>
                <a:t>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当前经纬度坐标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14182" y="2269082"/>
              <a:ext cx="1620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Geocoder</a:t>
              </a:r>
            </a:p>
            <a:p>
              <a:r>
                <a:rPr lang="zh-CN" altLang="en-US" sz="1400" dirty="0" smtClean="0"/>
                <a:t>反向地理编码获取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位置标记信息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52403" y="2171700"/>
              <a:ext cx="69623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89757" y="1456511"/>
              <a:ext cx="1155998" cy="1346015"/>
              <a:chOff x="6225612" y="1507823"/>
              <a:chExt cx="1155998" cy="1346015"/>
            </a:xfrm>
          </p:grpSpPr>
          <p:sp>
            <p:nvSpPr>
              <p:cNvPr id="22" name="Snip Same Side Corner Rectangle 21"/>
              <p:cNvSpPr/>
              <p:nvPr/>
            </p:nvSpPr>
            <p:spPr>
              <a:xfrm>
                <a:off x="6352910" y="1507823"/>
                <a:ext cx="1028700" cy="1257300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35" name="Snip Same Side Corner Rectangle 34"/>
              <p:cNvSpPr/>
              <p:nvPr/>
            </p:nvSpPr>
            <p:spPr>
              <a:xfrm>
                <a:off x="6225612" y="1596538"/>
                <a:ext cx="1028700" cy="1257300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348417" y="46641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反向地理编码流程图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910" y="-26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客户端和服务端交互</a:t>
            </a:r>
            <a:r>
              <a:rPr lang="zh-CN" altLang="en-US" dirty="0" smtClean="0"/>
              <a:t>详细</a:t>
            </a:r>
            <a:r>
              <a:rPr lang="zh-TW" altLang="en-US" dirty="0" smtClean="0"/>
              <a:t>示意图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27839" y="647174"/>
            <a:ext cx="6332275" cy="5599918"/>
            <a:chOff x="1376523" y="211022"/>
            <a:chExt cx="6332275" cy="5599918"/>
          </a:xfrm>
        </p:grpSpPr>
        <p:sp>
          <p:nvSpPr>
            <p:cNvPr id="110" name="Oval 109"/>
            <p:cNvSpPr/>
            <p:nvPr/>
          </p:nvSpPr>
          <p:spPr>
            <a:xfrm>
              <a:off x="1437366" y="882808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1" name="Magnetic Disk 110"/>
            <p:cNvSpPr/>
            <p:nvPr/>
          </p:nvSpPr>
          <p:spPr>
            <a:xfrm>
              <a:off x="4018478" y="973155"/>
              <a:ext cx="661240" cy="63812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2927506" y="211022"/>
              <a:ext cx="742951" cy="54006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00" dirty="0">
                  <a:ea typeface="ＭＳ 明朝"/>
                  <a:cs typeface="Times New Roman"/>
                </a:rPr>
                <a:t>Internet</a:t>
              </a:r>
              <a:endParaRPr lang="en-US" sz="6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2260055" y="622810"/>
              <a:ext cx="551990" cy="416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616353" y="2508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获取当前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地理标记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95910" y="1673541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检索地理区域信息数据</a:t>
              </a:r>
              <a:endParaRPr lang="en-US" altLang="zh-CN" sz="1200" dirty="0" smtClean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127293" y="872652"/>
              <a:ext cx="1581505" cy="782743"/>
              <a:chOff x="6717427" y="1052244"/>
              <a:chExt cx="1581505" cy="782743"/>
            </a:xfrm>
          </p:grpSpPr>
          <p:sp>
            <p:nvSpPr>
              <p:cNvPr id="120" name="Magnetic Disk 119"/>
              <p:cNvSpPr/>
              <p:nvPr/>
            </p:nvSpPr>
            <p:spPr>
              <a:xfrm>
                <a:off x="7637692" y="1127091"/>
                <a:ext cx="661240" cy="638124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6717427" y="1052244"/>
                <a:ext cx="811453" cy="782743"/>
                <a:chOff x="6330471" y="1090728"/>
                <a:chExt cx="892598" cy="782743"/>
              </a:xfrm>
            </p:grpSpPr>
            <p:sp>
              <p:nvSpPr>
                <p:cNvPr id="121" name="Snip Same Side Corner Rectangle 120"/>
                <p:cNvSpPr/>
                <p:nvPr/>
              </p:nvSpPr>
              <p:spPr>
                <a:xfrm>
                  <a:off x="6457769" y="1090728"/>
                  <a:ext cx="765300" cy="694028"/>
                </a:xfrm>
                <a:prstGeom prst="snip2Same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 dirty="0" smtClean="0">
                      <a:ea typeface="ＭＳ 明朝"/>
                      <a:cs typeface="Times New Roman"/>
                    </a:rPr>
                    <a:t>Google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地图数据</a:t>
                  </a:r>
                  <a:endParaRPr lang="en-US" sz="1200" dirty="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Snip Same Side Corner Rectangle 121"/>
                <p:cNvSpPr/>
                <p:nvPr/>
              </p:nvSpPr>
              <p:spPr>
                <a:xfrm>
                  <a:off x="6330471" y="1179443"/>
                  <a:ext cx="765300" cy="694028"/>
                </a:xfrm>
                <a:prstGeom prst="snip2Same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服务器</a:t>
                  </a:r>
                  <a:endParaRPr lang="en-US" sz="1200" dirty="0" smtClean="0"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126" name="Straight Connector 125"/>
            <p:cNvCxnSpPr/>
            <p:nvPr/>
          </p:nvCxnSpPr>
          <p:spPr>
            <a:xfrm>
              <a:off x="4356192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949468" y="1802321"/>
              <a:ext cx="0" cy="4008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816013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16013" y="1962635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826735" y="2640975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195910" y="1961833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是否为当前国家</a:t>
              </a:r>
              <a:endParaRPr lang="en-US" altLang="zh-CN" sz="1200" dirty="0" smtClean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 flipH="1">
              <a:off x="1826735" y="2373121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rved Right Arrow 141"/>
            <p:cNvSpPr/>
            <p:nvPr/>
          </p:nvSpPr>
          <p:spPr>
            <a:xfrm>
              <a:off x="1437114" y="2321810"/>
              <a:ext cx="359715" cy="96207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Curved Right Arrow 140"/>
            <p:cNvSpPr/>
            <p:nvPr/>
          </p:nvSpPr>
          <p:spPr>
            <a:xfrm>
              <a:off x="1660490" y="2347466"/>
              <a:ext cx="149168" cy="31916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Curved Right Arrow 142"/>
            <p:cNvSpPr/>
            <p:nvPr/>
          </p:nvSpPr>
          <p:spPr>
            <a:xfrm>
              <a:off x="1658942" y="2859049"/>
              <a:ext cx="149168" cy="319168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48018" y="23639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否</a:t>
              </a:r>
              <a:endParaRPr lang="en-US" altLang="zh-CN" sz="1200" dirty="0" smtClean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376523" y="259487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</a:t>
              </a:r>
              <a:endParaRPr lang="en-US" altLang="zh-CN" sz="1200" dirty="0" smtClean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826735" y="3178217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1808110" y="2800727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512941" y="2357965"/>
              <a:ext cx="2339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以当前国家代码为参数发送请求</a:t>
              </a:r>
              <a:endParaRPr lang="en-US" altLang="zh-CN" sz="12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50499" y="2787287"/>
              <a:ext cx="2713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获取当前国家所有行政区域信息数据</a:t>
              </a:r>
              <a:endParaRPr lang="en-US" altLang="zh-CN" sz="12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34397" y="289753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检索匹配的行政区域</a:t>
              </a:r>
              <a:endParaRPr lang="en-US" altLang="zh-CN" sz="1200" dirty="0" smtClean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811799" y="3333664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103295" y="3333664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1822487" y="4033958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870231" y="4613399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1855295" y="4768846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208739" y="4336400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检索匹配的地区（城市）</a:t>
              </a:r>
              <a:endParaRPr lang="en-US" altLang="zh-CN" sz="1200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40955" y="4760526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350499" y="357316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获取该行政区域下所有地区信息数据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以及</a:t>
              </a:r>
              <a:r>
                <a:rPr lang="zh-TW" altLang="en-US" sz="1200" dirty="0" smtClean="0"/>
                <a:t>默认</a:t>
              </a:r>
              <a:r>
                <a:rPr lang="zh-CN" altLang="en-US" sz="1200" dirty="0" smtClean="0"/>
                <a:t>的</a:t>
              </a:r>
              <a:r>
                <a:rPr lang="zh-TW" altLang="en-US" sz="1200" dirty="0" smtClean="0"/>
                <a:t>口袋妖怪数据</a:t>
              </a:r>
              <a:endParaRPr lang="en-US" altLang="zh-CN" sz="1200" dirty="0" smtClean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1809658" y="4185245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20939" y="5328022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331787" y="5035567"/>
              <a:ext cx="240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获取该区域特有的口袋妖怪数据</a:t>
              </a:r>
              <a:endParaRPr lang="en-US" altLang="zh-CN" sz="1200" dirty="0" smtClean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808110" y="5479309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95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219766" y="1345740"/>
            <a:ext cx="6575669" cy="2959945"/>
            <a:chOff x="1219766" y="2632343"/>
            <a:chExt cx="6575669" cy="2959945"/>
          </a:xfrm>
        </p:grpSpPr>
        <p:grpSp>
          <p:nvGrpSpPr>
            <p:cNvPr id="9" name="Group 8"/>
            <p:cNvGrpSpPr/>
            <p:nvPr/>
          </p:nvGrpSpPr>
          <p:grpSpPr>
            <a:xfrm>
              <a:off x="6213930" y="2704094"/>
              <a:ext cx="1581505" cy="782743"/>
              <a:chOff x="6178609" y="1308804"/>
              <a:chExt cx="1581505" cy="782743"/>
            </a:xfrm>
          </p:grpSpPr>
          <p:sp>
            <p:nvSpPr>
              <p:cNvPr id="6" name="Magnetic Disk 5"/>
              <p:cNvSpPr/>
              <p:nvPr/>
            </p:nvSpPr>
            <p:spPr>
              <a:xfrm>
                <a:off x="7098874" y="1383651"/>
                <a:ext cx="661240" cy="638124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" name="Snip Same Side Corner Rectangle 6"/>
              <p:cNvSpPr/>
              <p:nvPr/>
            </p:nvSpPr>
            <p:spPr>
              <a:xfrm>
                <a:off x="6294334" y="1308804"/>
                <a:ext cx="695728" cy="694028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8" name="Snip Same Side Corner Rectangle 7"/>
              <p:cNvSpPr/>
              <p:nvPr/>
            </p:nvSpPr>
            <p:spPr>
              <a:xfrm>
                <a:off x="6178609" y="1397519"/>
                <a:ext cx="695728" cy="694028"/>
              </a:xfrm>
              <a:prstGeom prst="snip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服务器</a:t>
                </a:r>
                <a:endParaRPr lang="en-US" sz="1200" dirty="0" smtClean="0"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1881007" y="309147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68957" y="2825713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检索地理区域信息数据</a:t>
              </a:r>
              <a:endParaRPr lang="en-US" altLang="zh-CN" sz="1200" dirty="0" smtClean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81006" y="3322370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03588" y="3327697"/>
              <a:ext cx="1877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如匹配，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返回对应的区域代码；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反之，将最新的区域信息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加入数据库，标记为</a:t>
              </a:r>
              <a:r>
                <a:rPr lang="en-US" altLang="zh-CN" sz="1200" dirty="0"/>
                <a:t>n</a:t>
              </a:r>
              <a:endParaRPr lang="en-US" altLang="zh-CN" sz="1200" dirty="0" smtClean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413911" y="3327697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413911" y="307711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97946" y="2632343"/>
              <a:ext cx="2034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每到一个新区域，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获取该区域最新的相关数据</a:t>
              </a:r>
              <a:endParaRPr lang="en-US" altLang="zh-CN" sz="12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4108" y="3311746"/>
              <a:ext cx="18044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拉取本地数据中标记为</a:t>
              </a:r>
              <a:r>
                <a:rPr lang="en-US" altLang="zh-CN" sz="1200" dirty="0" smtClean="0"/>
                <a:t>n</a:t>
              </a:r>
            </a:p>
            <a:p>
              <a:r>
                <a:rPr lang="zh-CN" altLang="en-US" sz="1200" dirty="0" smtClean="0"/>
                <a:t>的数据推送到服务器，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并将标记置为</a:t>
              </a:r>
              <a:r>
                <a:rPr lang="en-US" altLang="zh-CN" sz="1200" dirty="0"/>
                <a:t>p</a:t>
              </a:r>
              <a:endParaRPr lang="en-US" altLang="zh-CN" sz="1200" dirty="0" smtClean="0"/>
            </a:p>
          </p:txBody>
        </p:sp>
        <p:cxnSp>
          <p:nvCxnSpPr>
            <p:cNvPr id="24" name="Straight Arrow Connector 23"/>
            <p:cNvCxnSpPr>
              <a:stCxn id="8" idx="1"/>
              <a:endCxn id="5" idx="1"/>
            </p:cNvCxnSpPr>
            <p:nvPr/>
          </p:nvCxnSpPr>
          <p:spPr>
            <a:xfrm flipH="1">
              <a:off x="6540270" y="3486837"/>
              <a:ext cx="21524" cy="1457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49163" y="427504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管理员拉取用户推送的新区域数据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更新处理后将新数据加入数据库，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删除原有数据</a:t>
              </a:r>
              <a:endParaRPr lang="en-US" altLang="zh-CN" sz="1200" dirty="0" smtClean="0"/>
            </a:p>
          </p:txBody>
        </p:sp>
        <p:cxnSp>
          <p:nvCxnSpPr>
            <p:cNvPr id="28" name="Straight Arrow Connector 27"/>
            <p:cNvCxnSpPr>
              <a:stCxn id="5" idx="7"/>
            </p:cNvCxnSpPr>
            <p:nvPr/>
          </p:nvCxnSpPr>
          <p:spPr>
            <a:xfrm flipV="1">
              <a:off x="7076642" y="3417065"/>
              <a:ext cx="57553" cy="1527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429184" y="4833744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管理员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Magnetic Disk 9"/>
            <p:cNvSpPr/>
            <p:nvPr/>
          </p:nvSpPr>
          <p:spPr>
            <a:xfrm>
              <a:off x="1219766" y="2848713"/>
              <a:ext cx="661240" cy="63812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655367" y="2758965"/>
              <a:ext cx="758544" cy="7585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03986" y="60931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地理信息数据更新示意图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550" y="1943100"/>
            <a:ext cx="1943100" cy="2743200"/>
            <a:chOff x="0" y="0"/>
            <a:chExt cx="1943100" cy="2743200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0"/>
              <a:ext cx="1943100" cy="2743200"/>
              <a:chOff x="0" y="0"/>
              <a:chExt cx="1943100" cy="27432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0" y="800100"/>
                <a:ext cx="1257300" cy="12573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Map Service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485900" y="0"/>
                <a:ext cx="457200" cy="1028700"/>
                <a:chOff x="0" y="0"/>
                <a:chExt cx="457200" cy="1028700"/>
              </a:xfrm>
            </p:grpSpPr>
            <p:sp>
              <p:nvSpPr>
                <p:cNvPr id="27" name="Isosceles Triangle 26"/>
                <p:cNvSpPr/>
                <p:nvPr/>
              </p:nvSpPr>
              <p:spPr>
                <a:xfrm>
                  <a:off x="114300" y="0"/>
                  <a:ext cx="228600" cy="1028700"/>
                </a:xfrm>
                <a:prstGeom prst="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Block Arc 27"/>
                <p:cNvSpPr/>
                <p:nvPr/>
              </p:nvSpPr>
              <p:spPr>
                <a:xfrm>
                  <a:off x="0" y="0"/>
                  <a:ext cx="457200" cy="342900"/>
                </a:xfrm>
                <a:prstGeom prst="blockArc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485900" y="1714500"/>
                <a:ext cx="457200" cy="1028700"/>
                <a:chOff x="0" y="0"/>
                <a:chExt cx="457200" cy="10287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114300" y="0"/>
                  <a:ext cx="228600" cy="1028700"/>
                </a:xfrm>
                <a:prstGeom prst="triangl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0" y="0"/>
                  <a:ext cx="457200" cy="342900"/>
                </a:xfrm>
                <a:prstGeom prst="blockArc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ghtning Bolt 19"/>
            <p:cNvSpPr/>
            <p:nvPr/>
          </p:nvSpPr>
          <p:spPr>
            <a:xfrm rot="3805591">
              <a:off x="1006475" y="320675"/>
              <a:ext cx="365125" cy="822325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Lightning Bolt 20"/>
            <p:cNvSpPr/>
            <p:nvPr/>
          </p:nvSpPr>
          <p:spPr>
            <a:xfrm rot="9203601">
              <a:off x="1080135" y="1697990"/>
              <a:ext cx="405765" cy="913130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028950" y="2628900"/>
            <a:ext cx="3314700" cy="1485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>
                <a:effectLst/>
                <a:ea typeface="ＭＳ 明朝"/>
                <a:cs typeface="Times New Roman"/>
              </a:rPr>
              <a:t>GeoMobility Server</a:t>
            </a:r>
            <a:endParaRPr lang="en-US" sz="1200">
              <a:effectLst/>
              <a:ea typeface="ＭＳ 明朝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Navigation            - Maps   		</a:t>
            </a: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Discovery	      - Routes</a:t>
            </a:r>
          </a:p>
          <a:p>
            <a:pPr marL="342900" lvl="0" indent="-342900">
              <a:spcAft>
                <a:spcPts val="0"/>
              </a:spcAft>
              <a:buFont typeface="Cambria"/>
              <a:buChar char="-"/>
            </a:pPr>
            <a:r>
              <a:rPr lang="en-US" sz="1200">
                <a:effectLst/>
                <a:ea typeface="ＭＳ 明朝"/>
                <a:cs typeface="Times New Roman"/>
              </a:rPr>
              <a:t>Presentation        - Directories</a:t>
            </a:r>
          </a:p>
          <a:p>
            <a:pPr marL="1371600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 - Points of Interest</a:t>
            </a:r>
          </a:p>
          <a:p>
            <a:pPr marL="1371600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      - Addresses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6450" y="1319530"/>
            <a:ext cx="2286000" cy="3023870"/>
            <a:chOff x="0" y="0"/>
            <a:chExt cx="2286000" cy="3023870"/>
          </a:xfrm>
        </p:grpSpPr>
        <p:sp>
          <p:nvSpPr>
            <p:cNvPr id="12" name="Cloud 11"/>
            <p:cNvSpPr/>
            <p:nvPr/>
          </p:nvSpPr>
          <p:spPr>
            <a:xfrm>
              <a:off x="0" y="0"/>
              <a:ext cx="1485900" cy="108013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Internet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257300" y="852170"/>
              <a:ext cx="1028700" cy="10287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Mobile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257300" y="1652270"/>
              <a:ext cx="685800" cy="685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71500" y="2223770"/>
              <a:ext cx="800100" cy="8001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PDA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43000" y="852170"/>
              <a:ext cx="228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1080770"/>
              <a:ext cx="457200" cy="800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1080770"/>
              <a:ext cx="114300" cy="1257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nip Same Side Corner Rectangle 6"/>
          <p:cNvSpPr/>
          <p:nvPr/>
        </p:nvSpPr>
        <p:spPr>
          <a:xfrm>
            <a:off x="4171950" y="1143000"/>
            <a:ext cx="1028700" cy="12573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Portal &amp; Service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4057650" y="4457700"/>
            <a:ext cx="1257300" cy="1257300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CMLC/MPC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14650" y="467106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28950" y="21717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00650" y="2171700"/>
            <a:ext cx="800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2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6057900" y="67818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86100" y="79248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71600" y="4465320"/>
            <a:ext cx="800100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UDDI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00300" y="4465320"/>
            <a:ext cx="1485900" cy="1013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External WSDL URI = http://lbs.gateway.re.kr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143000" y="1379220"/>
            <a:ext cx="6858000" cy="2628900"/>
            <a:chOff x="0" y="0"/>
            <a:chExt cx="6858000" cy="2628900"/>
          </a:xfrm>
        </p:grpSpPr>
        <p:sp>
          <p:nvSpPr>
            <p:cNvPr id="62" name="Rounded Rectangle 61"/>
            <p:cNvSpPr/>
            <p:nvPr/>
          </p:nvSpPr>
          <p:spPr>
            <a:xfrm>
              <a:off x="0" y="914400"/>
              <a:ext cx="1714500" cy="1714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Client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43500" y="914400"/>
              <a:ext cx="1714500" cy="17145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Web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Server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r">
                <a:spcAft>
                  <a:spcPts val="0"/>
                </a:spcAft>
              </a:pPr>
              <a:r>
                <a:rPr lang="en-US" sz="1400">
                  <a:effectLst/>
                  <a:ea typeface="ＭＳ 明朝"/>
                  <a:cs typeface="Times New Roman"/>
                </a:rPr>
                <a:t>Implementation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171700" y="0"/>
              <a:ext cx="2400300" cy="2628900"/>
              <a:chOff x="0" y="0"/>
              <a:chExt cx="2400300" cy="2628900"/>
            </a:xfrm>
          </p:grpSpPr>
          <p:sp>
            <p:nvSpPr>
              <p:cNvPr id="69" name="Round Same Side Corner Rectangle 68"/>
              <p:cNvSpPr/>
              <p:nvPr/>
            </p:nvSpPr>
            <p:spPr>
              <a:xfrm>
                <a:off x="0" y="0"/>
                <a:ext cx="2400300" cy="2628900"/>
              </a:xfrm>
              <a:prstGeom prst="round2Same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Web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Service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Gateway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>
                    <a:effectLst/>
                    <a:ea typeface="ＭＳ 明朝"/>
                    <a:cs typeface="Times New Roman"/>
                  </a:rPr>
                  <a:t> 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4300" y="1257300"/>
                <a:ext cx="12573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Prefilter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300" y="2171700"/>
                <a:ext cx="12573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Prefilter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14400" y="1371600"/>
                <a:ext cx="1371600" cy="10287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Deployed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WS</a:t>
                </a:r>
              </a:p>
            </p:txBody>
          </p:sp>
        </p:grpSp>
        <p:sp>
          <p:nvSpPr>
            <p:cNvPr id="65" name="Right Arrow 64"/>
            <p:cNvSpPr/>
            <p:nvPr/>
          </p:nvSpPr>
          <p:spPr>
            <a:xfrm>
              <a:off x="1257300" y="1143000"/>
              <a:ext cx="1028700" cy="571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1</a:t>
              </a:r>
            </a:p>
          </p:txBody>
        </p:sp>
        <p:sp>
          <p:nvSpPr>
            <p:cNvPr id="66" name="Right Arrow 65"/>
            <p:cNvSpPr/>
            <p:nvPr/>
          </p:nvSpPr>
          <p:spPr>
            <a:xfrm>
              <a:off x="4457700" y="1143000"/>
              <a:ext cx="1028700" cy="5715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2</a:t>
              </a:r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1143000" y="1943100"/>
              <a:ext cx="1063625" cy="623570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1</a:t>
              </a:r>
            </a:p>
          </p:txBody>
        </p:sp>
        <p:sp>
          <p:nvSpPr>
            <p:cNvPr id="68" name="Left Arrow 67"/>
            <p:cNvSpPr/>
            <p:nvPr/>
          </p:nvSpPr>
          <p:spPr>
            <a:xfrm>
              <a:off x="4343400" y="1943100"/>
              <a:ext cx="1063625" cy="623570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Channel 2</a:t>
              </a: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5372100" y="4450080"/>
            <a:ext cx="1485900" cy="1013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External WSDL URI = http://lbs.gateway.re.kr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714500" y="399288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2860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719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029200" y="399288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43700" y="399288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86473" y="678180"/>
            <a:ext cx="68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Internet 	       	                Gateway				 Internet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3281" y="6453064"/>
            <a:ext cx="164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</a:t>
            </a:r>
            <a:r>
              <a:rPr lang="zh-CN" altLang="en-US" dirty="0"/>
              <a:t>分布式架构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46400" y="3364230"/>
            <a:ext cx="5372100" cy="1714500"/>
            <a:chOff x="0" y="0"/>
            <a:chExt cx="5372100" cy="17145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2286000" cy="171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86100" y="0"/>
              <a:ext cx="2286000" cy="171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4300" y="228600"/>
              <a:ext cx="914400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GIS</a:t>
              </a:r>
              <a:r>
                <a:rPr lang="zh-CN" sz="1200">
                  <a:effectLst/>
                  <a:ea typeface="宋体"/>
                  <a:cs typeface="宋体"/>
                </a:rPr>
                <a:t>应</a:t>
              </a:r>
              <a:r>
                <a:rPr lang="zh-CN" sz="1200">
                  <a:effectLst/>
                  <a:ea typeface="ＭＳ 明朝"/>
                  <a:cs typeface="Times New Roman"/>
                </a:rPr>
                <a:t>用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7300" y="2286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effectLst/>
                  <a:ea typeface="ＭＳ 明朝"/>
                  <a:cs typeface="Times New Roman"/>
                </a:rPr>
                <a:t>POI</a:t>
              </a:r>
              <a:r>
                <a:rPr lang="zh-CN" sz="900">
                  <a:effectLst/>
                  <a:ea typeface="ＭＳ 明朝"/>
                  <a:cs typeface="Times New Roman"/>
                </a:rPr>
                <a:t>数据管理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300" y="6858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WFS</a:t>
              </a:r>
              <a:r>
                <a:rPr lang="zh-CN" sz="1200">
                  <a:effectLst/>
                  <a:ea typeface="ＭＳ 明朝"/>
                  <a:cs typeface="Times New Roman"/>
                </a:rPr>
                <a:t>服</a:t>
              </a:r>
              <a:r>
                <a:rPr lang="zh-CN" sz="1200">
                  <a:effectLst/>
                  <a:ea typeface="宋体"/>
                  <a:cs typeface="宋体"/>
                </a:rPr>
                <a:t>务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57300" y="6858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WMS</a:t>
              </a:r>
              <a:r>
                <a:rPr lang="zh-CN" sz="1200">
                  <a:effectLst/>
                  <a:ea typeface="ＭＳ 明朝"/>
                  <a:cs typeface="Times New Roman"/>
                </a:rPr>
                <a:t>服</a:t>
              </a:r>
              <a:r>
                <a:rPr lang="zh-CN" sz="1200">
                  <a:effectLst/>
                  <a:ea typeface="宋体"/>
                  <a:cs typeface="宋体"/>
                </a:rPr>
                <a:t>务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300" y="11430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权</a:t>
              </a:r>
              <a:r>
                <a:rPr lang="zh-CN" sz="1200">
                  <a:effectLst/>
                  <a:ea typeface="ＭＳ 明朝"/>
                  <a:cs typeface="Times New Roman"/>
                </a:rPr>
                <a:t>限管理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57300" y="11430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分析</a:t>
              </a:r>
              <a:r>
                <a:rPr lang="zh-CN" sz="1200">
                  <a:effectLst/>
                  <a:ea typeface="宋体"/>
                  <a:cs typeface="宋体"/>
                </a:rPr>
                <a:t>统计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400" y="11430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周</a:t>
              </a:r>
              <a:r>
                <a:rPr lang="zh-CN" sz="1200">
                  <a:effectLst/>
                  <a:ea typeface="宋体"/>
                  <a:cs typeface="宋体"/>
                </a:rPr>
                <a:t>边查询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11430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位置</a:t>
              </a:r>
              <a:r>
                <a:rPr lang="zh-CN" sz="1200">
                  <a:effectLst/>
                  <a:ea typeface="宋体"/>
                  <a:cs typeface="宋体"/>
                </a:rPr>
                <a:t>查询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00400" y="228600"/>
              <a:ext cx="2057400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导</a:t>
              </a:r>
              <a:r>
                <a:rPr lang="zh-CN" sz="1200">
                  <a:effectLst/>
                  <a:ea typeface="ＭＳ 明朝"/>
                  <a:cs typeface="Times New Roman"/>
                </a:rPr>
                <a:t>航</a:t>
              </a:r>
              <a:r>
                <a:rPr lang="zh-CN" sz="1200">
                  <a:effectLst/>
                  <a:ea typeface="宋体"/>
                  <a:cs typeface="宋体"/>
                </a:rPr>
                <a:t>应</a:t>
              </a:r>
              <a:r>
                <a:rPr lang="zh-CN" sz="1200">
                  <a:effectLst/>
                  <a:ea typeface="ＭＳ 明朝"/>
                  <a:cs typeface="Times New Roman"/>
                </a:rPr>
                <a:t>用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200400" y="685800"/>
              <a:ext cx="2057400" cy="3429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定位</a:t>
              </a:r>
              <a:r>
                <a:rPr lang="zh-CN" sz="1200">
                  <a:effectLst/>
                  <a:ea typeface="宋体"/>
                  <a:cs typeface="宋体"/>
                </a:rPr>
                <a:t>业务</a:t>
              </a:r>
              <a:r>
                <a:rPr lang="zh-CN" sz="1200">
                  <a:effectLst/>
                  <a:ea typeface="ＭＳ 明朝"/>
                  <a:cs typeface="Times New Roman"/>
                </a:rPr>
                <a:t>模</a:t>
              </a:r>
              <a:r>
                <a:rPr lang="zh-CN" sz="1200">
                  <a:effectLst/>
                  <a:ea typeface="宋体"/>
                  <a:cs typeface="宋体"/>
                </a:rPr>
                <a:t>块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3700" y="5193030"/>
            <a:ext cx="5372100" cy="457200"/>
            <a:chOff x="0" y="0"/>
            <a:chExt cx="5372100" cy="457200"/>
          </a:xfrm>
        </p:grpSpPr>
        <p:sp>
          <p:nvSpPr>
            <p:cNvPr id="22" name="Magnetic Disk 21"/>
            <p:cNvSpPr/>
            <p:nvPr/>
          </p:nvSpPr>
          <p:spPr>
            <a:xfrm>
              <a:off x="0" y="0"/>
              <a:ext cx="685800" cy="4572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700">
                  <a:effectLst/>
                  <a:ea typeface="ＭＳ 明朝"/>
                  <a:cs typeface="Times New Roman"/>
                </a:rPr>
                <a:t>空</a:t>
              </a:r>
              <a:r>
                <a:rPr lang="zh-CN" sz="700">
                  <a:effectLst/>
                  <a:ea typeface="宋体"/>
                  <a:cs typeface="宋体"/>
                </a:rPr>
                <a:t>间</a:t>
              </a:r>
              <a:r>
                <a:rPr lang="zh-CN" sz="700">
                  <a:effectLst/>
                  <a:ea typeface="ＭＳ 明朝"/>
                  <a:cs typeface="Times New Roman"/>
                </a:rPr>
                <a:t>元数据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3" name="Magnetic Disk 22"/>
            <p:cNvSpPr/>
            <p:nvPr/>
          </p:nvSpPr>
          <p:spPr>
            <a:xfrm>
              <a:off x="800100" y="0"/>
              <a:ext cx="685800" cy="4572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700">
                  <a:effectLst/>
                  <a:ea typeface="ＭＳ 明朝"/>
                  <a:cs typeface="Times New Roman"/>
                </a:rPr>
                <a:t>空</a:t>
              </a:r>
              <a:r>
                <a:rPr lang="zh-CN" sz="700">
                  <a:effectLst/>
                  <a:ea typeface="宋体"/>
                  <a:cs typeface="宋体"/>
                </a:rPr>
                <a:t>间</a:t>
              </a:r>
              <a:r>
                <a:rPr lang="zh-CN" sz="70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7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4" name="Magnetic Disk 23"/>
            <p:cNvSpPr/>
            <p:nvPr/>
          </p:nvSpPr>
          <p:spPr>
            <a:xfrm>
              <a:off x="1600200" y="0"/>
              <a:ext cx="685800" cy="4572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700">
                  <a:effectLst/>
                  <a:ea typeface="ＭＳ 明朝"/>
                  <a:cs typeface="Times New Roman"/>
                </a:rPr>
                <a:t>GIS</a:t>
              </a:r>
              <a:r>
                <a:rPr lang="zh-CN" sz="70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7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5" name="Magnetic Disk 24"/>
            <p:cNvSpPr/>
            <p:nvPr/>
          </p:nvSpPr>
          <p:spPr>
            <a:xfrm>
              <a:off x="3086100" y="0"/>
              <a:ext cx="685800" cy="4572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700">
                  <a:effectLst/>
                  <a:ea typeface="ＭＳ 明朝"/>
                  <a:cs typeface="Times New Roman"/>
                </a:rPr>
                <a:t>定位数据</a:t>
              </a:r>
              <a:r>
                <a:rPr lang="zh-CN" sz="7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6" name="Magnetic Disk 25"/>
            <p:cNvSpPr/>
            <p:nvPr/>
          </p:nvSpPr>
          <p:spPr>
            <a:xfrm>
              <a:off x="4686300" y="0"/>
              <a:ext cx="685800" cy="4572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700">
                  <a:effectLst/>
                  <a:ea typeface="ＭＳ 明朝"/>
                  <a:cs typeface="Times New Roman"/>
                </a:rPr>
                <a:t>定位数据</a:t>
              </a:r>
              <a:r>
                <a:rPr lang="zh-CN" sz="7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95600" y="849630"/>
            <a:ext cx="5372100" cy="2335530"/>
            <a:chOff x="0" y="0"/>
            <a:chExt cx="5372100" cy="233553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5372100" cy="2335530"/>
              <a:chOff x="0" y="0"/>
              <a:chExt cx="5372100" cy="23355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71600" y="0"/>
                <a:ext cx="2514600" cy="3429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空</a:t>
                </a:r>
                <a:r>
                  <a:rPr lang="zh-CN" sz="1200">
                    <a:effectLst/>
                    <a:ea typeface="宋体"/>
                    <a:cs typeface="宋体"/>
                  </a:rPr>
                  <a:t>间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客</a:t>
                </a:r>
                <a:r>
                  <a:rPr lang="zh-CN" sz="1200">
                    <a:effectLst/>
                    <a:ea typeface="宋体"/>
                    <a:cs typeface="宋体"/>
                  </a:rPr>
                  <a:t>户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端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457200"/>
                <a:ext cx="22860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Web Service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接口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86100" y="457200"/>
                <a:ext cx="22860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空</a:t>
                </a:r>
                <a:r>
                  <a:rPr lang="zh-CN" sz="1200">
                    <a:effectLst/>
                    <a:ea typeface="宋体"/>
                    <a:cs typeface="宋体"/>
                  </a:rPr>
                  <a:t>间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位置服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</a:t>
                </a:r>
                <a:r>
                  <a:rPr lang="en-US" sz="1200">
                    <a:effectLst/>
                    <a:ea typeface="ＭＳ 明朝"/>
                    <a:cs typeface="Times New Roman"/>
                  </a:rPr>
                  <a:t>PORTAL</a:t>
                </a:r>
                <a:r>
                  <a:rPr lang="zh-CN" sz="1200">
                    <a:effectLst/>
                    <a:ea typeface="宋体"/>
                    <a:cs typeface="宋体"/>
                  </a:rPr>
                  <a:t>门户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0" y="1536065"/>
                <a:ext cx="10287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UDDI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注册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7300" y="1536065"/>
                <a:ext cx="10287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任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引擎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86100" y="1536065"/>
                <a:ext cx="10287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00">
                    <a:effectLst/>
                    <a:ea typeface="宋体"/>
                    <a:cs typeface="宋体"/>
                  </a:rPr>
                  <a:t>计</a:t>
                </a:r>
                <a:r>
                  <a:rPr lang="zh-CN" sz="1000">
                    <a:effectLst/>
                    <a:ea typeface="ＭＳ 明朝"/>
                    <a:cs typeface="Times New Roman"/>
                  </a:rPr>
                  <a:t>算</a:t>
                </a:r>
                <a:r>
                  <a:rPr lang="zh-CN" sz="1000">
                    <a:effectLst/>
                    <a:ea typeface="宋体"/>
                    <a:cs typeface="宋体"/>
                  </a:rPr>
                  <a:t>资</a:t>
                </a:r>
                <a:r>
                  <a:rPr lang="zh-CN" sz="1000">
                    <a:effectLst/>
                    <a:ea typeface="ＭＳ 明朝"/>
                    <a:cs typeface="Times New Roman"/>
                  </a:rPr>
                  <a:t>源</a:t>
                </a:r>
                <a:r>
                  <a:rPr lang="zh-CN" sz="1000">
                    <a:effectLst/>
                    <a:ea typeface="宋体"/>
                    <a:cs typeface="宋体"/>
                  </a:rPr>
                  <a:t>调</a:t>
                </a:r>
                <a:r>
                  <a:rPr lang="zh-CN" sz="1000">
                    <a:effectLst/>
                    <a:ea typeface="ＭＳ 明朝"/>
                    <a:cs typeface="Times New Roman"/>
                  </a:rPr>
                  <a:t>配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43400" y="1536065"/>
                <a:ext cx="10287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元数据服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1992630"/>
                <a:ext cx="53721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基</a:t>
                </a:r>
                <a:r>
                  <a:rPr lang="zh-CN" sz="1200">
                    <a:effectLst/>
                    <a:ea typeface="宋体"/>
                    <a:cs typeface="宋体"/>
                  </a:rPr>
                  <a:t>础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务组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合接口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43100" y="914400"/>
                <a:ext cx="16002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SIG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管理中心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" name="Up Arrow 9"/>
            <p:cNvSpPr/>
            <p:nvPr/>
          </p:nvSpPr>
          <p:spPr>
            <a:xfrm>
              <a:off x="685800" y="914400"/>
              <a:ext cx="914400" cy="5715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3771900" y="914400"/>
              <a:ext cx="914400" cy="57150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2514600" y="457200"/>
              <a:ext cx="342900" cy="457200"/>
            </a:xfrm>
            <a:prstGeom prst="up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8647" y="1306830"/>
            <a:ext cx="110799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表现层与</a:t>
            </a:r>
            <a:endParaRPr lang="en-US" dirty="0"/>
          </a:p>
          <a:p>
            <a:r>
              <a:rPr lang="zh-CN" altLang="en-US" dirty="0"/>
              <a:t>接口层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SIG</a:t>
            </a:r>
          </a:p>
          <a:p>
            <a:r>
              <a:rPr lang="zh-CN" altLang="en-US" dirty="0"/>
              <a:t>管理层</a:t>
            </a:r>
            <a:endParaRPr lang="en-US" dirty="0"/>
          </a:p>
          <a:p>
            <a:r>
              <a:rPr lang="zh-CN" altLang="en-US" dirty="0"/>
              <a:t>组合</a:t>
            </a:r>
            <a:endParaRPr lang="en-US" dirty="0"/>
          </a:p>
          <a:p>
            <a:r>
              <a:rPr lang="zh-CN" altLang="en-US" dirty="0"/>
              <a:t>服务层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基础</a:t>
            </a:r>
            <a:endParaRPr lang="en-US" dirty="0"/>
          </a:p>
          <a:p>
            <a:r>
              <a:rPr lang="zh-CN" altLang="en-US" dirty="0"/>
              <a:t>服务层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数据层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4658" y="6279634"/>
            <a:ext cx="508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dirty="0"/>
              <a:t>J2EE</a:t>
            </a:r>
            <a:r>
              <a:rPr lang="zh-CN" altLang="en-US" dirty="0"/>
              <a:t>开发模式的</a:t>
            </a:r>
            <a:r>
              <a:rPr lang="en-US" dirty="0"/>
              <a:t>LBS</a:t>
            </a:r>
            <a:r>
              <a:rPr lang="zh-CN" altLang="en-US" dirty="0"/>
              <a:t>平台系统工作的数据流程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85900" y="628650"/>
            <a:ext cx="5486400" cy="6400800"/>
            <a:chOff x="0" y="0"/>
            <a:chExt cx="6172200" cy="72009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6172200" cy="7200900"/>
              <a:chOff x="0" y="0"/>
              <a:chExt cx="6172200" cy="72009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172200" cy="7200900"/>
                <a:chOff x="0" y="0"/>
                <a:chExt cx="6172200" cy="72009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0" y="0"/>
                  <a:ext cx="6172200" cy="7200900"/>
                  <a:chOff x="0" y="0"/>
                  <a:chExt cx="6172200" cy="72009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2743200" cy="6972300"/>
                    <a:chOff x="0" y="0"/>
                    <a:chExt cx="2743200" cy="6972300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0" y="0"/>
                      <a:ext cx="2743200" cy="6743700"/>
                      <a:chOff x="0" y="0"/>
                      <a:chExt cx="2743200" cy="6743700"/>
                    </a:xfrm>
                  </p:grpSpPr>
                  <p:sp>
                    <p:nvSpPr>
                      <p:cNvPr id="92" name="Rounded Rectangle 91"/>
                      <p:cNvSpPr/>
                      <p:nvPr/>
                    </p:nvSpPr>
                    <p:spPr>
                      <a:xfrm>
                        <a:off x="1143000" y="0"/>
                        <a:ext cx="457200" cy="342900"/>
                      </a:xfrm>
                      <a:prstGeom prst="round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开始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00100" y="571500"/>
                        <a:ext cx="1143000" cy="4572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接收用</a:t>
                        </a:r>
                        <a:r>
                          <a:rPr lang="zh-CN" sz="800">
                            <a:effectLst/>
                            <a:ea typeface="宋体"/>
                            <a:cs typeface="宋体"/>
                          </a:rPr>
                          <a:t>户请</a:t>
                        </a: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求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571500" y="1257300"/>
                        <a:ext cx="16002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900">
                            <a:effectLst/>
                            <a:ea typeface="ＭＳ 明朝"/>
                            <a:cs typeface="Times New Roman"/>
                          </a:rPr>
                          <a:t>从</a:t>
                        </a:r>
                        <a:r>
                          <a:rPr lang="en-US" sz="900">
                            <a:effectLst/>
                            <a:ea typeface="ＭＳ 明朝"/>
                            <a:cs typeface="Times New Roman"/>
                          </a:rPr>
                          <a:t>session</a:t>
                        </a:r>
                        <a:r>
                          <a:rPr lang="zh-CN" sz="900">
                            <a:effectLst/>
                            <a:ea typeface="ＭＳ 明朝"/>
                            <a:cs typeface="Times New Roman"/>
                          </a:rPr>
                          <a:t>中</a:t>
                        </a:r>
                        <a:r>
                          <a:rPr lang="zh-CN" sz="900">
                            <a:effectLst/>
                            <a:ea typeface="宋体"/>
                            <a:cs typeface="宋体"/>
                          </a:rPr>
                          <a:t>获</a:t>
                        </a:r>
                        <a:r>
                          <a:rPr lang="zh-CN" sz="900">
                            <a:effectLst/>
                            <a:ea typeface="ＭＳ 明朝"/>
                            <a:cs typeface="Times New Roman"/>
                          </a:rPr>
                          <a:t>取</a:t>
                        </a:r>
                        <a:r>
                          <a:rPr lang="en-US" sz="900">
                            <a:effectLst/>
                            <a:ea typeface="ＭＳ 明朝"/>
                            <a:cs typeface="Times New Roman"/>
                          </a:rPr>
                          <a:t>LBS</a:t>
                        </a:r>
                        <a:r>
                          <a:rPr lang="zh-CN" sz="900">
                            <a:effectLst/>
                            <a:ea typeface="宋体"/>
                            <a:cs typeface="宋体"/>
                          </a:rPr>
                          <a:t>对</a:t>
                        </a:r>
                        <a:r>
                          <a:rPr lang="zh-CN" sz="900">
                            <a:effectLst/>
                            <a:ea typeface="ＭＳ 明朝"/>
                            <a:cs typeface="Times New Roman"/>
                          </a:rPr>
                          <a:t>象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0" y="2286000"/>
                        <a:ext cx="800100" cy="2286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700">
                            <a:effectLst/>
                            <a:ea typeface="宋体"/>
                            <a:cs typeface="宋体"/>
                          </a:rPr>
                          <a:t>创</a:t>
                        </a:r>
                        <a:r>
                          <a:rPr lang="zh-CN" sz="700">
                            <a:effectLst/>
                            <a:ea typeface="ＭＳ 明朝"/>
                            <a:cs typeface="Times New Roman"/>
                          </a:rPr>
                          <a:t>建</a:t>
                        </a:r>
                        <a:r>
                          <a:rPr lang="en-US" sz="700">
                            <a:effectLst/>
                            <a:ea typeface="ＭＳ 明朝"/>
                            <a:cs typeface="Times New Roman"/>
                          </a:rPr>
                          <a:t>LBS</a:t>
                        </a:r>
                        <a:r>
                          <a:rPr lang="zh-CN" sz="700">
                            <a:effectLst/>
                            <a:ea typeface="宋体"/>
                            <a:cs typeface="宋体"/>
                          </a:rPr>
                          <a:t>对</a:t>
                        </a:r>
                        <a:r>
                          <a:rPr lang="zh-CN" sz="700">
                            <a:effectLst/>
                            <a:ea typeface="ＭＳ 明朝"/>
                            <a:cs typeface="Times New Roman"/>
                          </a:rPr>
                          <a:t>象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6" name="Decision 95"/>
                      <p:cNvSpPr/>
                      <p:nvPr/>
                    </p:nvSpPr>
                    <p:spPr>
                      <a:xfrm>
                        <a:off x="800100" y="1828800"/>
                        <a:ext cx="1143000" cy="457200"/>
                      </a:xfrm>
                      <a:prstGeom prst="flowChartDecision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空</a:t>
                        </a:r>
                        <a:r>
                          <a:rPr lang="zh-CN" sz="800">
                            <a:effectLst/>
                            <a:ea typeface="宋体"/>
                            <a:cs typeface="宋体"/>
                          </a:rPr>
                          <a:t>对</a:t>
                        </a: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象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7" name="Decision 96"/>
                      <p:cNvSpPr/>
                      <p:nvPr/>
                    </p:nvSpPr>
                    <p:spPr>
                      <a:xfrm>
                        <a:off x="457200" y="2743200"/>
                        <a:ext cx="1828800" cy="571500"/>
                      </a:xfrm>
                      <a:prstGeom prst="flowChartDecision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宋体"/>
                            <a:cs typeface="宋体"/>
                          </a:rPr>
                          <a:t>请</a:t>
                        </a: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求格式判断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0" y="3429000"/>
                        <a:ext cx="800100" cy="2286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700">
                            <a:effectLst/>
                            <a:ea typeface="ＭＳ 明朝"/>
                            <a:cs typeface="Times New Roman"/>
                          </a:rPr>
                          <a:t>XML</a:t>
                        </a:r>
                        <a:r>
                          <a:rPr lang="zh-CN" sz="700">
                            <a:effectLst/>
                            <a:ea typeface="ＭＳ 明朝"/>
                            <a:cs typeface="Times New Roman"/>
                          </a:rPr>
                          <a:t>格式解析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1714500" y="3429000"/>
                        <a:ext cx="1028700" cy="2286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800">
                            <a:effectLst/>
                            <a:ea typeface="ＭＳ 明朝"/>
                            <a:cs typeface="Times New Roman"/>
                          </a:rPr>
                          <a:t>HTML</a:t>
                        </a: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格式解析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028700" y="3771900"/>
                        <a:ext cx="685800" cy="2286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用</a:t>
                        </a:r>
                        <a:r>
                          <a:rPr lang="zh-CN" sz="800">
                            <a:effectLst/>
                            <a:ea typeface="宋体"/>
                            <a:cs typeface="宋体"/>
                          </a:rPr>
                          <a:t>户认证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01" name="Decision 100"/>
                      <p:cNvSpPr/>
                      <p:nvPr/>
                    </p:nvSpPr>
                    <p:spPr>
                      <a:xfrm>
                        <a:off x="800100" y="4114800"/>
                        <a:ext cx="1143000" cy="457200"/>
                      </a:xfrm>
                      <a:prstGeom prst="flowChartDecision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800">
                            <a:effectLst/>
                            <a:ea typeface="ＭＳ 明朝"/>
                            <a:cs typeface="Times New Roman"/>
                          </a:rPr>
                          <a:t>管理</a:t>
                        </a:r>
                        <a:r>
                          <a:rPr lang="zh-CN" sz="800">
                            <a:effectLst/>
                            <a:ea typeface="宋体"/>
                            <a:cs typeface="宋体"/>
                          </a:rPr>
                          <a:t>员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02" name="Rectangle 101"/>
                      <p:cNvSpPr/>
                      <p:nvPr/>
                    </p:nvSpPr>
                    <p:spPr>
                      <a:xfrm>
                        <a:off x="342900" y="4800600"/>
                        <a:ext cx="21717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200">
                            <a:effectLst/>
                            <a:ea typeface="宋体"/>
                            <a:cs typeface="宋体"/>
                          </a:rPr>
                          <a:t>调</a:t>
                        </a:r>
                        <a:r>
                          <a:rPr lang="zh-CN" sz="1200">
                            <a:effectLst/>
                            <a:ea typeface="ＭＳ 明朝"/>
                            <a:cs typeface="Times New Roman"/>
                          </a:rPr>
                          <a:t>用相</a:t>
                        </a:r>
                        <a:r>
                          <a:rPr lang="zh-CN" sz="1200">
                            <a:effectLst/>
                            <a:ea typeface="宋体"/>
                            <a:cs typeface="宋体"/>
                          </a:rPr>
                          <a:t>应</a:t>
                        </a:r>
                        <a:r>
                          <a:rPr lang="zh-CN" sz="1200">
                            <a:effectLst/>
                            <a:ea typeface="ＭＳ 明朝"/>
                            <a:cs typeface="Times New Roman"/>
                          </a:rPr>
                          <a:t>子模</a:t>
                        </a:r>
                        <a:r>
                          <a:rPr lang="zh-CN" sz="1200">
                            <a:effectLst/>
                            <a:ea typeface="宋体"/>
                            <a:cs typeface="宋体"/>
                          </a:rPr>
                          <a:t>块</a:t>
                        </a:r>
                        <a:r>
                          <a:rPr lang="zh-CN" sz="1200">
                            <a:effectLst/>
                            <a:ea typeface="ＭＳ 明朝"/>
                            <a:cs typeface="Times New Roman"/>
                          </a:rPr>
                          <a:t>功能函数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342900" y="5372100"/>
                        <a:ext cx="2171700" cy="1371600"/>
                        <a:chOff x="0" y="0"/>
                        <a:chExt cx="2171700" cy="1371600"/>
                      </a:xfrm>
                    </p:grpSpPr>
                    <p:sp>
                      <p:nvSpPr>
                        <p:cNvPr id="104" name="Rectangle 103"/>
                        <p:cNvSpPr/>
                        <p:nvPr/>
                      </p:nvSpPr>
                      <p:spPr>
                        <a:xfrm>
                          <a:off x="0" y="0"/>
                          <a:ext cx="342900" cy="13716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用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户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信息管理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457200" y="0"/>
                          <a:ext cx="342900" cy="13716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计费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策略管理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914400" y="0"/>
                          <a:ext cx="342900" cy="13716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账务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管理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1371600" y="0"/>
                          <a:ext cx="342900" cy="13716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日志管理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828800" y="0"/>
                          <a:ext cx="342900" cy="13716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系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统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参数管理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1371600" y="3429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>
                      <a:off x="1371600" y="10287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1371600" y="16002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H="1">
                      <a:off x="457200" y="2057400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457200" y="20574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371600" y="2286000"/>
                      <a:ext cx="0" cy="4572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/>
                    <p:cNvCxnSpPr/>
                    <p:nvPr/>
                  </p:nvCxnSpPr>
                  <p:spPr>
                    <a:xfrm>
                      <a:off x="457200" y="3086100"/>
                      <a:ext cx="0" cy="3429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>
                      <a:off x="2286000" y="3086100"/>
                      <a:ext cx="0" cy="3429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457200" y="3886200"/>
                      <a:ext cx="571500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 flipH="1">
                      <a:off x="1714500" y="3886200"/>
                      <a:ext cx="571500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>
                      <a:off x="1371600" y="4000500"/>
                      <a:ext cx="0" cy="1143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>
                      <a:off x="1371600" y="45720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371600" y="5143500"/>
                      <a:ext cx="0" cy="1143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457200" y="5257800"/>
                      <a:ext cx="18288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457200" y="5257800"/>
                      <a:ext cx="0" cy="1143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914400" y="5257800"/>
                      <a:ext cx="0" cy="1143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>
                      <a:off x="1485900" y="5257800"/>
                      <a:ext cx="0" cy="1143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1943100" y="5257800"/>
                      <a:ext cx="0" cy="1143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457200" y="6972300"/>
                      <a:ext cx="19431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457200" y="6743700"/>
                      <a:ext cx="0" cy="228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flipV="1">
                      <a:off x="914400" y="6743700"/>
                      <a:ext cx="0" cy="228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1371600" y="6743700"/>
                      <a:ext cx="0" cy="228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V="1">
                      <a:off x="1828800" y="6743700"/>
                      <a:ext cx="0" cy="228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V="1">
                      <a:off x="2400300" y="6743700"/>
                      <a:ext cx="0" cy="2286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429000" y="114300"/>
                    <a:ext cx="2743200" cy="6057900"/>
                    <a:chOff x="0" y="0"/>
                    <a:chExt cx="2743200" cy="6057900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228600" y="0"/>
                      <a:ext cx="2171700" cy="2400300"/>
                      <a:chOff x="0" y="0"/>
                      <a:chExt cx="2171700" cy="2400300"/>
                    </a:xfrm>
                  </p:grpSpPr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0" y="0"/>
                        <a:ext cx="2171700" cy="1943100"/>
                        <a:chOff x="0" y="0"/>
                        <a:chExt cx="2171700" cy="1943100"/>
                      </a:xfrm>
                    </p:grpSpPr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0" y="0"/>
                          <a:ext cx="2171700" cy="3429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调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用相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应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子模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块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功能函数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0" y="800100"/>
                          <a:ext cx="342900" cy="11430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城市地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图显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示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457200" y="800100"/>
                          <a:ext cx="342900" cy="11430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地理位置搜索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914400" y="800100"/>
                          <a:ext cx="342900" cy="11430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手机定位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查询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1371600" y="800100"/>
                          <a:ext cx="342900" cy="11430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个人信息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查询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8800" y="800100"/>
                          <a:ext cx="342900" cy="1143000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计费</a:t>
                          </a:r>
                          <a:r>
                            <a:rPr lang="zh-CN" sz="1000">
                              <a:effectLst/>
                              <a:ea typeface="ＭＳ 明朝"/>
                              <a:cs typeface="Times New Roman"/>
                            </a:rPr>
                            <a:t>清</a:t>
                          </a:r>
                          <a:r>
                            <a:rPr lang="zh-CN" sz="1000">
                              <a:effectLst/>
                              <a:ea typeface="宋体"/>
                              <a:cs typeface="宋体"/>
                            </a:rPr>
                            <a:t>单查询</a:t>
                          </a:r>
                          <a:endParaRPr lang="en-US" sz="1200">
                            <a:effectLst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60" name="Straight Connector 59"/>
                        <p:cNvCxnSpPr/>
                        <p:nvPr/>
                      </p:nvCxnSpPr>
                      <p:spPr>
                        <a:xfrm>
                          <a:off x="114300" y="571500"/>
                          <a:ext cx="194310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>
                          <a:off x="1028700" y="342900"/>
                          <a:ext cx="0" cy="22860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114300" y="571500"/>
                          <a:ext cx="0" cy="2286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>
                        <a:xfrm>
                          <a:off x="571500" y="571500"/>
                          <a:ext cx="0" cy="2286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Arrow Connector 63"/>
                        <p:cNvCxnSpPr/>
                        <p:nvPr/>
                      </p:nvCxnSpPr>
                      <p:spPr>
                        <a:xfrm>
                          <a:off x="1143000" y="571500"/>
                          <a:ext cx="0" cy="2286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1485900" y="571500"/>
                          <a:ext cx="0" cy="2286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2057400" y="571500"/>
                          <a:ext cx="0" cy="2286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14300" y="2171700"/>
                        <a:ext cx="19431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14300" y="19431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Connector 48"/>
                      <p:cNvCxnSpPr/>
                      <p:nvPr/>
                    </p:nvCxnSpPr>
                    <p:spPr>
                      <a:xfrm>
                        <a:off x="571500" y="19431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 flipV="1">
                        <a:off x="1143000" y="19431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 flipV="1">
                        <a:off x="1600200" y="19431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 flipV="1">
                        <a:off x="2057400" y="19431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Connector 52"/>
                      <p:cNvCxnSpPr/>
                      <p:nvPr/>
                    </p:nvCxnSpPr>
                    <p:spPr>
                      <a:xfrm>
                        <a:off x="1143000" y="21717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71500" y="2286000"/>
                      <a:ext cx="1600200" cy="342900"/>
                    </a:xfrm>
                    <a:prstGeom prst="rect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  <a:ea typeface="宋体"/>
                          <a:cs typeface="宋体"/>
                        </a:rPr>
                        <a:t>获</a:t>
                      </a:r>
                      <a:r>
                        <a:rPr lang="zh-CN" sz="1000">
                          <a:effectLst/>
                          <a:ea typeface="ＭＳ 明朝"/>
                          <a:cs typeface="Times New Roman"/>
                        </a:rPr>
                        <a:t>取返回数据</a:t>
                      </a:r>
                      <a:endParaRPr lang="en-US" sz="1200">
                        <a:effectLst/>
                        <a:ea typeface="ＭＳ 明朝"/>
                        <a:cs typeface="Times New Roman"/>
                      </a:endParaRPr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0" y="2857500"/>
                      <a:ext cx="2743200" cy="3200400"/>
                      <a:chOff x="0" y="0"/>
                      <a:chExt cx="2743200" cy="3200400"/>
                    </a:xfrm>
                  </p:grpSpPr>
                  <p:sp>
                    <p:nvSpPr>
                      <p:cNvPr id="25" name="Decision 24"/>
                      <p:cNvSpPr/>
                      <p:nvPr/>
                    </p:nvSpPr>
                    <p:spPr>
                      <a:xfrm>
                        <a:off x="457200" y="0"/>
                        <a:ext cx="1828800" cy="685800"/>
                      </a:xfrm>
                      <a:prstGeom prst="flowChartDecision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000">
                            <a:effectLst/>
                            <a:ea typeface="ＭＳ 明朝"/>
                            <a:cs typeface="Times New Roman"/>
                          </a:rPr>
                          <a:t>返回形式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0" y="1143000"/>
                        <a:ext cx="5715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000">
                            <a:effectLst/>
                            <a:ea typeface="宋体"/>
                            <a:cs typeface="宋体"/>
                          </a:rPr>
                          <a:t>图</a:t>
                        </a:r>
                        <a:r>
                          <a:rPr lang="zh-CN" sz="1000">
                            <a:effectLst/>
                            <a:ea typeface="ＭＳ 明朝"/>
                            <a:cs typeface="Times New Roman"/>
                          </a:rPr>
                          <a:t>片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685800" y="1143000"/>
                        <a:ext cx="5715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000">
                            <a:effectLst/>
                            <a:ea typeface="宋体"/>
                            <a:cs typeface="宋体"/>
                          </a:rPr>
                          <a:t>文本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1371600" y="1143000"/>
                        <a:ext cx="5715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XML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057400" y="1143000"/>
                        <a:ext cx="6858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HTML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228600" y="914400"/>
                        <a:ext cx="21717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1371600" y="6858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Arrow Connector 31"/>
                      <p:cNvCxnSpPr/>
                      <p:nvPr/>
                    </p:nvCxnSpPr>
                    <p:spPr>
                      <a:xfrm>
                        <a:off x="228600" y="9144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914400" y="9144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Arrow Connector 33"/>
                      <p:cNvCxnSpPr/>
                      <p:nvPr/>
                    </p:nvCxnSpPr>
                    <p:spPr>
                      <a:xfrm>
                        <a:off x="1600200" y="9144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>
                        <a:off x="2400300" y="9144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>
                        <a:off x="228600" y="1714500"/>
                        <a:ext cx="21717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 flipV="1">
                        <a:off x="228600" y="14859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V="1">
                        <a:off x="914400" y="14859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V="1">
                        <a:off x="1600200" y="14859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V="1">
                        <a:off x="2400300" y="1485900"/>
                        <a:ext cx="0" cy="2286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>
                        <a:off x="1371600" y="1714500"/>
                        <a:ext cx="0" cy="3429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457200" y="2057400"/>
                        <a:ext cx="18288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000">
                            <a:effectLst/>
                            <a:ea typeface="宋体"/>
                            <a:cs typeface="宋体"/>
                          </a:rPr>
                          <a:t>数据返回到客户端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228600" y="2628900"/>
                        <a:ext cx="2286000" cy="342900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zh-CN" sz="1000">
                            <a:effectLst/>
                            <a:ea typeface="宋体"/>
                            <a:cs typeface="宋体"/>
                          </a:rPr>
                          <a:t>把</a:t>
                        </a:r>
                        <a:r>
                          <a:rPr lang="en-US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LBS</a:t>
                        </a:r>
                        <a:r>
                          <a:rPr lang="zh-CN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对象保存在</a:t>
                        </a:r>
                        <a:r>
                          <a:rPr lang="en-US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session</a:t>
                        </a:r>
                        <a:r>
                          <a:rPr lang="zh-CN" sz="1000">
                            <a:effectLst/>
                            <a:latin typeface="宋体"/>
                            <a:ea typeface="ＭＳ 明朝"/>
                            <a:cs typeface="宋体"/>
                          </a:rPr>
                          <a:t>中</a:t>
                        </a:r>
                        <a:endParaRPr lang="en-US" sz="120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>
                        <a:off x="1371600" y="24003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>
                        <a:off x="1371600" y="2971800"/>
                        <a:ext cx="0" cy="2286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>
                      <a:off x="1371600" y="2628900"/>
                      <a:ext cx="0" cy="2286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Elbow Connector 18"/>
                  <p:cNvCxnSpPr/>
                  <p:nvPr/>
                </p:nvCxnSpPr>
                <p:spPr>
                  <a:xfrm flipV="1">
                    <a:off x="1943100" y="342900"/>
                    <a:ext cx="1714500" cy="4000500"/>
                  </a:xfrm>
                  <a:prstGeom prst="bentConnector3">
                    <a:avLst>
                      <a:gd name="adj1" fmla="val 56241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Elbow Connector 19"/>
                  <p:cNvCxnSpPr/>
                  <p:nvPr/>
                </p:nvCxnSpPr>
                <p:spPr>
                  <a:xfrm flipV="1">
                    <a:off x="1371600" y="2628900"/>
                    <a:ext cx="2628900" cy="4572000"/>
                  </a:xfrm>
                  <a:prstGeom prst="bentConnector3">
                    <a:avLst>
                      <a:gd name="adj1" fmla="val 68131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286000" y="3657600"/>
                  <a:ext cx="0" cy="228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457200" y="3657600"/>
                  <a:ext cx="0" cy="228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1371600" y="6972300"/>
                  <a:ext cx="0" cy="228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15"/>
                <p:cNvSpPr/>
                <p:nvPr/>
              </p:nvSpPr>
              <p:spPr>
                <a:xfrm>
                  <a:off x="4457700" y="6172200"/>
                  <a:ext cx="685800" cy="34290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00">
                      <a:effectLst/>
                      <a:ea typeface="宋体"/>
                      <a:cs typeface="宋体"/>
                    </a:rPr>
                    <a:t>结</a:t>
                  </a:r>
                  <a:r>
                    <a:rPr lang="zh-CN" sz="1000">
                      <a:effectLst/>
                      <a:ea typeface="ＭＳ 明朝"/>
                      <a:cs typeface="Times New Roman"/>
                    </a:rPr>
                    <a:t>束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2286000" y="5257800"/>
                <a:ext cx="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457200" y="2514600"/>
              <a:ext cx="0" cy="114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" y="26289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05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41" y="6226269"/>
            <a:ext cx="397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面向服务的</a:t>
            </a:r>
            <a:r>
              <a:rPr lang="en-US" dirty="0"/>
              <a:t>LBS</a:t>
            </a:r>
            <a:r>
              <a:rPr lang="zh-CN" altLang="en-US" dirty="0"/>
              <a:t>定位服务平台构件模型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489200"/>
            <a:ext cx="3543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2983" y="6271652"/>
            <a:ext cx="351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面向服务的</a:t>
            </a:r>
            <a:r>
              <a:rPr lang="en-US" dirty="0"/>
              <a:t>LBS</a:t>
            </a:r>
            <a:r>
              <a:rPr lang="zh-CN" altLang="en-US" dirty="0"/>
              <a:t>定位服务平台架构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00300" y="457200"/>
            <a:ext cx="4229100" cy="800100"/>
            <a:chOff x="0" y="0"/>
            <a:chExt cx="4229100" cy="8001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4229100" cy="800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LBS</a:t>
              </a:r>
              <a:r>
                <a:rPr lang="zh-CN" sz="1200">
                  <a:effectLst/>
                  <a:ea typeface="ＭＳ 明朝"/>
                  <a:cs typeface="Times New Roman"/>
                </a:rPr>
                <a:t>相关</a:t>
              </a:r>
              <a:r>
                <a:rPr lang="zh-CN" sz="1200">
                  <a:effectLst/>
                  <a:ea typeface="宋体"/>
                  <a:cs typeface="宋体"/>
                </a:rPr>
                <a:t>应</a:t>
              </a:r>
              <a:r>
                <a:rPr lang="zh-CN" sz="1200">
                  <a:effectLst/>
                  <a:ea typeface="ＭＳ 明朝"/>
                  <a:cs typeface="Times New Roman"/>
                </a:rPr>
                <a:t>用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4300" y="3429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移</a:t>
              </a:r>
              <a:r>
                <a:rPr lang="zh-CN" sz="1200">
                  <a:effectLst/>
                  <a:ea typeface="宋体"/>
                  <a:cs typeface="宋体"/>
                </a:rPr>
                <a:t>动</a:t>
              </a:r>
              <a:r>
                <a:rPr lang="zh-CN" sz="1200">
                  <a:effectLst/>
                  <a:ea typeface="ＭＳ 明朝"/>
                  <a:cs typeface="Times New Roman"/>
                </a:rPr>
                <a:t>黄</a:t>
              </a:r>
              <a:r>
                <a:rPr lang="zh-CN" sz="1200">
                  <a:effectLst/>
                  <a:ea typeface="宋体"/>
                  <a:cs typeface="宋体"/>
                </a:rPr>
                <a:t>页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3429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手机</a:t>
              </a:r>
              <a:r>
                <a:rPr lang="zh-CN" sz="1200">
                  <a:effectLst/>
                  <a:ea typeface="宋体"/>
                  <a:cs typeface="宋体"/>
                </a:rPr>
                <a:t>导</a:t>
              </a:r>
              <a:r>
                <a:rPr lang="zh-CN" sz="1200">
                  <a:effectLst/>
                  <a:ea typeface="ＭＳ 明朝"/>
                  <a:cs typeface="Times New Roman"/>
                </a:rPr>
                <a:t>航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71700" y="3429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旅游信息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400" y="342900"/>
              <a:ext cx="914400" cy="342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ＭＳ 明朝"/>
                  <a:cs typeface="Times New Roman"/>
                </a:rPr>
                <a:t>广告</a:t>
              </a:r>
              <a:r>
                <a:rPr lang="zh-CN" sz="1200">
                  <a:effectLst/>
                  <a:ea typeface="宋体"/>
                  <a:cs typeface="宋体"/>
                </a:rPr>
                <a:t>业务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00300" y="1371600"/>
            <a:ext cx="4229100" cy="2743200"/>
            <a:chOff x="0" y="0"/>
            <a:chExt cx="4229100" cy="2743200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4229100" cy="2743200"/>
              <a:chOff x="0" y="0"/>
              <a:chExt cx="4229100" cy="2743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4229100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服</a:t>
                </a:r>
                <a:r>
                  <a:rPr lang="zh-CN" sz="1200">
                    <a:effectLst/>
                    <a:ea typeface="宋体"/>
                    <a:cs typeface="宋体"/>
                  </a:rPr>
                  <a:t>务层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342900"/>
                <a:ext cx="2171700" cy="10287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700" y="342900"/>
                <a:ext cx="2057400" cy="10287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信息</a:t>
                </a:r>
                <a:r>
                  <a:rPr lang="zh-CN" sz="1200">
                    <a:effectLst/>
                    <a:ea typeface="宋体"/>
                    <a:cs typeface="宋体"/>
                  </a:rPr>
                  <a:t>资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源目</a:t>
                </a:r>
                <a:r>
                  <a:rPr lang="zh-CN" sz="1200">
                    <a:effectLst/>
                    <a:ea typeface="宋体"/>
                    <a:cs typeface="宋体"/>
                  </a:rPr>
                  <a:t>录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及注册中心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300" y="1485900"/>
                <a:ext cx="1714500" cy="1143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57400" y="1485900"/>
                <a:ext cx="2171700" cy="1143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00400" y="1600200"/>
                <a:ext cx="9144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点</a:t>
                </a:r>
                <a:r>
                  <a:rPr lang="zh-CN" sz="1200">
                    <a:effectLst/>
                    <a:ea typeface="宋体"/>
                    <a:cs typeface="宋体"/>
                  </a:rPr>
                  <a:t>查询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0400" y="2057400"/>
                <a:ext cx="9144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空</a:t>
                </a:r>
                <a:r>
                  <a:rPr lang="zh-CN" sz="1200">
                    <a:effectLst/>
                    <a:ea typeface="宋体"/>
                    <a:cs typeface="宋体"/>
                  </a:rPr>
                  <a:t>间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分析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71700" y="1600200"/>
                <a:ext cx="9144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地</a:t>
                </a:r>
                <a:r>
                  <a:rPr lang="zh-CN" sz="1200">
                    <a:effectLst/>
                    <a:ea typeface="宋体"/>
                    <a:cs typeface="宋体"/>
                  </a:rPr>
                  <a:t>图发</a:t>
                </a:r>
                <a:r>
                  <a:rPr lang="zh-CN" sz="1200">
                    <a:effectLst/>
                    <a:ea typeface="ＭＳ 明朝"/>
                    <a:cs typeface="Times New Roman"/>
                  </a:rPr>
                  <a:t>布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71700" y="2057400"/>
                <a:ext cx="914400" cy="3429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ＭＳ 明朝"/>
                    <a:cs typeface="Times New Roman"/>
                  </a:rPr>
                  <a:t>路径搜索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Multidocument 15"/>
            <p:cNvSpPr/>
            <p:nvPr/>
          </p:nvSpPr>
          <p:spPr>
            <a:xfrm>
              <a:off x="342900" y="457200"/>
              <a:ext cx="1600200" cy="800100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ea typeface="宋体"/>
                  <a:cs typeface="宋体"/>
                </a:rPr>
                <a:t>应</a:t>
              </a:r>
              <a:r>
                <a:rPr lang="zh-CN" sz="1200">
                  <a:effectLst/>
                  <a:ea typeface="ＭＳ 明朝"/>
                  <a:cs typeface="Times New Roman"/>
                </a:rPr>
                <a:t>用服</a:t>
              </a:r>
              <a:r>
                <a:rPr lang="zh-CN" sz="1200">
                  <a:effectLst/>
                  <a:ea typeface="宋体"/>
                  <a:cs typeface="宋体"/>
                </a:rPr>
                <a:t>务</a:t>
              </a:r>
              <a:r>
                <a:rPr lang="zh-CN" sz="1200">
                  <a:effectLst/>
                  <a:ea typeface="ＭＳ 明朝"/>
                  <a:cs typeface="Times New Roman"/>
                </a:rPr>
                <a:t>流程</a:t>
              </a:r>
              <a:r>
                <a:rPr lang="zh-CN" sz="12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00300" y="4457700"/>
            <a:ext cx="4229100" cy="1143000"/>
            <a:chOff x="0" y="0"/>
            <a:chExt cx="4229100" cy="1143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20574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71700" y="0"/>
              <a:ext cx="20574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Magnetic Disk 10"/>
            <p:cNvSpPr/>
            <p:nvPr/>
          </p:nvSpPr>
          <p:spPr>
            <a:xfrm>
              <a:off x="114300" y="114300"/>
              <a:ext cx="800100" cy="9144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 dirty="0">
                  <a:effectLst/>
                  <a:ea typeface="ＭＳ 明朝"/>
                  <a:cs typeface="Times New Roman"/>
                </a:rPr>
                <a:t>用</a:t>
              </a:r>
              <a:r>
                <a:rPr lang="zh-CN" sz="1000" dirty="0">
                  <a:effectLst/>
                  <a:ea typeface="宋体"/>
                  <a:cs typeface="宋体"/>
                </a:rPr>
                <a:t>户</a:t>
              </a:r>
              <a:r>
                <a:rPr lang="zh-CN" sz="1000" dirty="0">
                  <a:effectLst/>
                  <a:ea typeface="ＭＳ 明朝"/>
                  <a:cs typeface="Times New Roman"/>
                </a:rPr>
                <a:t>信息数据</a:t>
              </a:r>
              <a:r>
                <a:rPr lang="zh-CN" sz="1000" dirty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" name="Magnetic Disk 11"/>
            <p:cNvSpPr/>
            <p:nvPr/>
          </p:nvSpPr>
          <p:spPr>
            <a:xfrm>
              <a:off x="1143000" y="114300"/>
              <a:ext cx="800100" cy="9144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>
                  <a:effectLst/>
                  <a:ea typeface="宋体"/>
                  <a:cs typeface="宋体"/>
                </a:rPr>
                <a:t>计费</a:t>
              </a:r>
              <a:r>
                <a:rPr lang="zh-CN" sz="1000">
                  <a:effectLst/>
                  <a:ea typeface="ＭＳ 明朝"/>
                  <a:cs typeface="Times New Roman"/>
                </a:rPr>
                <a:t>信息数据</a:t>
              </a:r>
              <a:r>
                <a:rPr lang="zh-CN" sz="10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3" name="Magnetic Disk 12"/>
            <p:cNvSpPr/>
            <p:nvPr/>
          </p:nvSpPr>
          <p:spPr>
            <a:xfrm>
              <a:off x="2286000" y="114300"/>
              <a:ext cx="800100" cy="9144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>
                  <a:effectLst/>
                  <a:ea typeface="ＭＳ 明朝"/>
                  <a:cs typeface="Times New Roman"/>
                </a:rPr>
                <a:t>数字地</a:t>
              </a:r>
              <a:r>
                <a:rPr lang="zh-CN" sz="1000">
                  <a:effectLst/>
                  <a:ea typeface="宋体"/>
                  <a:cs typeface="宋体"/>
                </a:rPr>
                <a:t>图</a:t>
              </a:r>
              <a:r>
                <a:rPr lang="zh-CN" sz="100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>
                  <a:effectLst/>
                  <a:ea typeface="宋体"/>
                  <a:cs typeface="宋体"/>
                </a:rPr>
                <a:t>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" name="Magnetic Disk 13"/>
            <p:cNvSpPr/>
            <p:nvPr/>
          </p:nvSpPr>
          <p:spPr>
            <a:xfrm>
              <a:off x="3314700" y="114300"/>
              <a:ext cx="800100" cy="91440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>
                  <a:effectLst/>
                  <a:ea typeface="宋体"/>
                  <a:cs typeface="宋体"/>
                </a:rPr>
                <a:t>节点信息数据库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32918" y="4315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25" y="1852712"/>
            <a:ext cx="31496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8025" y="5390511"/>
            <a:ext cx="305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dirty="0"/>
              <a:t>LBS</a:t>
            </a:r>
            <a:r>
              <a:rPr lang="zh-CN" altLang="en-US" dirty="0"/>
              <a:t>的信息抽取体系结构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104" y="0"/>
            <a:ext cx="36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传统</a:t>
            </a:r>
            <a:r>
              <a:rPr lang="en-US" altLang="zh-TW" dirty="0"/>
              <a:t>MVC</a:t>
            </a:r>
            <a:r>
              <a:rPr lang="zh-TW" altLang="en-US" dirty="0"/>
              <a:t>设计模式下各模块交互图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95660" y="597387"/>
            <a:ext cx="6376753" cy="4584439"/>
            <a:chOff x="1395660" y="597387"/>
            <a:chExt cx="6376753" cy="4584439"/>
          </a:xfrm>
        </p:grpSpPr>
        <p:sp>
          <p:nvSpPr>
            <p:cNvPr id="6" name="Oval 5"/>
            <p:cNvSpPr/>
            <p:nvPr/>
          </p:nvSpPr>
          <p:spPr>
            <a:xfrm>
              <a:off x="3810000" y="1069474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控制器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395660" y="3307347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视图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08834" y="3307347"/>
              <a:ext cx="1363579" cy="136357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模型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2165684" y="1663031"/>
              <a:ext cx="1556083" cy="17325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4"/>
            </p:cNvCxnSpPr>
            <p:nvPr/>
          </p:nvCxnSpPr>
          <p:spPr>
            <a:xfrm rot="5400000">
              <a:off x="3007896" y="2085473"/>
              <a:ext cx="1136315" cy="183147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6"/>
              <a:endCxn id="8" idx="0"/>
            </p:cNvCxnSpPr>
            <p:nvPr/>
          </p:nvCxnSpPr>
          <p:spPr>
            <a:xfrm>
              <a:off x="5173579" y="1751264"/>
              <a:ext cx="1917045" cy="15560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6"/>
            </p:cNvCxnSpPr>
            <p:nvPr/>
          </p:nvCxnSpPr>
          <p:spPr>
            <a:xfrm flipH="1">
              <a:off x="2759239" y="3989137"/>
              <a:ext cx="3649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8" idx="3"/>
            </p:cNvCxnSpPr>
            <p:nvPr/>
          </p:nvCxnSpPr>
          <p:spPr>
            <a:xfrm>
              <a:off x="2559547" y="4471234"/>
              <a:ext cx="40489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84929" y="17587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用户行为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37140" y="17512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5460" y="32000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923" y="36198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通知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4337" y="447123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获取变更后的状态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7548" y="479912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合成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38674" y="481249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观察者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79331" y="5973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策略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05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1367508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5660" y="3605381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8834" y="3605381"/>
            <a:ext cx="1363579" cy="13635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en-US" dirty="0"/>
          </a:p>
        </p:txBody>
      </p:sp>
      <p:cxnSp>
        <p:nvCxnSpPr>
          <p:cNvPr id="7" name="Elbow Connector 6"/>
          <p:cNvCxnSpPr>
            <a:stCxn id="5" idx="0"/>
            <a:endCxn id="4" idx="2"/>
          </p:cNvCxnSpPr>
          <p:nvPr/>
        </p:nvCxnSpPr>
        <p:spPr>
          <a:xfrm rot="5400000" flipH="1" flipV="1">
            <a:off x="2165684" y="1961065"/>
            <a:ext cx="1556083" cy="1732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5" idx="6"/>
          </p:cNvCxnSpPr>
          <p:nvPr/>
        </p:nvCxnSpPr>
        <p:spPr>
          <a:xfrm rot="5400000">
            <a:off x="2506578" y="2784057"/>
            <a:ext cx="1755776" cy="12504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6"/>
            <a:endCxn id="6" idx="0"/>
          </p:cNvCxnSpPr>
          <p:nvPr/>
        </p:nvCxnSpPr>
        <p:spPr>
          <a:xfrm>
            <a:off x="5173579" y="2049298"/>
            <a:ext cx="1917045" cy="15560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4929" y="2056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用户行为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7140" y="2049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8936" y="3912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5850" y="391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通知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20411" y="50971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命令／合成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38674" y="51105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观察者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20550" y="908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调解</a:t>
            </a:r>
            <a:r>
              <a:rPr lang="zh-TW" altLang="en-US" dirty="0" smtClean="0"/>
              <a:t>者</a:t>
            </a:r>
            <a:r>
              <a:rPr lang="zh-CN" altLang="zh-TW" dirty="0"/>
              <a:t>／</a:t>
            </a:r>
            <a:r>
              <a:rPr lang="zh-CN" altLang="en-US" dirty="0" smtClean="0"/>
              <a:t>策略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01558" y="0"/>
            <a:ext cx="44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Cocoa</a:t>
            </a:r>
            <a:r>
              <a:rPr lang="zh-TW" altLang="en-US" dirty="0"/>
              <a:t>框架中的</a:t>
            </a:r>
            <a:r>
              <a:rPr lang="en-US" altLang="zh-TW" dirty="0"/>
              <a:t>MVC</a:t>
            </a:r>
            <a:r>
              <a:rPr lang="zh-TW" altLang="en-US" dirty="0"/>
              <a:t>设计摸下各模块交互图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4" idx="5"/>
          </p:cNvCxnSpPr>
          <p:nvPr/>
        </p:nvCxnSpPr>
        <p:spPr>
          <a:xfrm rot="10800000">
            <a:off x="4973888" y="2531395"/>
            <a:ext cx="1434947" cy="17557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675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视图整体层次关系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1784356"/>
              </p:ext>
            </p:extLst>
          </p:nvPr>
        </p:nvGraphicFramePr>
        <p:xfrm>
          <a:off x="79066" y="427612"/>
          <a:ext cx="9064934" cy="643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08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509</Words>
  <Application>Microsoft Macintosh PowerPoint</Application>
  <PresentationFormat>On-screen Show (4:3)</PresentationFormat>
  <Paragraphs>325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thePlant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Kaijie Yu</dc:creator>
  <cp:lastModifiedBy>Kaijie Yu</cp:lastModifiedBy>
  <cp:revision>56</cp:revision>
  <dcterms:created xsi:type="dcterms:W3CDTF">2012-05-13T08:07:01Z</dcterms:created>
  <dcterms:modified xsi:type="dcterms:W3CDTF">2012-05-15T12:06:47Z</dcterms:modified>
</cp:coreProperties>
</file>