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Air Quality Prediction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Introduction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What is Air Quality Prediction?</a:t>
            </a:r>
          </a:p>
          <a:p>
            <a:r>
              <a:t>• Air quality prediction involves forecasting pollution levels using historical and real-time data.</a:t>
            </a:r>
          </a:p>
          <a:p>
            <a:r>
              <a:t>• Critical for public health and environmental protection.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Importance of Air Quality Prediction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Helps mitigate health risks (e.g., respiratory diseases).</a:t>
            </a:r>
          </a:p>
          <a:p>
            <a:r>
              <a:t>• Supports government policies and regulations.</a:t>
            </a:r>
          </a:p>
          <a:p>
            <a:r>
              <a:t>• Informs citizens about unsafe air conditions.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Data Sources for Prediction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Air Quality Monitoring Stations</a:t>
            </a:r>
          </a:p>
          <a:p>
            <a:r>
              <a:t>• Meteorological Data (temperature, humidity, wind</a:t>
            </a:r>
          </a:p>
          <a:p>
            <a:r>
              <a:t>• Traffic and Industrial Emissions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Prediction Methods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altLang="en-GB" lang="en-US"/>
              <a:t>Programming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uage</a:t>
            </a:r>
            <a:r>
              <a:rPr altLang="en-GB" lang="en-US"/>
              <a:t>: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y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on</a:t>
            </a:r>
            <a:endParaRPr altLang="en-US" lang="zh-CN"/>
          </a:p>
          <a:p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b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ries</a:t>
            </a:r>
            <a:r>
              <a:rPr altLang="en-GB" lang="en-US"/>
              <a:t>: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N</a:t>
            </a:r>
            <a:r>
              <a:rPr altLang="en-GB" lang="en-US"/>
              <a:t>u</a:t>
            </a:r>
            <a:r>
              <a:rPr altLang="en-GB" lang="en-US"/>
              <a:t>m</a:t>
            </a:r>
            <a:r>
              <a:rPr altLang="en-GB" lang="en-US"/>
              <a:t>p</a:t>
            </a:r>
            <a:r>
              <a:rPr altLang="en-GB" lang="en-US"/>
              <a:t>y</a:t>
            </a:r>
            <a:endParaRPr altLang="en-US" lang="zh-CN"/>
          </a:p>
          <a:p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: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x</a:t>
            </a:r>
            <a:r>
              <a:rPr altLang="en-GB" lang="en-US"/>
              <a:t>c</a:t>
            </a:r>
            <a:r>
              <a:rPr altLang="en-GB" lang="en-US"/>
              <a:t>e</a:t>
            </a:r>
            <a:r>
              <a:rPr altLang="en-GB" lang="en-US"/>
              <a:t>l</a:t>
            </a:r>
            <a:endParaRPr altLang="en-US" lang="zh-CN"/>
          </a:p>
          <a:p>
            <a:r>
              <a:rPr altLang="en-GB" lang="en-US"/>
              <a:t>A</a:t>
            </a:r>
            <a:r>
              <a:rPr altLang="en-GB" lang="en-US"/>
              <a:t>i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Q</a:t>
            </a:r>
            <a:r>
              <a:rPr altLang="en-GB" lang="en-US"/>
              <a:t>u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Monitoring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form</a:t>
            </a:r>
            <a:r>
              <a:rPr altLang="en-GB" lang="en-US"/>
              <a:t>: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Ac</a:t>
            </a:r>
            <a:r>
              <a:rPr altLang="en-GB" lang="en-US"/>
              <a:t>c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Q</a:t>
            </a:r>
            <a:r>
              <a:rPr altLang="en-GB" lang="en-US"/>
              <a:t>A</a:t>
            </a:r>
            <a:r>
              <a:rPr altLang="en-GB" lang="en-US"/>
              <a:t>i</a:t>
            </a:r>
            <a:r>
              <a:rPr altLang="en-GB" lang="en-US"/>
              <a:t>r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Machine Learning Workflow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1. Data Collection</a:t>
            </a:r>
          </a:p>
          <a:p>
            <a:r>
              <a:t>2. Data Preprocessing</a:t>
            </a:r>
          </a:p>
          <a:p>
            <a:r>
              <a:t>3. Model Selection</a:t>
            </a:r>
          </a:p>
          <a:p>
            <a:r>
              <a:t>4. Training and Validation</a:t>
            </a:r>
          </a:p>
          <a:p>
            <a:r>
              <a:t>5. Deployment and Monitoring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Challenges and Limitations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Data quality and availability</a:t>
            </a:r>
          </a:p>
          <a:p>
            <a:r>
              <a:t>• Complex atmospheric processes</a:t>
            </a:r>
          </a:p>
          <a:p>
            <a:r>
              <a:t>• Impact of sudden pollution 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Conclusion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Accurate air quality prediction is essential for public health.</a:t>
            </a:r>
          </a:p>
          <a:p>
            <a:r>
              <a:t>• Machine learning enhances prediction capabilities.</a:t>
            </a:r>
          </a:p>
          <a:p>
            <a:r>
              <a:t>• Continuous improvement and collaboration are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SM-A307FN</dc:creator>
  <cp:lastModifiedBy>Steve Canny</cp:lastModifiedBy>
  <dcterms:created xsi:type="dcterms:W3CDTF">2013-01-27T09:14:16Z</dcterms:created>
  <dcterms:modified xsi:type="dcterms:W3CDTF">2025-02-11T12:19:57Z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af8cceac04ee4c18a996de5731ce90bf</vt:lpwstr>
  </property>
</Properties>
</file>