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9956"/>
    <p:restoredTop sz="94660"/>
  </p:normalViewPr>
  <p:slideViewPr>
    <p:cSldViewPr snapToGrid="0">
      <p:cViewPr varScale="1">
        <p:scale>
          <a:sx n="65" d="100"/>
          <a:sy n="65" d="100"/>
        </p:scale>
        <p:origin x="63" y="924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1649-BEFC-450E-9A21-2A5159D69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72443-A67D-4B35-9B0A-AED1BEBF7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2BCAB-5E5C-4D6F-AE95-9EE7F7E2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EA08-84E6-4378-98FC-E41877DB4A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F4D4D-55BA-4A0F-A2CE-8A3CA9C5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74DDE-BB2B-439B-98E2-F3363FAE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D4A0-5346-4F18-94CE-B863CA669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5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4CABB-6717-4808-96EA-07EAF25A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10A9BE-5853-4607-AFC4-0E9ABDF41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C6757-04CB-40FE-806D-496124FA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EA08-84E6-4378-98FC-E41877DB4A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A1BFF-D6BE-4FEA-88A1-DC3173A1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6B1FF-8C53-46EE-826A-AB0FE1E1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D4A0-5346-4F18-94CE-B863CA669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1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C48A3C-5265-416F-93CD-5E1ACB15C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4D0EF1-0450-410B-B20B-8CFD02E2F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A16EC-A63B-40B5-BE71-24E04523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EA08-84E6-4378-98FC-E41877DB4A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30890-713D-46EB-A402-C08709E1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FED42-7F7D-484B-8669-32E81FB1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D4A0-5346-4F18-94CE-B863CA669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3C9B2-DFAF-4C82-A274-4B85A038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64884-D34C-4E2D-B38F-01EA6E875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435BD-EF40-4E19-8BBE-DDCE98E5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EA08-84E6-4378-98FC-E41877DB4A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F5870-0363-4668-8EA3-3FEBAC3A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FE13A-D636-4739-BC40-E13BA6C0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D4A0-5346-4F18-94CE-B863CA669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1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8E79B-524C-4756-A5D3-131B759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498E1-999B-4D6E-AFEB-67872D7B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F01AD-3A46-421F-9627-B002E888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EA08-84E6-4378-98FC-E41877DB4A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CD72E-6B51-460C-B6CB-A0B0BDC9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63890-C487-4590-B7D7-8A88D02B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D4A0-5346-4F18-94CE-B863CA669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49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4E720-2D3E-4226-B2A0-1814F4B2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C2E93-2B40-4E8C-8AD1-7D2D1F115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F8148-14FA-4B50-9C23-104C4D332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62B2C-0376-47CA-A039-F888A4B8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EA08-84E6-4378-98FC-E41877DB4A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C76A59-5D84-401B-A143-7CB15C5F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53E3-8BC3-4F03-94FF-FC0DA2E1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D4A0-5346-4F18-94CE-B863CA669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70273-404A-493C-B43C-9BEA0713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E2D4A-DDA9-4311-A357-7DD8D2D46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C69289-C865-4BD5-A05E-25FC968E7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C16840-DC2A-40CD-AF4A-5D3C8E11A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65594B-25EF-4DB2-AE63-2E72968B0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4CEC44-D280-4837-96B5-CF328B93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EA08-84E6-4378-98FC-E41877DB4A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51544F-A73C-4CF1-84ED-4EE56C26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7DE456-AF88-4178-9C88-3DE0D169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D4A0-5346-4F18-94CE-B863CA669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009264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51114" y="2618468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pic>
        <p:nvPicPr>
          <p:cNvPr id="9" name="내용 개체 틀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714514" cy="7244736"/>
          </a:xfrm>
          <a:prstGeom prst="rect">
            <a:avLst/>
          </a:prstGeom>
        </p:spPr>
      </p:pic>
      <p:sp>
        <p:nvSpPr>
          <p:cNvPr id="10" name="직사각형 7"/>
          <p:cNvSpPr/>
          <p:nvPr userDrawn="1"/>
        </p:nvSpPr>
        <p:spPr>
          <a:xfrm>
            <a:off x="-415192" y="-206477"/>
            <a:ext cx="13656433" cy="7686147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A1572C-F9E2-4E6B-9957-58EDDEB6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EA08-84E6-4378-98FC-E41877DB4A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A74397-C5FB-42BD-A9E5-FB9F6BC8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51FBA5-72A3-42CD-BC02-DD0EC9E4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D4A0-5346-4F18-94CE-B863CA669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8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C2BFA-02FE-4804-B7E0-EEB84709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7BA75-FA65-4472-B9B3-62A8C8E8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17E5BF-69D2-4C9A-B8D4-F6259F161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5DE4B5-E2AF-4039-807A-9411CA9D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EA08-84E6-4378-98FC-E41877DB4A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FD84CA-1C7B-4C9F-A895-AAAEC417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C6D3E-0C19-4A59-AA7B-4D3B9773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D4A0-5346-4F18-94CE-B863CA669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6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9BC15-934E-4AB3-B345-CCB59159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D3E49C-004E-4EF8-B3D1-3714EEC66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0B4672-0BDF-4E6F-ADA4-3A2A58DE2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4F9850-9E3F-4D00-B239-35B44D5C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EA08-84E6-4378-98FC-E41877DB4A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5E8DB-4157-4437-9C4C-0E30322F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DF651-92A8-4C14-9CC4-0ED471C2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D4A0-5346-4F18-94CE-B863CA669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7035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505934-5D47-4692-BA57-697F86B5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CE8A6-4734-432B-8310-878C6B2CB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4E529-FF1A-4689-BBE9-9D610E8C9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FEA08-84E6-4378-98FC-E41877DB4A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BAC77-21EF-4CA1-8677-7D3DD80C0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B0189-B699-4BCB-955F-2A54325C9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D4A0-5346-4F18-94CE-B863CA669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3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25.png"  /><Relationship Id="rId4" Type="http://schemas.openxmlformats.org/officeDocument/2006/relationships/image" Target="../media/image5.png"  /><Relationship Id="rId5" Type="http://schemas.openxmlformats.org/officeDocument/2006/relationships/image" Target="../media/image2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28.png"  /><Relationship Id="rId4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9.png"  /><Relationship Id="rId4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67911" y="2155641"/>
            <a:ext cx="8683870" cy="2986332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sz="6600">
                <a:latin typeface="Arial Black"/>
              </a:rPr>
              <a:t>Library </a:t>
            </a:r>
            <a:endParaRPr lang="en-US" altLang="ko-KR" sz="6600">
              <a:latin typeface="Arial Black"/>
            </a:endParaRPr>
          </a:p>
          <a:p>
            <a:pPr>
              <a:defRPr lang="ko-KR" altLang="en-US"/>
            </a:pPr>
            <a:r>
              <a:rPr lang="en-US" altLang="ko-KR" sz="6600">
                <a:latin typeface="Arial Black"/>
              </a:rPr>
              <a:t>Management </a:t>
            </a:r>
            <a:endParaRPr lang="en-US" altLang="ko-KR" sz="6600">
              <a:latin typeface="Arial Black"/>
            </a:endParaRPr>
          </a:p>
          <a:p>
            <a:pPr>
              <a:defRPr lang="ko-KR" altLang="en-US"/>
            </a:pPr>
            <a:r>
              <a:rPr lang="en-US" altLang="ko-KR" sz="6600">
                <a:latin typeface="Arial Black"/>
              </a:rPr>
              <a:t>System</a:t>
            </a:r>
            <a:endParaRPr lang="en-US" altLang="ko-KR" sz="6600">
              <a:latin typeface="Arial Black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F6188-BBAC-4FC0-B710-C8605AB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4E8F50C-9688-4414-96A6-69A6A83C8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533" y="2076528"/>
            <a:ext cx="2607349" cy="4351338"/>
          </a:xfr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8AE373F-26E1-4573-9CE6-5D92EC98DD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361501" cy="1344148"/>
          </a:xfrm>
          <a:prstGeom prst="rect">
            <a:avLst/>
          </a:prstGeom>
          <a:solidFill>
            <a:srgbClr val="AFE7E7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solidFill>
                  <a:srgbClr val="FFFFFF"/>
                </a:solidFill>
                <a:latin typeface="Arial Black"/>
                <a:ea typeface="맑은 고딕"/>
              </a:rPr>
              <a:t>Reading Room</a:t>
            </a:r>
            <a:endParaRPr lang="ko-KR" altLang="en-US" dirty="0">
              <a:solidFill>
                <a:srgbClr val="FFFFFF"/>
              </a:solidFill>
              <a:latin typeface="Arial Black"/>
              <a:ea typeface="맑은 고딕"/>
            </a:endParaRPr>
          </a:p>
        </p:txBody>
      </p:sp>
      <p:pic>
        <p:nvPicPr>
          <p:cNvPr id="7" name="그림 7" descr="시계, 키보드이(가) 표시된 사진&#10;&#10;매우 높은 신뢰도로 생성된 설명">
            <a:extLst>
              <a:ext uri="{FF2B5EF4-FFF2-40B4-BE49-F238E27FC236}">
                <a16:creationId xmlns:a16="http://schemas.microsoft.com/office/drawing/2014/main" id="{1760CB89-E4BF-4B06-8BAB-9C3DA11F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94" y="2077844"/>
            <a:ext cx="2579141" cy="4421458"/>
          </a:xfrm>
          <a:prstGeom prst="rect">
            <a:avLst/>
          </a:prstGeom>
        </p:spPr>
      </p:pic>
      <p:pic>
        <p:nvPicPr>
          <p:cNvPr id="8" name="그림 8" descr="스크린샷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10B53025-8A89-4302-8FE1-EBF143376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31" y="2077844"/>
            <a:ext cx="2548142" cy="4421458"/>
          </a:xfrm>
          <a:prstGeom prst="rect">
            <a:avLst/>
          </a:prstGeom>
        </p:spPr>
      </p:pic>
      <p:pic>
        <p:nvPicPr>
          <p:cNvPr id="9" name="그림 9" descr="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18ADE914-D462-4E55-88C3-D0CF93838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7359" y="2105722"/>
            <a:ext cx="2564747" cy="4365702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887446FE-E07B-44FC-9D41-8E79ED997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155" y="4726131"/>
            <a:ext cx="574964" cy="5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6E902-D4CB-42D6-B10B-9FD4A423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55687BD-8B62-43B9-9A98-DEB775148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825" y="1955723"/>
            <a:ext cx="2672397" cy="4351338"/>
          </a:xfr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9E25E87-55A3-4CFD-8453-47F76BE8AAF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497282" cy="1325563"/>
          </a:xfrm>
          <a:prstGeom prst="rect">
            <a:avLst/>
          </a:prstGeom>
          <a:solidFill>
            <a:srgbClr val="AFE7E7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solidFill>
                  <a:srgbClr val="FFFFFF"/>
                </a:solidFill>
                <a:latin typeface="Arial Black"/>
                <a:ea typeface="맑은 고딕"/>
              </a:rPr>
              <a:t>Profile</a:t>
            </a:r>
            <a:endParaRPr lang="ko-KR" altLang="en-US" dirty="0">
              <a:solidFill>
                <a:srgbClr val="FFFFFF"/>
              </a:solidFill>
              <a:latin typeface="Arial Black"/>
              <a:ea typeface="맑은 고딕"/>
            </a:endParaRPr>
          </a:p>
        </p:txBody>
      </p:sp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AE0CD2C-0483-4C9B-96E1-8AB06569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76" y="1901283"/>
            <a:ext cx="2713979" cy="4467921"/>
          </a:xfrm>
          <a:prstGeom prst="rect">
            <a:avLst/>
          </a:prstGeom>
        </p:spPr>
      </p:pic>
      <p:pic>
        <p:nvPicPr>
          <p:cNvPr id="9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0B80A12-DFB0-4B4C-B8C4-A6789D19C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853" y="1957039"/>
            <a:ext cx="2810488" cy="4365702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9A2E7052-EB2F-4B27-9F48-C0091F0B2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496" y="5525302"/>
            <a:ext cx="574964" cy="5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1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80A82-84FA-45DC-B1A7-69E01CF0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B72D287-B818-4B03-806D-EEFFEC1F5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533" y="1946430"/>
            <a:ext cx="2672397" cy="4351338"/>
          </a:xfr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3803D44-23F6-42A5-9220-977CD36E2C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497282" cy="1325563"/>
          </a:xfrm>
          <a:prstGeom prst="rect">
            <a:avLst/>
          </a:prstGeom>
          <a:solidFill>
            <a:srgbClr val="AFE7E7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solidFill>
                  <a:srgbClr val="FFFFFF"/>
                </a:solidFill>
                <a:latin typeface="Arial Black"/>
                <a:ea typeface="맑은 고딕"/>
              </a:rPr>
              <a:t>Logout</a:t>
            </a:r>
            <a:endParaRPr lang="ko-KR" altLang="en-US" dirty="0">
              <a:solidFill>
                <a:srgbClr val="FFFFFF"/>
              </a:solidFill>
              <a:latin typeface="Arial Black"/>
              <a:ea typeface="맑은 고딕"/>
            </a:endParaRPr>
          </a:p>
        </p:txBody>
      </p:sp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ED83AF6-C72C-4C74-B947-9A2E55144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068" y="1919869"/>
            <a:ext cx="2723741" cy="4421457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2C89D70A-5B8B-4DD1-B806-EED93262A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911" y="5543887"/>
            <a:ext cx="574964" cy="574964"/>
          </a:xfrm>
          <a:prstGeom prst="rect">
            <a:avLst/>
          </a:prstGeom>
        </p:spPr>
      </p:pic>
      <p:pic>
        <p:nvPicPr>
          <p:cNvPr id="9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4EFCF03-7021-461D-A362-14CE7D031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935" y="1947746"/>
            <a:ext cx="2729958" cy="4365702"/>
          </a:xfrm>
          <a:prstGeom prst="rect">
            <a:avLst/>
          </a:prstGeom>
        </p:spPr>
      </p:pic>
      <p:pic>
        <p:nvPicPr>
          <p:cNvPr id="11" name="그림 3">
            <a:extLst>
              <a:ext uri="{FF2B5EF4-FFF2-40B4-BE49-F238E27FC236}">
                <a16:creationId xmlns:a16="http://schemas.microsoft.com/office/drawing/2014/main" id="{71ED8A78-EFCA-44FF-AA48-92AB9AF59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08" y="4289375"/>
            <a:ext cx="574964" cy="5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0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5E188-F85E-4B0B-991D-362BB4F1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0AF93-49EA-4C20-9C5C-BB9D86B5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94916F8-EC2A-4B79-A3DB-A6B8FDDF34EC}"/>
              </a:ext>
            </a:extLst>
          </p:cNvPr>
          <p:cNvSpPr txBox="1">
            <a:spLocks/>
          </p:cNvSpPr>
          <p:nvPr/>
        </p:nvSpPr>
        <p:spPr>
          <a:xfrm>
            <a:off x="4592444" y="2679003"/>
            <a:ext cx="2497282" cy="1325563"/>
          </a:xfrm>
          <a:prstGeom prst="rect">
            <a:avLst/>
          </a:prstGeom>
          <a:solidFill>
            <a:srgbClr val="AFE7E7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solidFill>
                  <a:srgbClr val="FFFFFF"/>
                </a:solidFill>
                <a:latin typeface="Arial Black"/>
                <a:ea typeface="맑은 고딕"/>
              </a:rPr>
              <a:t>Admin</a:t>
            </a:r>
            <a:endParaRPr lang="ko-KR" altLang="en-US" dirty="0">
              <a:solidFill>
                <a:srgbClr val="FFFFFF"/>
              </a:solidFill>
              <a:latin typeface="Arial Black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0053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43FF-46DA-4F91-9DA7-FCDD4D5D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6C206C8-9399-46E9-B912-7E08A39EF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396" y="1992893"/>
            <a:ext cx="2735500" cy="4351338"/>
          </a:xfr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D8949F4D-A72B-4D7C-98A9-ED83E59CA9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92160" cy="1344148"/>
          </a:xfrm>
          <a:prstGeom prst="rect">
            <a:avLst/>
          </a:prstGeom>
          <a:solidFill>
            <a:srgbClr val="AFE7E7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solidFill>
                  <a:srgbClr val="FFFFFF"/>
                </a:solidFill>
                <a:latin typeface="Arial Black"/>
                <a:ea typeface="맑은 고딕"/>
              </a:rPr>
              <a:t>Admin - Login</a:t>
            </a:r>
            <a:endParaRPr lang="ko-KR" altLang="en-US" dirty="0">
              <a:solidFill>
                <a:srgbClr val="FFFFFF"/>
              </a:solidFill>
              <a:latin typeface="Arial Black"/>
              <a:ea typeface="맑은 고딕"/>
            </a:endParaRPr>
          </a:p>
        </p:txBody>
      </p:sp>
      <p:pic>
        <p:nvPicPr>
          <p:cNvPr id="9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CC9E4BF-9597-40C7-8264-D80EDA5A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745" y="1994211"/>
            <a:ext cx="2702143" cy="4365701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6869F7A0-440D-42B3-BF6A-45E593BFA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887" y="4391594"/>
            <a:ext cx="574964" cy="5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3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F64EB-F81E-4947-83DB-95AA341A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0446610-1F25-4171-A7B7-CC15DC786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507" y="2030064"/>
            <a:ext cx="2769033" cy="4351338"/>
          </a:xfr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D5B8A32-4481-403C-9F74-B481954622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497282" cy="1325563"/>
          </a:xfrm>
          <a:prstGeom prst="rect">
            <a:avLst/>
          </a:prstGeom>
          <a:solidFill>
            <a:srgbClr val="AFE7E7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solidFill>
                  <a:srgbClr val="FFFFFF"/>
                </a:solidFill>
                <a:latin typeface="Arial Black"/>
                <a:ea typeface="맑은 고딕"/>
              </a:rPr>
              <a:t>Search</a:t>
            </a:r>
            <a:endParaRPr lang="ko-KR" altLang="en-US" dirty="0">
              <a:solidFill>
                <a:srgbClr val="FFFFFF"/>
              </a:solidFill>
              <a:latin typeface="Arial Black"/>
              <a:ea typeface="맑은 고딕"/>
            </a:endParaRPr>
          </a:p>
        </p:txBody>
      </p:sp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2056456-4D53-4A8A-9E66-C5831238B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205" y="2013124"/>
            <a:ext cx="6125736" cy="4402216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47BC0F18-CCF8-45E8-B6DA-2363B1781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009" y="3601716"/>
            <a:ext cx="574964" cy="5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6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B8E71-DFAD-485C-BDCF-CE6BCB24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3DDA56B-DD9E-4B51-9275-690E8D7C2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9514" y="1862796"/>
            <a:ext cx="6053460" cy="4351338"/>
          </a:xfr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0A22ED7-4821-4D5A-9E88-1B5E044A3A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649575" cy="1344148"/>
          </a:xfrm>
          <a:prstGeom prst="rect">
            <a:avLst/>
          </a:prstGeom>
          <a:solidFill>
            <a:srgbClr val="AFE7E7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solidFill>
                  <a:srgbClr val="FFFFFF"/>
                </a:solidFill>
                <a:latin typeface="Arial Black"/>
                <a:ea typeface="맑은 고딕"/>
              </a:rPr>
              <a:t>Rent &amp; Return </a:t>
            </a:r>
            <a:endParaRPr lang="ko-KR" altLang="en-US" dirty="0">
              <a:solidFill>
                <a:srgbClr val="FFFFFF"/>
              </a:solidFill>
              <a:latin typeface="Arial Black"/>
              <a:ea typeface="맑은 고딕"/>
            </a:endParaRP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7836A87-E868-416A-9712-3679343B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78" y="1825625"/>
            <a:ext cx="2769033" cy="4351338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F6CE7109-F5BD-4A3D-93F2-D98A0C757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179" y="4242912"/>
            <a:ext cx="574964" cy="5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7931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8" name="그림 8" descr="스크린샷이(가) 표시된 사진  매우 높은 신뢰도로 생성된 설명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375549" y="1816332"/>
            <a:ext cx="6087244" cy="4351338"/>
          </a:xfrm>
        </p:spPr>
      </p:pic>
      <p:sp>
        <p:nvSpPr>
          <p:cNvPr id="5" name="제목 1"/>
          <p:cNvSpPr txBox="1"/>
          <p:nvPr/>
        </p:nvSpPr>
        <p:spPr>
          <a:xfrm>
            <a:off x="838200" y="365125"/>
            <a:ext cx="3398672" cy="1344148"/>
          </a:xfrm>
          <a:prstGeom prst="rect">
            <a:avLst/>
          </a:prstGeom>
          <a:solidFill>
            <a:srgbClr val="afe7e7"/>
          </a:solidFill>
        </p:spPr>
        <p:txBody>
          <a:bodyPr vert="horz" lIns="91440" tIns="45720" rIns="91440" bIns="45720" anchor="ctr">
            <a:normAutofit lnSpcReduction="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ko-KR" altLang="en-US">
                <a:solidFill>
                  <a:srgbClr val="ffffff"/>
                </a:solidFill>
                <a:latin typeface="Arial Black"/>
                <a:ea typeface="맑은 고딕"/>
              </a:rPr>
              <a:t>BlackL</a:t>
            </a:r>
            <a:r>
              <a:rPr lang="en-US" altLang="ko-KR">
                <a:solidFill>
                  <a:srgbClr val="ffffff"/>
                </a:solidFill>
                <a:latin typeface="Arial Black"/>
                <a:ea typeface="맑은 고딕"/>
              </a:rPr>
              <a:t>ist</a:t>
            </a:r>
            <a:endParaRPr lang="en-US" altLang="ko-KR">
              <a:solidFill>
                <a:srgbClr val="ffffff"/>
              </a:solidFill>
              <a:latin typeface="Arial Black"/>
              <a:ea typeface="맑은 고딕"/>
            </a:endParaRPr>
          </a:p>
        </p:txBody>
      </p:sp>
      <p:pic>
        <p:nvPicPr>
          <p:cNvPr id="7" name="그림 6" descr="스크린샷이(가) 표시된 사진  매우 높은 신뢰도로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4922" y="1788454"/>
            <a:ext cx="2871252" cy="4509313"/>
          </a:xfrm>
          <a:prstGeom prst="rect">
            <a:avLst/>
          </a:prstGeom>
        </p:spPr>
      </p:pic>
      <p:pic>
        <p:nvPicPr>
          <p:cNvPr id="3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21643" y="5283692"/>
            <a:ext cx="574964" cy="57496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EF361-9D4D-4AFA-AEE8-97334E5D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E9B4F-7836-46B0-B300-43955074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03CA86A-ED18-4794-9A4F-CF67079B0CC3}"/>
              </a:ext>
            </a:extLst>
          </p:cNvPr>
          <p:cNvSpPr txBox="1">
            <a:spLocks/>
          </p:cNvSpPr>
          <p:nvPr/>
        </p:nvSpPr>
        <p:spPr>
          <a:xfrm>
            <a:off x="4592444" y="2679003"/>
            <a:ext cx="3064134" cy="1325563"/>
          </a:xfrm>
          <a:prstGeom prst="rect">
            <a:avLst/>
          </a:prstGeom>
          <a:solidFill>
            <a:srgbClr val="AFE7E7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solidFill>
                  <a:srgbClr val="FFFFFF"/>
                </a:solidFill>
                <a:latin typeface="Arial Black"/>
                <a:ea typeface="맑은 고딕"/>
              </a:rPr>
              <a:t>TESTING</a:t>
            </a:r>
            <a:endParaRPr lang="ko-KR" altLang="en-US" dirty="0">
              <a:solidFill>
                <a:srgbClr val="FFFFFF"/>
              </a:solidFill>
              <a:latin typeface="Arial Black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0888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89F28628-6B22-45CE-9438-EC4DBE8ED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05" y="1147014"/>
            <a:ext cx="8593472" cy="4351338"/>
          </a:xfrm>
        </p:spPr>
      </p:pic>
    </p:spTree>
    <p:extLst>
      <p:ext uri="{BB962C8B-B14F-4D97-AF65-F5344CB8AC3E}">
        <p14:creationId xmlns:p14="http://schemas.microsoft.com/office/powerpoint/2010/main" val="355369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941AA8-8FFA-4F79-969E-20FEECDFA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731651"/>
            <a:ext cx="3843592" cy="551550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D2B973-50A8-49B1-A822-BEE04B0CA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82" y="728124"/>
            <a:ext cx="7620660" cy="5509737"/>
          </a:xfrm>
          <a:prstGeom prst="rect">
            <a:avLst/>
          </a:prstGeom>
        </p:spPr>
      </p:pic>
      <p:pic>
        <p:nvPicPr>
          <p:cNvPr id="2" name="그림 3">
            <a:extLst>
              <a:ext uri="{FF2B5EF4-FFF2-40B4-BE49-F238E27FC236}">
                <a16:creationId xmlns:a16="http://schemas.microsoft.com/office/drawing/2014/main" id="{91947896-1835-45EF-BC62-7A51B923D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0131" y="4540278"/>
            <a:ext cx="2349866" cy="23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8626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위로 굽음 19"/>
          <p:cNvSpPr/>
          <p:nvPr/>
        </p:nvSpPr>
        <p:spPr>
          <a:xfrm>
            <a:off x="4764874" y="2856583"/>
            <a:ext cx="1130538" cy="464632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b0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화살표: 위로 굽음 22"/>
          <p:cNvSpPr/>
          <p:nvPr/>
        </p:nvSpPr>
        <p:spPr>
          <a:xfrm flipV="1">
            <a:off x="4764873" y="3353316"/>
            <a:ext cx="1130538" cy="5085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b0d5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사각형: 둥근 모서리 13"/>
          <p:cNvSpPr/>
          <p:nvPr/>
        </p:nvSpPr>
        <p:spPr>
          <a:xfrm>
            <a:off x="812916" y="3142529"/>
            <a:ext cx="1431672" cy="351554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메인 화면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2783798" y="3142528"/>
            <a:ext cx="2038794" cy="351554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ea typeface="맑은 고딕"/>
              </a:rPr>
              <a:t>로그인</a:t>
            </a:r>
            <a:r>
              <a:rPr lang="en-US" altLang="ko-KR">
                <a:ea typeface="맑은 고딕"/>
              </a:rPr>
              <a:t>/ </a:t>
            </a:r>
            <a:r>
              <a:rPr lang="ko-KR" altLang="en-US">
                <a:ea typeface="맑은 고딕"/>
              </a:rPr>
              <a:t>회원가입</a:t>
            </a:r>
            <a:endParaRPr lang="ko-KR" altLang="en-US">
              <a:ea typeface="맑은 고딕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4890079" y="2337232"/>
            <a:ext cx="1375916" cy="351554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ea typeface="맑은 고딕"/>
              </a:rPr>
              <a:t>사용자</a:t>
            </a:r>
            <a:endParaRPr lang="ko-KR" altLang="en-US">
              <a:ea typeface="맑은 고딕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4890080" y="4069051"/>
            <a:ext cx="1375916" cy="351554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ea typeface="맑은 고딕"/>
              </a:rPr>
              <a:t>관리자</a:t>
            </a:r>
            <a:endParaRPr lang="ko-KR" altLang="en-US">
              <a:ea typeface="맑은 고딕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8359230" y="3822501"/>
            <a:ext cx="2649680" cy="2571750"/>
            <a:chOff x="7067548" y="3701697"/>
            <a:chExt cx="2649680" cy="2571750"/>
          </a:xfrm>
        </p:grpSpPr>
        <p:sp>
          <p:nvSpPr>
            <p:cNvPr id="18" name="사각형: 둥근 모서리 17"/>
            <p:cNvSpPr/>
            <p:nvPr/>
          </p:nvSpPr>
          <p:spPr>
            <a:xfrm>
              <a:off x="7067548" y="3701697"/>
              <a:ext cx="2649680" cy="2571750"/>
            </a:xfrm>
            <a:prstGeom prst="roundRect">
              <a:avLst>
                <a:gd name="adj" fmla="val 16667"/>
              </a:avLst>
            </a:prstGeom>
            <a:solidFill>
              <a:srgbClr val="b0d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r>
                <a:rPr lang="ko-KR" altLang="en-US">
                  <a:solidFill>
                    <a:schemeClr val="bg1"/>
                  </a:solidFill>
                  <a:ea typeface="맑은 고딕"/>
                </a:rPr>
                <a:t>ADMIN</a:t>
              </a:r>
              <a:endParaRPr lang="ko-KR" altLang="en-US">
                <a:solidFill>
                  <a:schemeClr val="bg1"/>
                </a:solidFill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7266258" y="5463162"/>
              <a:ext cx="2255552" cy="35155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>
                  <a:latin typeface="맑은 고딕"/>
                  <a:ea typeface="맑은 고딕"/>
                </a:rPr>
                <a:t>블랙리스트</a:t>
              </a:r>
              <a:endParaRPr lang="en-US" altLang="ko-KR">
                <a:latin typeface="맑은 고딕"/>
                <a:ea typeface="맑은 고딕"/>
              </a:endParaRPr>
            </a:p>
          </p:txBody>
        </p:sp>
        <p:sp>
          <p:nvSpPr>
            <p:cNvPr id="15" name="사각형: 둥근 모서리 14"/>
            <p:cNvSpPr/>
            <p:nvPr/>
          </p:nvSpPr>
          <p:spPr>
            <a:xfrm>
              <a:off x="7266258" y="4813731"/>
              <a:ext cx="2255552" cy="35155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>
                  <a:latin typeface="맑은 고딕"/>
                  <a:ea typeface="맑은 고딕"/>
                </a:rPr>
                <a:t>대여관리</a:t>
              </a:r>
              <a:endParaRPr lang="en-US" altLang="ko-KR">
                <a:latin typeface="맑은 고딕"/>
                <a:ea typeface="맑은 고딕"/>
              </a:endParaRPr>
            </a:p>
          </p:txBody>
        </p:sp>
        <p:sp>
          <p:nvSpPr>
            <p:cNvPr id="16" name="사각형: 둥근 모서리 15"/>
            <p:cNvSpPr/>
            <p:nvPr/>
          </p:nvSpPr>
          <p:spPr>
            <a:xfrm>
              <a:off x="7257599" y="4155640"/>
              <a:ext cx="2255552" cy="35155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>
                  <a:latin typeface="맑은 고딕"/>
                  <a:ea typeface="맑은 고딕"/>
                </a:rPr>
                <a:t>도서관리</a:t>
              </a:r>
              <a:endParaRPr lang="en-US" altLang="ko-KR">
                <a:latin typeface="맑은 고딕"/>
                <a:ea typeface="맑은 고딕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 rot="0">
            <a:off x="8359865" y="178714"/>
            <a:ext cx="2649680" cy="3247158"/>
            <a:chOff x="7058890" y="122958"/>
            <a:chExt cx="2649680" cy="3247158"/>
          </a:xfrm>
        </p:grpSpPr>
        <p:sp>
          <p:nvSpPr>
            <p:cNvPr id="3" name="사각형: 둥근 모서리 2"/>
            <p:cNvSpPr/>
            <p:nvPr/>
          </p:nvSpPr>
          <p:spPr>
            <a:xfrm>
              <a:off x="7058890" y="122958"/>
              <a:ext cx="2649680" cy="3247158"/>
            </a:xfrm>
            <a:prstGeom prst="roundRect">
              <a:avLst>
                <a:gd name="adj" fmla="val 16667"/>
              </a:avLst>
            </a:prstGeom>
            <a:solidFill>
              <a:srgbClr val="b0d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  <a:p>
              <a:pPr algn="ctr">
                <a:defRPr lang="ko-KR" altLang="en-US"/>
              </a:pPr>
              <a:r>
                <a:rPr lang="ko-KR" altLang="en-US">
                  <a:ea typeface="맑은 고딕"/>
                </a:rPr>
                <a:t>USER</a:t>
              </a: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  <a:p>
              <a:pPr algn="ctr">
                <a:defRPr lang="ko-KR" altLang="en-US"/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7240282" y="2787504"/>
              <a:ext cx="2290189" cy="35155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>
                  <a:latin typeface="맑은 고딕"/>
                  <a:ea typeface="맑은 고딕"/>
                </a:rPr>
                <a:t>로그아웃</a:t>
              </a:r>
              <a:endParaRPr lang="en-US" altLang="ko-KR">
                <a:latin typeface="맑은 고딕"/>
                <a:ea typeface="맑은 고딕"/>
              </a:endParaRPr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7240283" y="2241982"/>
              <a:ext cx="2290189" cy="35155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>
                  <a:latin typeface="맑은 고딕"/>
                  <a:ea typeface="맑은 고딕"/>
                </a:rPr>
                <a:t>회원정보</a:t>
              </a:r>
              <a:endParaRPr lang="en-US" altLang="ko-KR">
                <a:latin typeface="맑은 고딕"/>
                <a:ea typeface="맑은 고딕"/>
              </a:endParaRPr>
            </a:p>
          </p:txBody>
        </p:sp>
        <p:sp>
          <p:nvSpPr>
            <p:cNvPr id="10" name="사각형: 둥근 모서리 9"/>
            <p:cNvSpPr/>
            <p:nvPr/>
          </p:nvSpPr>
          <p:spPr>
            <a:xfrm>
              <a:off x="7240282" y="1713776"/>
              <a:ext cx="2290189" cy="35155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>
                  <a:latin typeface="맑은 고딕"/>
                  <a:ea typeface="맑은 고딕"/>
                </a:rPr>
                <a:t>열람실 예약</a:t>
              </a:r>
              <a:endParaRPr lang="en-US" altLang="ko-KR">
                <a:latin typeface="맑은 고딕"/>
                <a:ea typeface="맑은 고딕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7240281" y="1185572"/>
              <a:ext cx="2290189" cy="35155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>
                  <a:latin typeface="맑은 고딕"/>
                  <a:ea typeface="맑은 고딕"/>
                </a:rPr>
                <a:t>대출중 도서현황</a:t>
              </a:r>
              <a:endParaRPr lang="en-US" altLang="ko-KR">
                <a:latin typeface="맑은 고딕"/>
                <a:ea typeface="맑은 고딕"/>
              </a:endParaRPr>
            </a:p>
          </p:txBody>
        </p:sp>
        <p:sp>
          <p:nvSpPr>
            <p:cNvPr id="17" name="사각형: 둥근 모서리 16"/>
            <p:cNvSpPr/>
            <p:nvPr/>
          </p:nvSpPr>
          <p:spPr>
            <a:xfrm>
              <a:off x="7240280" y="674684"/>
              <a:ext cx="2290189" cy="35155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>
                  <a:latin typeface="맑은 고딕"/>
                  <a:ea typeface="맑은 고딕"/>
                </a:rPr>
                <a:t>도서검색</a:t>
              </a:r>
              <a:endParaRPr lang="en-US" altLang="ko-KR">
                <a:latin typeface="맑은 고딕"/>
                <a:ea typeface="맑은 고딕"/>
              </a:endParaRPr>
            </a:p>
          </p:txBody>
        </p:sp>
      </p:grpSp>
      <p:sp>
        <p:nvSpPr>
          <p:cNvPr id="19" name="화살표: 오른쪽 18"/>
          <p:cNvSpPr/>
          <p:nvPr/>
        </p:nvSpPr>
        <p:spPr>
          <a:xfrm>
            <a:off x="2272692" y="3207455"/>
            <a:ext cx="450272" cy="2215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0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화살표: 오른쪽 28"/>
          <p:cNvSpPr/>
          <p:nvPr/>
        </p:nvSpPr>
        <p:spPr>
          <a:xfrm>
            <a:off x="6464043" y="2369560"/>
            <a:ext cx="1667612" cy="19366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0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화살표: 오른쪽 29"/>
          <p:cNvSpPr/>
          <p:nvPr/>
        </p:nvSpPr>
        <p:spPr>
          <a:xfrm>
            <a:off x="6438066" y="4136015"/>
            <a:ext cx="1751247" cy="19366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0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A0484-46D0-48D2-BC43-75E1C86C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A26C0-DEB1-4AAF-8C19-AF01F77B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42AA112-CB42-4144-855F-C8A7BDF174F0}"/>
              </a:ext>
            </a:extLst>
          </p:cNvPr>
          <p:cNvSpPr txBox="1">
            <a:spLocks/>
          </p:cNvSpPr>
          <p:nvPr/>
        </p:nvSpPr>
        <p:spPr>
          <a:xfrm>
            <a:off x="4638907" y="2790514"/>
            <a:ext cx="2497282" cy="1325563"/>
          </a:xfrm>
          <a:prstGeom prst="rect">
            <a:avLst/>
          </a:prstGeom>
          <a:solidFill>
            <a:srgbClr val="AFE7E7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solidFill>
                  <a:srgbClr val="FFFFFF"/>
                </a:solidFill>
                <a:latin typeface="Arial Black"/>
                <a:ea typeface="맑은 고딕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553669487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/>
        </p:nvSpPr>
        <p:spPr>
          <a:xfrm>
            <a:off x="838200" y="365125"/>
            <a:ext cx="2497282" cy="1325563"/>
          </a:xfrm>
          <a:prstGeom prst="rect">
            <a:avLst/>
          </a:prstGeom>
          <a:solidFill>
            <a:srgbClr val="afe7e7"/>
          </a:solidFill>
        </p:spPr>
        <p:txBody>
          <a:bodyPr vert="horz" lIns="91440" tIns="45720" rIns="91440" bIns="45720" anchor="ctr">
            <a:normAutofit lnSpcReduction="0"/>
          </a:bodyPr>
          <a:p>
            <a:pPr algn="ctr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400" b="0" i="0" kern="1200" spc="5" mc:Ignorable="hp" hp:hslEmbossed="0">
                <a:solidFill>
                  <a:srgbClr val="ffffff"/>
                </a:solidFill>
                <a:latin typeface="Arial Black"/>
                <a:ea typeface="맑은 고딕"/>
              </a:rPr>
              <a:t>Sign up</a:t>
            </a:r>
            <a:endParaRPr xmlns:mc="http://schemas.openxmlformats.org/markup-compatibility/2006" xmlns:hp="http://schemas.haansoft.com/office/presentation/8.0" lang="en-US" altLang="ko-KR" sz="4400" b="0" i="0" kern="1200" spc="5" mc:Ignorable="hp" hp:hslEmbossed="0">
              <a:solidFill>
                <a:srgbClr val="ffffff"/>
              </a:solidFill>
              <a:latin typeface="Arial Black"/>
              <a:ea typeface="맑은 고딕"/>
            </a:endParaRPr>
          </a:p>
        </p:txBody>
      </p:sp>
      <p:pic>
        <p:nvPicPr>
          <p:cNvPr id="5" name="그림 7" descr="스크린샷이(가) 표시된 사진  매우 높은 신뢰도로 생성된 설명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6458" y="1775575"/>
            <a:ext cx="2739486" cy="4351338"/>
          </a:xfrm>
          <a:prstGeom prst="rect">
            <a:avLst/>
          </a:prstGeom>
        </p:spPr>
      </p:pic>
      <p:pic>
        <p:nvPicPr>
          <p:cNvPr id="6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28594" y="3599961"/>
            <a:ext cx="574964" cy="574964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5836" y="1773459"/>
            <a:ext cx="2821408" cy="430021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2497282" cy="1325563"/>
          </a:xfrm>
          <a:solidFill>
            <a:srgbClr val="afe7e7"/>
          </a:solidFill>
        </p:spPr>
        <p:txBody>
          <a:bodyPr/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ffffff"/>
                </a:solidFill>
                <a:latin typeface="Arial Black"/>
                <a:ea typeface="맑은 고딕"/>
              </a:rPr>
              <a:t>Login</a:t>
            </a:r>
            <a:endParaRPr lang="ko-KR" altLang="en-US">
              <a:solidFill>
                <a:srgbClr val="ffffff"/>
              </a:solidFill>
              <a:latin typeface="Arial Black"/>
              <a:ea typeface="맑은 고딕"/>
            </a:endParaRPr>
          </a:p>
        </p:txBody>
      </p:sp>
      <p:pic>
        <p:nvPicPr>
          <p:cNvPr id="7" name="그림 7" descr="스크린샷이(가) 표시된 사진  매우 높은 신뢰도로 생성된 설명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78670" y="2007595"/>
            <a:ext cx="2739486" cy="4351338"/>
          </a:xfrm>
        </p:spPr>
      </p:pic>
      <p:pic>
        <p:nvPicPr>
          <p:cNvPr id="9" name="그림 9" descr="스크린샷이(가) 표시된 사진  매우 높은 신뢰도로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1758" y="1952071"/>
            <a:ext cx="2743200" cy="1311965"/>
          </a:xfrm>
          <a:prstGeom prst="rect">
            <a:avLst/>
          </a:prstGeom>
        </p:spPr>
      </p:pic>
      <p:pic>
        <p:nvPicPr>
          <p:cNvPr id="10" name="그림 10" descr="스크린샷이(가) 표시된 사진  매우 높은 신뢰도로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44418" y="3480841"/>
            <a:ext cx="2743200" cy="1311965"/>
          </a:xfrm>
          <a:prstGeom prst="rect">
            <a:avLst/>
          </a:prstGeom>
        </p:spPr>
      </p:pic>
      <p:pic>
        <p:nvPicPr>
          <p:cNvPr id="11" name="그림 11" descr="스크린샷이(가) 표시된 사진  매우 높은 신뢰도로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48628" y="4931847"/>
            <a:ext cx="2798956" cy="1275255"/>
          </a:xfrm>
          <a:prstGeom prst="rect">
            <a:avLst/>
          </a:prstGeom>
        </p:spPr>
      </p:pic>
      <p:pic>
        <p:nvPicPr>
          <p:cNvPr id="13" name="그림 13" descr="스크린샷이(가) 표시된 사진  매우 높은 신뢰도로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644252" y="1992457"/>
            <a:ext cx="2697627" cy="4374995"/>
          </a:xfrm>
          <a:prstGeom prst="rect">
            <a:avLst/>
          </a:prstGeom>
        </p:spPr>
      </p:pic>
      <p:sp>
        <p:nvSpPr>
          <p:cNvPr id="19" name="화살표: 굽음 18"/>
          <p:cNvSpPr/>
          <p:nvPr/>
        </p:nvSpPr>
        <p:spPr>
          <a:xfrm>
            <a:off x="6575382" y="2310485"/>
            <a:ext cx="492512" cy="172843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오른쪽 19"/>
          <p:cNvSpPr/>
          <p:nvPr/>
        </p:nvSpPr>
        <p:spPr>
          <a:xfrm>
            <a:off x="6579571" y="3881311"/>
            <a:ext cx="544467" cy="2509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화살표: 굽음 20"/>
          <p:cNvSpPr/>
          <p:nvPr/>
        </p:nvSpPr>
        <p:spPr>
          <a:xfrm flipV="1">
            <a:off x="6575382" y="4243362"/>
            <a:ext cx="594732" cy="146824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9" descr="스크린샷이(가) 표시된 사진  매우 높은 신뢰도로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396851" y="1955722"/>
            <a:ext cx="2672397" cy="43513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597912" y="2066692"/>
            <a:ext cx="2622396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normAutofit lnSpcReduction="0"/>
          </a:bodyPr>
          <a:lstStyle/>
          <a:p>
            <a:pPr algn="l">
              <a:defRPr lang="ko-KR" altLang="en-US"/>
            </a:pPr>
            <a:endParaRPr lang="ko-KR" altLang="en-US"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01936" y="2038815"/>
            <a:ext cx="996177" cy="261610"/>
          </a:xfrm>
          <a:prstGeom prst="rect">
            <a:avLst/>
          </a:prstGeom>
          <a:solidFill>
            <a:srgbClr val="8faadc"/>
          </a:solidFill>
        </p:spPr>
        <p:txBody>
          <a:bodyPr rot="0" vert="horz" wrap="square" lIns="91440" tIns="45720" rIns="91440" bIns="45720" anchor="t" anchorCtr="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sz="1100" b="1">
                <a:solidFill>
                  <a:schemeClr val="accent1"/>
                </a:solidFill>
                <a:latin typeface="맑은 고딕"/>
                <a:ea typeface="맑은 고딕"/>
                <a:cs typeface="Arial"/>
              </a:rPr>
              <a:t>로그인 성공</a:t>
            </a:r>
            <a:endParaRPr lang="ko-KR" altLang="en-US" sz="1100" b="1">
              <a:solidFill>
                <a:schemeClr val="accent1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48399" y="3581400"/>
            <a:ext cx="959007" cy="261610"/>
          </a:xfrm>
          <a:prstGeom prst="rect">
            <a:avLst/>
          </a:prstGeom>
          <a:solidFill>
            <a:srgbClr val="8faadc"/>
          </a:solidFill>
        </p:spPr>
        <p:txBody>
          <a:bodyPr rot="0" vert="horz" wrap="square" lIns="91440" tIns="45720" rIns="91440" bIns="45720" anchor="t" anchorCtr="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sz="1100" b="1">
                <a:solidFill>
                  <a:schemeClr val="accent1"/>
                </a:solidFill>
                <a:latin typeface="맑은 고딕"/>
                <a:ea typeface="맑은 고딕"/>
                <a:cs typeface="Arial"/>
              </a:rPr>
              <a:t>로그인 실패</a:t>
            </a:r>
            <a:endParaRPr lang="ko-KR" altLang="en-US" sz="1100" b="1">
              <a:solidFill>
                <a:schemeClr val="accent1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48399" y="4798741"/>
            <a:ext cx="959007" cy="261610"/>
          </a:xfrm>
          <a:prstGeom prst="rect">
            <a:avLst/>
          </a:prstGeom>
          <a:solidFill>
            <a:srgbClr val="8faadc"/>
          </a:solidFill>
        </p:spPr>
        <p:txBody>
          <a:bodyPr rot="0" vert="horz" wrap="square" lIns="91440" tIns="45720" rIns="91440" bIns="45720" anchor="t" anchorCtr="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 sz="1100" b="1">
                <a:solidFill>
                  <a:schemeClr val="accent1"/>
                </a:solidFill>
                <a:latin typeface="맑은 고딕"/>
                <a:ea typeface="맑은 고딕"/>
                <a:cs typeface="Arial"/>
              </a:rPr>
              <a:t>블랙리트스</a:t>
            </a:r>
            <a:endParaRPr lang="ko-KR" altLang="en-US" sz="1100" b="1">
              <a:solidFill>
                <a:schemeClr val="accent1"/>
              </a:solidFill>
              <a:latin typeface="맑은 고딕"/>
              <a:ea typeface="맑은 고딕"/>
              <a:cs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91960" y="3648180"/>
            <a:ext cx="574964" cy="57496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AE017-48C5-4D3A-8F16-1F768DFA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/>
          </a:p>
          <a:p>
            <a:endParaRPr lang="ko-KR"/>
          </a:p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0058B67-1AAD-42A2-820B-B5C266E24B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497282" cy="1325563"/>
          </a:xfrm>
          <a:prstGeom prst="rect">
            <a:avLst/>
          </a:prstGeom>
          <a:solidFill>
            <a:srgbClr val="AFE7E7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err="1">
                <a:solidFill>
                  <a:srgbClr val="FFFFFF"/>
                </a:solidFill>
                <a:latin typeface="Arial Black"/>
                <a:ea typeface="맑은 고딕"/>
              </a:rPr>
              <a:t>Search</a:t>
            </a:r>
          </a:p>
        </p:txBody>
      </p:sp>
      <p:pic>
        <p:nvPicPr>
          <p:cNvPr id="9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8284ABC-0254-4665-99E6-01489046D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118" y="2020771"/>
            <a:ext cx="2672397" cy="4351338"/>
          </a:xfrm>
        </p:spPr>
      </p:pic>
      <p:pic>
        <p:nvPicPr>
          <p:cNvPr id="10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7A1C0CD-CD4B-45C7-B5B2-42D35C367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29" y="2059259"/>
            <a:ext cx="2675985" cy="4365701"/>
          </a:xfrm>
          <a:prstGeom prst="rect">
            <a:avLst/>
          </a:prstGeom>
        </p:spPr>
      </p:pic>
      <p:pic>
        <p:nvPicPr>
          <p:cNvPr id="12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A26B92F-FD39-4312-BFEE-8AD6AE973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9932" y="2059260"/>
            <a:ext cx="2618599" cy="4477213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0EF341EE-F8E8-49F8-82E7-83CA767DB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448" y="3629594"/>
            <a:ext cx="574964" cy="5749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A865F55-1D1E-4AEA-8D80-BF6A47BE1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960" y="3592424"/>
            <a:ext cx="574964" cy="574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25245F-3D2A-4837-9F8B-E9C28DA23B7B}"/>
              </a:ext>
            </a:extLst>
          </p:cNvPr>
          <p:cNvSpPr txBox="1"/>
          <p:nvPr/>
        </p:nvSpPr>
        <p:spPr>
          <a:xfrm>
            <a:off x="4014355" y="126942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941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133E9-7E17-4A2E-B6BA-8E04970F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0F033B0-3118-4483-9BA2-6BAD49987D7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497282" cy="1325563"/>
          </a:xfrm>
          <a:prstGeom prst="rect">
            <a:avLst/>
          </a:prstGeom>
          <a:solidFill>
            <a:srgbClr val="AFE7E7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solidFill>
                  <a:srgbClr val="FFFFFF"/>
                </a:solidFill>
                <a:latin typeface="Arial Black"/>
                <a:ea typeface="맑은 고딕"/>
              </a:rPr>
              <a:t>Rent</a:t>
            </a:r>
            <a:endParaRPr lang="ko-KR" altLang="en-US" dirty="0">
              <a:solidFill>
                <a:srgbClr val="FFFFFF"/>
              </a:solidFill>
              <a:latin typeface="Arial Black"/>
              <a:ea typeface="맑은 고딕"/>
            </a:endParaRPr>
          </a:p>
        </p:txBody>
      </p:sp>
      <p:pic>
        <p:nvPicPr>
          <p:cNvPr id="7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8C43EEA-3949-4DAF-A82D-74F87F5B9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18" y="2020771"/>
            <a:ext cx="2672397" cy="4351338"/>
          </a:xfrm>
          <a:prstGeom prst="rect">
            <a:avLst/>
          </a:prstGeom>
        </p:spPr>
      </p:pic>
      <p:pic>
        <p:nvPicPr>
          <p:cNvPr id="11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5C80E42-EBEF-4186-B639-33F00DA98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0202" y="1974308"/>
            <a:ext cx="2680083" cy="4397801"/>
          </a:xfr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D9C45324-F6FA-40EC-A881-6BC7C1A85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911" y="4642497"/>
            <a:ext cx="574964" cy="5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847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</ep:Words>
  <ep:PresentationFormat>와이드스크린</ep:PresentationFormat>
  <ep:Paragraphs>3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Library  Management  System</vt:lpstr>
      <vt:lpstr>PowerPoint 프레젠테이션</vt:lpstr>
      <vt:lpstr>PowerPoint 프레젠테이션</vt:lpstr>
      <vt:lpstr>슬라이드 4</vt:lpstr>
      <vt:lpstr>PowerPoint 프레젠테이션</vt:lpstr>
      <vt:lpstr>슬라이드 6</vt:lpstr>
      <vt:lpstr xml:space="preserve">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17</vt:lpstr>
      <vt:lpstr>슬라이드 18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2020-05-21T00:17:39.000</dcterms:created>
  <dc:creator>안경은</dc:creator>
  <cp:lastModifiedBy>ruddm</cp:lastModifiedBy>
  <dcterms:modified xsi:type="dcterms:W3CDTF">2020-05-21T14:27:46.349</dcterms:modified>
  <cp:revision>791</cp:revision>
  <dc:title>Library Management System</dc:title>
</cp:coreProperties>
</file>