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66" r:id="rId4"/>
    <p:sldId id="258" r:id="rId5"/>
    <p:sldId id="267" r:id="rId6"/>
    <p:sldId id="263" r:id="rId7"/>
    <p:sldId id="269" r:id="rId8"/>
    <p:sldId id="259" r:id="rId9"/>
    <p:sldId id="260" r:id="rId10"/>
    <p:sldId id="264" r:id="rId11"/>
    <p:sldId id="271" r:id="rId12"/>
    <p:sldId id="272"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85" autoAdjust="0"/>
    <p:restoredTop sz="82442" autoAdjust="0"/>
  </p:normalViewPr>
  <p:slideViewPr>
    <p:cSldViewPr snapToGrid="0">
      <p:cViewPr varScale="1">
        <p:scale>
          <a:sx n="50" d="100"/>
          <a:sy n="50" d="100"/>
        </p:scale>
        <p:origin x="68" y="9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2:23.120"/>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193 20,'-159'-6,"156"5,1 1,0 0,-1-1,1 1,-1-1,1 0,-1 0,1 0,0 0,0 0,-3-2,3 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3:43.624"/>
    </inkml:context>
    <inkml:brush xml:id="br0">
      <inkml:brushProperty name="width" value="0.1" units="cm"/>
      <inkml:brushProperty name="height" value="0.2" units="cm"/>
      <inkml:brushProperty name="color" value="#00F900"/>
      <inkml:brushProperty name="tip" value="rectangle"/>
      <inkml:brushProperty name="rasterOp" value="maskPen"/>
      <inkml:brushProperty name="ignorePressure" value="1"/>
    </inkml:brush>
  </inkml:definitions>
  <inkml:trace contextRef="#ctx0" brushRef="#br0">1 0,'0'2,"0"0,0-1,1 1,-1 0,1-1,-1 1,1-1,0 1,0-1,0 1,0-1,0 1,0-1,2 2,24 21,1 2,-27-24,1 1,-1 0,0 0,0 0,0 0,0 0,0 0,-1 0,1 0,-1 0,0 0,0 0,-1 4,1-3,0 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7:41.448"/>
    </inkml:context>
    <inkml:brush xml:id="br0">
      <inkml:brushProperty name="width" value="0.1" units="cm"/>
      <inkml:brushProperty name="height" value="0.2" units="cm"/>
      <inkml:brushProperty name="color" value="#00FDFF"/>
      <inkml:brushProperty name="tip" value="rectangle"/>
      <inkml:brushProperty name="rasterOp" value="maskPen"/>
      <inkml:brushProperty name="ignorePressure" value="1"/>
    </inkml:brush>
  </inkml:definitions>
  <inkml:trace contextRef="#ctx0" brushRef="#br0">253 79,'-19'0,"9"1,0-1,-1 0,1-1,0 0,0 0,-1-1,1-1,-16-5,2-1,20 8,0 0,0 0,0-1,0 1,1-1,-1 0,1 0,-1 0,-3-4,5 4,-1 1,1-1,-1 1,0-1,1 1,-1 0,0 0,0 0,-3 0,4 0,-1 0,0 0,0 1,1-2,-1 1,0 0,1-1,-3-1,4 3,1 0,0 0,0 0,-1-1,1 1,0 0,0 0,0 0,0 0,-1 0,1 0,0-1,0 1,0 0,0 0,0 0,-1-1,1 1,0 0,0 0,0 0,0-1,0 1,0 0,0 0,0 0,0-1,0 1,0 0,0 0,0-1,0 1,0 0,0 0,0 0,0-1,0 1,9-2,12 4,-16-1,0 1,0 0,0 0,0 0,0 1,-1 0,1-1,-1 1,0 1,0-1,0 1,0 0,-1 0,1 0,2 5,4 3,-4-7,0 0,1 0,0-1,0 0,0 0,8 3,-4-1,32 9,-35-12</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7:43.542"/>
    </inkml:context>
    <inkml:brush xml:id="br0">
      <inkml:brushProperty name="width" value="0.1" units="cm"/>
      <inkml:brushProperty name="height" value="0.2" units="cm"/>
      <inkml:brushProperty name="color" value="#00FDFF"/>
      <inkml:brushProperty name="tip" value="rectangle"/>
      <inkml:brushProperty name="rasterOp" value="maskPen"/>
      <inkml:brushProperty name="ignorePressure" value="1"/>
    </inkml:brush>
  </inkml:definitions>
  <inkml:trace contextRef="#ctx0" brushRef="#br0">0 193,'24'1,"-14"0,-1-1,1 0,14-2,-22 2,0-1,0 1,1-1,-1 1,0-1,0 0,0 0,0 0,0 0,-1 0,1 0,0-1,0 1,-1-1,1 1,-1-1,1 1,-1-1,0 0,2-3,9-32,-11 32,0-1,1 1,-1-1,1 1,0 0,1 0,-1 0,1 0,4-4,-6 7,1 1,0-1,0 1,0 0,0 0,0 0,0 0,0 0,0 0,3 0,-4 1,0-1,1 1,-1 0,0-1,0 1,1-1,-1 1,0-1,0 1,0-1,0 0,0 0,0 0,0 1,0-1,0 0,0 0,-1 0,1 0,0-1,-1 1,1 0,-1 0,1 0,-1 0,1-1,-1 1,0 0,1 0,-1-1,0 1,0-2,2-18,1 13</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7:44.458"/>
    </inkml:context>
    <inkml:brush xml:id="br0">
      <inkml:brushProperty name="width" value="0.1" units="cm"/>
      <inkml:brushProperty name="height" value="0.2" units="cm"/>
      <inkml:brushProperty name="color" value="#00FDFF"/>
      <inkml:brushProperty name="tip" value="rectangle"/>
      <inkml:brushProperty name="rasterOp" value="maskPen"/>
      <inkml:brushProperty name="ignorePressure" value="1"/>
    </inkml:brush>
  </inkml:definitions>
  <inkml:trace contextRef="#ctx0" brushRef="#br0">0 1,'0'0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7:45.081"/>
    </inkml:context>
    <inkml:brush xml:id="br0">
      <inkml:brushProperty name="width" value="0.1" units="cm"/>
      <inkml:brushProperty name="height" value="0.2" units="cm"/>
      <inkml:brushProperty name="color" value="#00FDFF"/>
      <inkml:brushProperty name="tip" value="rectangle"/>
      <inkml:brushProperty name="rasterOp" value="maskPen"/>
      <inkml:brushProperty name="ignorePressure" value="1"/>
    </inkml:brush>
  </inkml:definitions>
  <inkml:trace contextRef="#ctx0" brushRef="#br0">0 1,'2'2,"1"2,-1 2</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7:47.300"/>
    </inkml:context>
    <inkml:brush xml:id="br0">
      <inkml:brushProperty name="width" value="0.1" units="cm"/>
      <inkml:brushProperty name="height" value="0.2" units="cm"/>
      <inkml:brushProperty name="color" value="#00FDFF"/>
      <inkml:brushProperty name="tip" value="rectangle"/>
      <inkml:brushProperty name="rasterOp" value="maskPen"/>
      <inkml:brushProperty name="ignorePressure" value="1"/>
    </inkml:brush>
  </inkml:definitions>
  <inkml:trace contextRef="#ctx0" brushRef="#br0">0 39,'18'0,"0"0,-1 1,1 1,0 1,30 8,-43-9,0-1,0 1,0-1,0-1,0 1,0-1,0 1,0-2,1 1,-1 0,0-1,8-2,-6 0,0 0,-1 0,0 0,0 0,0-1,0 0,0-1,7-7,-10 10,0-1,0 1,0 1,1-1,-1 0,0 1,1 0,-1 0,1 0,-1 0,1 0,0 1,-1-1,1 1,0 0,-1 0,1 0,4 2,-1-1,1 0,-1 1,0 0,0 1,0-1,0 1,-1 1,7 3,20 18,-26-18,1-1,0 0,0 0,0-1,17 8,-17-11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7:50.779"/>
    </inkml:context>
    <inkml:brush xml:id="br0">
      <inkml:brushProperty name="width" value="0.1" units="cm"/>
      <inkml:brushProperty name="height" value="0.2" units="cm"/>
      <inkml:brushProperty name="color" value="#00FDFF"/>
      <inkml:brushProperty name="tip" value="rectangle"/>
      <inkml:brushProperty name="rasterOp" value="maskPen"/>
      <inkml:brushProperty name="ignorePressure" value="1"/>
    </inkml:brush>
  </inkml:definitions>
  <inkml:trace contextRef="#ctx0" brushRef="#br0">0 359,'2'0,"0"0,0-1,0 0,0 1,0-1,-1 0,1 0,0 0,-1 0,1 0,0 0,-1 0,1 0,1-3,23-27,-11 14,21-30,-28 35,1 0,16-17,-21 24,1 0,-1 0,-1-1,1 0,2-6,-2 6,0-1,0 1,9-12,-9 14,-1-1,1 0,-1 0,0 0,3-7,-5 8,1 0,0 1,0-1,0 0,0 1,1 0,-1-1,1 1,0 0,0 0,0 0,4-2,5-2,-8 4,0 0,1 0,-1 1,1-1,0 1,6-1,-9 2,-1 1,1 0,0 0,0 0,0 0,0 0,-1 0,1 1,0-1,0 1,-1-1,1 1,0 0,-1-1,1 1,-1 0,1 0,-1 0,1 0,-1 1,1-1,0 2,0-2,-1 0,0 0,1 1,-1-1,0 1,0-1,0 1,0 0,0-1,0 1,-1 0,1 0,0-1,-1 1,1 0,-1 0,0 0,0 0,0 0,0-1,0 1,0 0,0 0,-1 3,0-2,-1 0,1 0,-1-1,0 1,1-1,-1 1,0-1,0 1,-1-1,1 0,0 0,-1 0,1 0,-5 2,4-2,1 0,-1 0,1 1,-1-1,1 1,0-1,0 1,0 0,1 0,-1 0,-1 5,1-4,0 0,0-1,0 1,-1 0,1-1,-6 6,-9 12,15-18,0 0,0 0,0 0,-1-1,1 1,-1-1,1 1,-1-1,0 0,0 0,0 0,-4 2,7-4,0 0,-1 0,1 0,0 0,0 0,-1 0,1 0,0 0,0 0,-1 0,1 0,0 0,-1 0,1 0,0 0,0 0,-1 0,1-1,0 1,0 0,-1 0,1 0,0 0,0 0,0-1,-1 1,1 0,0 0,0 0,0-1,0 1,-1 0,1 0,0 0,0-1,0 1,-1-14,8-12,-3 19,0-1,1 1,-1 0,1 0,11-10,9-13,-13 9,-10 17,0 1,0 0,0 0,0 0,0 0,0 0,1 0,0 0,5-4,37-34,-38 35</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8:02.383"/>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214 179,'0'2,"0"0,0 0,0 0,1 0,-1 0,1 0,0 0,-1 0,1 0,0 0,0 0,0 0,1 0,-1-1,0 1,1 0,-1-1,1 1,-1-1,1 0,0 1,-1-1,3 1,5 2,0 1,1-2,17 6,6 1,-31-9,0 0,1 0,-1 0,0 0,0 0,1-1,-1 1,0-1,1 0,-1 0,0 0,1 0,-1 0,0 0,1-1,-1 1,0-1,1 1,-1-1,0 0,0 0,3-1,-4 0,1 0,0 1,0-1,-1 0,1 0,-1 0,1 0,-1-1,0 1,0 0,0 0,0-1,0 1,-1-1,1 1,-1-1,1 1,-1-1,0 1,0-4,0-8,1 5,-1 0,0 0,-3-11,3 18,0 0,-1 0,1 0,-1 1,0-1,1 0,-1 1,0-1,0 0,0 1,0-1,0 1,0-1,-1 1,1 0,0 0,-1-1,1 1,-1 0,1 0,-4-1,-10-5,0-1,0-1,1-1,-19-15,33 25,0 0,-1 0,1-1,0 1,0 0,0 0,0 0,0 0,-1-1,1 1,0 0,0 0,0 0,0 0,0-1,0 1,0 0,0 0,0-1,0 1,0 0,0 0,0 0,0-1,0 1,0 0,0 0,0 0,0-1,0 1,0 0,0 0,0 0,0-1,0 1,0 0,1 0,-1 0,0-1,0 1,0 0,0 0,0 0,1 0,-1 0,0 0,0-1,0 1,1 0,-1 0,0 0,0 0,1 0,17-7,-4 1,-10 3,0 0,0-1,1 1,-1 0,1 1,6-4,-10 6,0-1,1 1,-1-1,1 1,-1 0,1 0,-1 0,0 0,1 0,-1 0,1 0,-1 0,1 0,-1 1,0-1,1 1,-1-1,0 1,1-1,-1 1,0 0,1 0,-1 0,0-1,1 3,-1-3,0 1,-1 0,1 0,-1 0,1 0,-1 0,1 0,-1 0,0 0,1 0,-1 0,0 0,0 1,0-1,0 0,0 0,0 0,0 0,0 0,0 0,0 0,-1 0,1 0,0 0,-1 0,1 0,-1 0,1 0,-1 0,-1 2,-26 32,17-22,6-8,-3 7,-1-1,0-1,-1 0,-21 18,29-27,0 1,0-1,0 0,0 1,0-1,0 0,-1 0,1 0,0-1,-1 1,1 0,-1-1,1 0,-1 1,1-1,-1 0,1-1,-1 1,1 0,-1-1,1 1,-1-1,1 0,0 1,-1-1,1 0,0-1,0 1,0 0,0-1,0 1,0-1,0 0,0 1,-2-4,-11-11,-29-22,10 8,-9-21,42 50,1 0,-1 0,0 0,-1 0,1 0,0 0,0 0,0 0,0 1,-1-1,1 1,0-1,-1 1,1-1,0 1,-1 0,1-1,0 1,-1 0,1 0,-1 0,1 0,-1 1,1-1,0 0,-1 0,1 1,0-1,-1 1,1-1,0 1,-2 1,1-1,0 1,1 0,-1 0,1-1,-1 1,1 0,0 0,0 0,0 1,0-1,0 0,0 0,1 1,-1-1,1 0,-1 1,1-1,0 3,1 32,0-27</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8:05.813"/>
    </inkml:context>
    <inkml:brush xml:id="br0">
      <inkml:brushProperty name="width" value="0.1" units="cm"/>
      <inkml:brushProperty name="height" value="0.2" units="cm"/>
      <inkml:brushProperty name="color" value="#00F900"/>
      <inkml:brushProperty name="tip" value="rectangle"/>
      <inkml:brushProperty name="rasterOp" value="maskPen"/>
      <inkml:brushProperty name="ignorePressure" value="1"/>
    </inkml:brush>
  </inkml:definitions>
  <inkml:trace contextRef="#ctx0" brushRef="#br0">0 1,'0'0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8:06.247"/>
    </inkml:context>
    <inkml:brush xml:id="br0">
      <inkml:brushProperty name="width" value="0.1" units="cm"/>
      <inkml:brushProperty name="height" value="0.2" units="cm"/>
      <inkml:brushProperty name="color" value="#00F900"/>
      <inkml:brushProperty name="tip" value="rectangle"/>
      <inkml:brushProperty name="rasterOp" value="maskPen"/>
      <inkml:brushProperty name="ignorePressure" value="1"/>
    </inkml:brush>
  </inkml:definitions>
  <inkml:trace contextRef="#ctx0" brushRef="#br0">6 0,'-2'0,"-1"0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8:06.572"/>
    </inkml:context>
    <inkml:brush xml:id="br0">
      <inkml:brushProperty name="width" value="0.1" units="cm"/>
      <inkml:brushProperty name="height" value="0.2" units="cm"/>
      <inkml:brushProperty name="color" value="#00F900"/>
      <inkml:brushProperty name="tip" value="rectangle"/>
      <inkml:brushProperty name="rasterOp" value="maskPen"/>
      <inkml:brushProperty name="ignorePressure" value="1"/>
    </inkml:brush>
  </inkml:definitions>
  <inkml:trace contextRef="#ctx0" brushRef="#br0">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4:57.985"/>
    </inkml:context>
    <inkml:brush xml:id="br0">
      <inkml:brushProperty name="width" value="0.1" units="cm"/>
      <inkml:brushProperty name="height" value="0.2" units="cm"/>
      <inkml:brushProperty name="color" value="#00F900"/>
      <inkml:brushProperty name="tip" value="rectangle"/>
      <inkml:brushProperty name="rasterOp" value="maskPen"/>
      <inkml:brushProperty name="ignorePressure" value="1"/>
    </inkml:brush>
  </inkml:definitions>
  <inkml:trace contextRef="#ctx0" brushRef="#br0">175 726,'0'2,"0"45,1-39</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8:17.940"/>
    </inkml:context>
    <inkml:brush xml:id="br0">
      <inkml:brushProperty name="width" value="0.1" units="cm"/>
      <inkml:brushProperty name="height" value="0.2" units="cm"/>
      <inkml:brushProperty name="color" value="#00F900"/>
      <inkml:brushProperty name="tip" value="rectangle"/>
      <inkml:brushProperty name="rasterOp" value="maskPen"/>
      <inkml:brushProperty name="ignorePressure" value="1"/>
    </inkml:brush>
  </inkml:definitions>
  <inkml:trace contextRef="#ctx0" brushRef="#br0">1 1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8:30.699"/>
    </inkml:context>
    <inkml:brush xml:id="br0">
      <inkml:brushProperty name="width" value="0.1" units="cm"/>
      <inkml:brushProperty name="height" value="0.2" units="cm"/>
      <inkml:brushProperty name="color" value="#00F900"/>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4:55.699"/>
    </inkml:context>
    <inkml:brush xml:id="br0">
      <inkml:brushProperty name="width" value="0.1" units="cm"/>
      <inkml:brushProperty name="height" value="0.2" units="cm"/>
      <inkml:brushProperty name="color" value="#00F900"/>
      <inkml:brushProperty name="tip" value="rectangle"/>
      <inkml:brushProperty name="rasterOp" value="maskPen"/>
      <inkml:brushProperty name="ignorePressure" value="1"/>
    </inkml:brush>
  </inkml:definitions>
  <inkml:trace contextRef="#ctx0" brushRef="#br0">541 302,'-3'1,"-7"4,-1 0,-16 12,21-14,-1 0,1 0,0-1,-1 0,1 0,-11 1,-8 3,-56 16,16 10,48-26,0 0,-1-2,1 0,-1-1,0 0,0-2,-30 0,28-2,15 0,0 0,0 1,0 0,0 0,-1 0,1 0,0 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4:52.641"/>
    </inkml:context>
    <inkml:brush xml:id="br0">
      <inkml:brushProperty name="width" value="0.1" units="cm"/>
      <inkml:brushProperty name="height" value="0.2" units="cm"/>
      <inkml:brushProperty name="color" value="#00F900"/>
      <inkml:brushProperty name="tip" value="rectangle"/>
      <inkml:brushProperty name="rasterOp" value="maskPen"/>
      <inkml:brushProperty name="ignorePressure" value="1"/>
    </inkml:brush>
  </inkml:definitions>
  <inkml:trace contextRef="#ctx0" brushRef="#br0">640 263,'-48'18</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4:52.643"/>
    </inkml:context>
    <inkml:brush xml:id="br0">
      <inkml:brushProperty name="width" value="0.1" units="cm"/>
      <inkml:brushProperty name="height" value="0.2" units="cm"/>
      <inkml:brushProperty name="color" value="#00F900"/>
      <inkml:brushProperty name="tip" value="rectangle"/>
      <inkml:brushProperty name="rasterOp" value="maskPen"/>
      <inkml:brushProperty name="ignorePressure" value="1"/>
    </inkml:brush>
  </inkml:definitions>
  <inkml:trace contextRef="#ctx0" brushRef="#br0">659 256,'-1'0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8:49.821"/>
    </inkml:context>
    <inkml:brush xml:id="br0">
      <inkml:brushProperty name="width" value="0.1" units="cm"/>
      <inkml:brushProperty name="height" value="0.2" units="cm"/>
      <inkml:brushProperty name="color" value="#00F900"/>
      <inkml:brushProperty name="tip" value="rectangle"/>
      <inkml:brushProperty name="rasterOp" value="maskPen"/>
      <inkml:brushProperty name="ignorePressure" value="1"/>
    </inkml:brush>
  </inkml:definitions>
  <inkml:trace contextRef="#ctx0" brushRef="#br0">741 148,'31'1,"114"-3,-123 0,-10 1,-31 12,-61 20,57-19,-1-2,0-1,-26 7,4-3,21-4</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4:52.644"/>
    </inkml:context>
    <inkml:brush xml:id="br0">
      <inkml:brushProperty name="width" value="0.1" units="cm"/>
      <inkml:brushProperty name="height" value="0.2" units="cm"/>
      <inkml:brushProperty name="color" value="#00F900"/>
      <inkml:brushProperty name="tip" value="rectangle"/>
      <inkml:brushProperty name="rasterOp" value="maskPen"/>
      <inkml:brushProperty name="ignorePressure" value="1"/>
    </inkml:brush>
  </inkml:definitions>
  <inkml:trace contextRef="#ctx0" brushRef="#br0">427 188,'6'-2,"6"-1,1 0,0 0,-1 1,1 1,0 0,2 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4:52.635"/>
    </inkml:context>
    <inkml:brush xml:id="br0">
      <inkml:brushProperty name="width" value="0.1" units="cm"/>
      <inkml:brushProperty name="height" value="0.2" units="cm"/>
      <inkml:brushProperty name="color" value="#00F900"/>
      <inkml:brushProperty name="tip" value="rectangle"/>
      <inkml:brushProperty name="rasterOp" value="maskPen"/>
      <inkml:brushProperty name="ignorePressure" value="1"/>
    </inkml:brush>
  </inkml:definitions>
  <inkml:trace contextRef="#ctx0" brushRef="#br0">518 238,'-69'-2,"-58"2</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4:52.637"/>
    </inkml:context>
    <inkml:brush xml:id="br0">
      <inkml:brushProperty name="width" value="0.1" units="cm"/>
      <inkml:brushProperty name="height" value="0.2" units="cm"/>
      <inkml:brushProperty name="color" value="#00F900"/>
      <inkml:brushProperty name="tip" value="rectangle"/>
      <inkml:brushProperty name="rasterOp" value="maskPen"/>
      <inkml:brushProperty name="ignorePressure" value="1"/>
    </inkml:brush>
  </inkml:definitions>
  <inkml:trace contextRef="#ctx0" brushRef="#br0">660 241,'5'1,"21"-1,-25 0,-15 0,-4-1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5:13.387"/>
    </inkml:context>
    <inkml:brush xml:id="br0">
      <inkml:brushProperty name="width" value="0.1" units="cm"/>
      <inkml:brushProperty name="height" value="0.2" units="cm"/>
      <inkml:brushProperty name="color" value="#00F900"/>
      <inkml:brushProperty name="tip" value="rectangle"/>
      <inkml:brushProperty name="rasterOp" value="maskPen"/>
      <inkml:brushProperty name="ignorePressure" value="1"/>
    </inkml:brush>
  </inkml:definitions>
  <inkml:trace contextRef="#ctx0" brushRef="#br0">1439 121,'-28'18,"-55"37,73-49,0 0,-19 7,-9 5,6-7,7-3,5-2,1-1,-1-1,0 0,-37 1,26-3,-156 1,99-5,27 1,-28 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2:23.789"/>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1,'13'1,"1"0,0 1,0 1,17 6,19 3,-46-11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5:13.384"/>
    </inkml:context>
    <inkml:brush xml:id="br0">
      <inkml:brushProperty name="width" value="0.1" units="cm"/>
      <inkml:brushProperty name="height" value="0.2" units="cm"/>
      <inkml:brushProperty name="color" value="#00F900"/>
      <inkml:brushProperty name="tip" value="rectangle"/>
      <inkml:brushProperty name="rasterOp" value="maskPen"/>
      <inkml:brushProperty name="ignorePressure" value="1"/>
    </inkml:brush>
  </inkml:definitions>
  <inkml:trace contextRef="#ctx0" brushRef="#br0">1369 800,'-30'-3,"-144"1,104 2,68 0,0 0,-1 0,1-1,0 1,-1-1,1 1,0-1,0 0,0 0,0 0,0 0,0 0,0 0,0-1,0 1,1-1,-1 1,0-1,1 0,-1 0,1 0,0 1,-2-5,0 0,0-1,0 1,1-1,0 0,1 0,-2-12,2 9,1 0,1 0,-1 0,2 0,-1 1,1-1,1 0,0 1,0-1,1 1,7-14,-9 18,0 1,0-1,-1 0,0 0,0 0,0-1,0 1,-1 0,0-6,-1 10,1 0,-1 1,0-1,1 0,-1 1,0-1,1 1,-1-1,0 1,0-1,1 1,-1-1,0 1,0 0,0 0,0-1,0 1,1 0,-1 0,0 0,0 0,-2 0,-25 1,18 0,-120-6,70 3,36 3,20-1,9 0,17 1,0-2,0 0,0-1,39-10,-33 4,67-23,-39 11,-50 18,1 0,-1-1,0 0,0 0,0 0,0-1,0 0,-1 0,1 0,-1-1,0 1,-1-1,1-1,-1 1,0-1,6-10,-6 10,-1-1,0 0,0 0,-1 0,0 0,0 0,1-15,-1 0,-3-29,2-18,0 66,0 0,1 0,-1 0,1 0,0 0,0 1,0-1,0 0,0 1,1-1,-1 1,1 0,0 0,5-3,10-10,-17 14,9-9,0 0,18-13,-24 20,1 0,0 1,-1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5:50.983"/>
    </inkml:context>
    <inkml:brush xml:id="br0">
      <inkml:brushProperty name="width" value="0.1" units="cm"/>
      <inkml:brushProperty name="height" value="0.2" units="cm"/>
      <inkml:brushProperty name="color" value="#00F900"/>
      <inkml:brushProperty name="tip" value="rectangle"/>
      <inkml:brushProperty name="rasterOp" value="maskPen"/>
      <inkml:brushProperty name="ignorePressure" value="1"/>
    </inkml:brush>
  </inkml:definitions>
  <inkml:trace contextRef="#ctx0" brushRef="#br0">946 864,'36'-4,"19"-2,-36 6,1-2,0 0,-1 0,23-8,-38 10,1 0,-1 0,1 0,-1 0,1 0,-1 1,1 0,5 2,24 2,-29-5</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5:08.573"/>
    </inkml:context>
    <inkml:brush xml:id="br0">
      <inkml:brushProperty name="width" value="0.1" units="cm"/>
      <inkml:brushProperty name="height" value="0.2" units="cm"/>
      <inkml:brushProperty name="color" value="#00F900"/>
      <inkml:brushProperty name="tip" value="rectangle"/>
      <inkml:brushProperty name="rasterOp" value="maskPen"/>
      <inkml:brushProperty name="ignorePressure" value="1"/>
    </inkml:brush>
  </inkml:definitions>
  <inkml:trace contextRef="#ctx0" brushRef="#br0">1328 710,'-2'0,"-4"-1,0-1,0 1,1-1,-1 0,1 0,-1-1,1 0,0 0,0 0,-7-6,-33-17,42 23,0 1,0-1,1 0,0 1,-1-1,1 0,0-1,0 1,1 0,-1-1,1 1,0-1,-1 1,1-1,1 1,-1-1,0-5,0-7,1-1,3-26,-3 42,6-29,-5 24,1 0,-1 0,0-1,-1 1,1-12,-1 17,-1-1,1 0,-1 1,1-1,-1 1,1-1,-1 1,0-1,1 1,-1 0,0-1,0 1,0 0,0 0,0-1,-1 1,1 0,0 0,0 0,-1 0,1 1,-1-1,1 0,-1 1,1-1,-1 1,-2-1,-12-3,-1 1,1 1,-19 0,-23-2,22 0,-74 4,52 1,59-1,1 0,-1 0,0 1,1-1,-1 1,0-1,1 1,-1-1,0 1,0 0,0 0,0-1,1 1,-1 0,0 0,0 0,0 0,-1 0,1 1,0-1,0 0,-1 0,1 1,-1-1,1 0,-1 0,1 1,-1-1,0 1,1-1,-1 0,0 1,0-1,0 1,0-1,-1 0,1 1,0-1,0 1,-1-1,1 0,-1 1,1-1,-1 0,0 0,1 0,-1 1,0-1,0 0,0 0,0 0,0 0,0 0,0 0,0-1,-1 1,1 0,0 0,0-1,-1 1,1-1,0 1,-1-1,1 0,0 1,-1-1,1 0,0 0,-3 0,25 2,-1-1,39-4,-47 1,0 0,-1-1,12-4,-12 3,1 1,-1 0,15-2,127-1,-103 0,-174 13,49-2,-30 3,-71 2,161-10,12 1,0-1,1 0,-1 1,0-1,1 0,-1 0,0-1,1 1,-1-1,1 1,-1-1,1 0,-1 0,1 0,-1 0,1 0,0 0,-1-1,1 1,0-1,-2-2,3 3,0 1,1-1,-1 1,0-1,1 0,-1 0,1 1,-1-1,1 0,-1 0,1 1,0-1,0 0,-1 0,1 0,0 0,0 1,0-1,0 0,0-2,0 3,1-1,0 0,1 0,-1 1,0-1,0 1,0-1,0 1,0-1,1 1,-1 0,0-1,0 1,1 0,-1 0,2 0,57-2,5-1,19-6,142 4,-149 6,-70-2,0 0,0-1,-1 1,1-1,-1 0,0-1,1 0,-1 0,10-6,-12 5,1 1,1 0,-1 0,0 1,1-1,0 1,-1 1,1-1,0 1,0 0,0 0,6 0,-11 2,1-1,-1 1,1 0,-1-1,1 1,-1 0,1 0,-1 0,0 0,0 0,0 0,1 0,-1 0,0 1,0-1,0 0,-1 1,1-1,0 0,0 1,-1-1,1 1,-1-1,1 1,-1 0,0-1,0 1,1 2,0 9,0-1,-1 21,-1-21,1-4,-1 0,0-1,0 1,-1 0,0-1,-1 1,1-1,-1 0,-1 0,0 0,0 0,0 0,-7 7,7-8,0 0,0 1,-1-1,0 0,0 0,0 0,-1-1,0 0,0 0,-7 5,-4-1,0 0,-1-1,0-1,-36 10,48-16,-21 5,0-1,-1-2,1 0,-40-3,-4-12,47 10,7 0,-1 1,-23 1,41 0,-1 0,0 0,1 0,-1 1,1-1,-1 0,1 0,-1 0,0 1,1-1,-1 0,1 0,-1 1,1-1,-1 1,1-1,0 0,-1 1,1-1,-1 1,1-1,0 1,0-1,-1 1,1-1,0 1,-1 0,2 20,0-15,1 0,0-1,0 1,6 9,-6-10,1 1,-1 0,0 0,0 0,0 0,-1 0,0 0,0 0,0 9,3 13</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4:45.447"/>
    </inkml:context>
    <inkml:brush xml:id="br0">
      <inkml:brushProperty name="width" value="0.1" units="cm"/>
      <inkml:brushProperty name="height" value="0.2" units="cm"/>
      <inkml:brushProperty name="color" value="#00F900"/>
      <inkml:brushProperty name="tip" value="rectangle"/>
      <inkml:brushProperty name="rasterOp" value="maskPen"/>
      <inkml:brushProperty name="ignorePressure" value="1"/>
    </inkml:brush>
  </inkml:definitions>
  <inkml:trace contextRef="#ctx0" brushRef="#br0">1480 458,'7'28,"-4"-13,-2-1,0 1,0 0,-3 20,0 4,-3-13,4-25,1 0,-1 0,1 0,-1 1,1-1,-1 0,1 0,0 0,0 1,-1-1,1 0,0 0,0 0,0 1,0-1,1 0,-1 0,0 0,0 1,1-1,-1 0,1 0,-1 0,1 0,-1 0,1 0,0 0,0 0,-1 0,1 0,0 0,0 0,0 0,0-1,0 1,0 0,2 0,21 19,-18-8,-6-12,-1 0,1 1,0-1,0 1,-1-1,1 0,0 1,-1-1,1 1,0-1,-1 0,1 0,-1 1,1-1,0 0,-1 0,1 1,-1-1,1 0,-1 0,1 0,-1 0,1 0,-1 0,1 0,-1 1,1-2,-1 1,-7 1,1-2,-1 1,1-1,-14-3,-23-2,41 6</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5:14.906"/>
    </inkml:context>
    <inkml:brush xml:id="br0">
      <inkml:brushProperty name="width" value="0.1" units="cm"/>
      <inkml:brushProperty name="height" value="0.2" units="cm"/>
      <inkml:brushProperty name="color" value="#00F900"/>
      <inkml:brushProperty name="tip" value="rectangle"/>
      <inkml:brushProperty name="rasterOp" value="maskPen"/>
      <inkml:brushProperty name="ignorePressure" value="1"/>
    </inkml:brush>
  </inkml:definitions>
  <inkml:trace contextRef="#ctx0" brushRef="#br0">1487 225,'-14'13,"12"-10,-1 0,1 0,0 0,1 0,-1 0,1 0,-1 0,1 1,0-1,0 1,0-1,1 0,-1 1,1 0,0 5,1 7,0 0,3 17,-3-28,-1-4</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5:13.382"/>
    </inkml:context>
    <inkml:brush xml:id="br0">
      <inkml:brushProperty name="width" value="0.1" units="cm"/>
      <inkml:brushProperty name="height" value="0.2" units="cm"/>
      <inkml:brushProperty name="color" value="#00F900"/>
      <inkml:brushProperty name="tip" value="rectangle"/>
      <inkml:brushProperty name="rasterOp" value="maskPen"/>
      <inkml:brushProperty name="ignorePressure" value="1"/>
    </inkml:brush>
  </inkml:definitions>
  <inkml:trace contextRef="#ctx0" brushRef="#br0">591 235,'7'-2,"1"-1,17-3,4 2,42-13,-60 14,1 0,-1 1,1 0,0 1,-1 0,1 1,0 0,-1 1,1 0,19 5,-17-4,0-1,18-1,-8 0,-20-1,-8 1,-133 6,133-6,-5 1,1 0,0 0,0-1,-1 0,1-1,-14-2,22 3,0 0,0 0,-1 0,1 0,0 0,-1 0,1-1,0 1,0 0,-1 0,1 0,0 0,0 0,0-1,-1 1,1 0,0 0,0 0,0-1,-1 1,1 0,0 0,0-1,0 1,0 0,0-1,0 1,0 0,-1 0,1-1,0 1,0 0,0-1,0 1,0 0,9-9,18-4,-24 12,4-1,0 0,-1 1,1 0,0 0,0 1,0 0,0 0,0 1,0 0,0 0,0 1,-1-1,1 1,0 1,7 3,6 7,-17-11,0 1,1-1,-1 0,0 0,1-1,0 1,-1-1,1 0,0 1,0-2,0 1,0 0,0-1,4 0,-1 0,110-5,-90 4,-24 1,1 1,-1-1,1 0,-1-1,0 1,1 0,-1-1,0 0,1 0,-1 0,0 0,0 0,0-1,5-3,10-9,-7 5,-1 1,1 0,14-7,-16 12,-1 0,1 0,-1 1,12-1,-13 2,0 0,-1-1,1 1,0-1,-1-1,0 1,6-4</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4:52.633"/>
    </inkml:context>
    <inkml:brush xml:id="br0">
      <inkml:brushProperty name="width" value="0.1" units="cm"/>
      <inkml:brushProperty name="height" value="0.2" units="cm"/>
      <inkml:brushProperty name="color" value="#00F900"/>
      <inkml:brushProperty name="tip" value="rectangle"/>
      <inkml:brushProperty name="rasterOp" value="maskPen"/>
      <inkml:brushProperty name="ignorePressure" value="1"/>
    </inkml:brush>
  </inkml:definitions>
  <inkml:trace contextRef="#ctx0" brushRef="#br0">523 278,'3'-2,"0"0,0 0,3-4,-3 4</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4:57.411"/>
    </inkml:context>
    <inkml:brush xml:id="br0">
      <inkml:brushProperty name="width" value="0.1" units="cm"/>
      <inkml:brushProperty name="height" value="0.2" units="cm"/>
      <inkml:brushProperty name="color" value="#00F900"/>
      <inkml:brushProperty name="tip" value="rectangle"/>
      <inkml:brushProperty name="rasterOp" value="maskPen"/>
      <inkml:brushProperty name="ignorePressure" value="1"/>
    </inkml:brush>
  </inkml:definitions>
  <inkml:trace contextRef="#ctx0" brushRef="#br0">593 584,'7'7,"-6"-7,0 1,0-1,0 1,0 0,0-1,0 0,0 1,0-1,0 0,0 1,1-1,-1 0,0 0,0 0,0 0,0 0,0 0,0 0,0-1,2 1,12-17,1-2,-16 19,1 0,-1 0,0 0,0 0,0 0,1 0,-1 0,0 0,0 0,0 0,1 0,-1 0,0 0,0 0,0 0,1 0,-1 0,0 0,0 0,0 0,1 0,-1 0,0 1,0-1,0 0,1 0,-1 0,0 0,0 0,0 1,0-1,0 0,1 0,-1 0,4 16,-2 3,-2-16,0-1,0 0,0 1,0-1,0 1,1-1,0 1,-1-1,1 0,0 1,0-1,0 0,0 0,1 0,-1 0,1 0,-1 0,1 0,-1 0,3 1,5 6,-13-11,-15-14,-35-49,44 52,5 7,1 0,-1 0,0 1,-6-6,7 6,0 1,1-1,0 0,0 0,0 0,-3-7,-3-7,8 17,0 0,0 0,0 0,0-1,0 1,1 0,-1-1,1 1,0 0,-1-1,1 1,0 0,0-1,1-3,12-32,-5 21,-3 5,-1-2,-4 14,-1-1,0 1,0 0,1-1,-1 1,0 0,0-1,1 1,-1 0,0 0,0 0,0 0,1 0,-1 0,0 0,0 0,0 0,0 0,1 0,-1 0,-1 1,-33 4,14-2,-36 1,30-2,19-2,1 1,-1-1,0 0,0-1,-13-2,21 3,-1 0,1 0,0 0,0 0,0 0,0 0,-1 0,1 0,0 0,0 0,0 0,0 0,0 0,-1-1,1 1,0 0,0 0,0 0,0 0,0 0,0 0,0-1,0 1,-1 0,1 0,0 0,0 0,0 0,0-1,0 1,0 0,0 0,0 0,0 0,0-1,0 1,0 0,0 0,6-7,12-6,-13 11,-4 0,1 0,-1 0,1 0,-1 0,0 0,1 0,-1 0,0-1,0 1,-1 0,1-1,0 1,-1 0,1-5,-1 5,0 0,0 0,1 0,-1 0,1 0,-1 0,1 0,0 1,-1-1,1 0,0 0,0 0,0 1,1-1,-1 0,0 1,1-1,-1 1,1 0,-1-1,1 1,2-1,3-1,-5 2,0 0,0 1,0-1,0 0,-1 0,1 0,0 0,-1 0,1-1,-1 1,1 0,-1-1,1 1,1-4,0 13</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4:57.413"/>
    </inkml:context>
    <inkml:brush xml:id="br0">
      <inkml:brushProperty name="width" value="0.1" units="cm"/>
      <inkml:brushProperty name="height" value="0.2" units="cm"/>
      <inkml:brushProperty name="color" value="#00F900"/>
      <inkml:brushProperty name="tip" value="rectangle"/>
      <inkml:brushProperty name="rasterOp" value="maskPen"/>
      <inkml:brushProperty name="ignorePressure" value="1"/>
    </inkml:brush>
  </inkml:definitions>
  <inkml:trace contextRef="#ctx0" brushRef="#br0">181 563,'-22'-25,"-19"-22,41 46,-1 1,1-1,0 1,0-1,-1 1,1-1,0 1,0-1,0 1,0-1,-1 1,1-1,0 0,0 1,0-1,0 1,0-1,0 1,1-1,-1 1,0-1,0 1,0-1,0 1,1-1,-1 1,0-1,1 1,-1-1,0 1,1-1,-1 1,0 0,1-1,-1 1,1 0,-1-1,0 1,1 0,-1-1,1 1,-1 0,1 0,-1 0,1 0,0-1,-1 1,1 0,0 0,36-6,-27 4,18-3,-18 4,0-1,0 0,10-4,-17 5,0-1,0 1,0 0,-1-1,1 0,-1 0,1 0,-1 0,1 0,-1 0,0 0,0-1,0 1,1-4,-2 4,0 1,0-1,1 1,-1 0,0-1,1 1,-1 0,1 0,-1 0,1 0,-1 0,1 1,0-1,-1 0,4 0,31-5,-11 2,-24 4,13-4,0 1,1 0,0 1,20 0,-34 2,-1 0,1 0,-1 0,1 0,-1 0,1 0,-1 0,1 1,-1-1,1 0,-1 0,1 0,-1 1,1-1,-1 0,1 1,-1-1,0 0,1 1,-1-1,0 0,1 1,-1-1,0 1,1-1,-1 1,0-1,0 0,0 1,1-1,-1 2,-4 18,2-13,-1-1,0 0,-1 0,-4 6,6-9,-1 0,0 0,0-1,0 0,0 1,0-1,0 0,-1 0,1-1,-1 1,-3 1,-44 8,42-10,0 0,1 1,-1 0,0 1,-14 6,23-9,0 0,0 0,0 0,0 1,0-1,-1 0,1 0,0 0,0 0,0 0,0 0,0 1,0-1,0 0,0 0,0 0,-1 0,1 1,0-1,0 0,0 0,0 0,0 0,0 1,0-1,0 0,0 0,0 0,0 0,0 1,0-1,1 0,-1 0,0 0,0 0,0 1,0-1,0 0,0 0,0 0,8 9,11 2,-9-7,1-2,0 0,15 2,16 2,-28-3,1-1,-1-1,19 0,12 0,-43 0,1 0,-1 0,0 0,1 1,-1-1,0 0,0 1,0-1,0 1,0 0,-1 0,1 0,2 2,-2-2</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4:57.415"/>
    </inkml:context>
    <inkml:brush xml:id="br0">
      <inkml:brushProperty name="width" value="0.1" units="cm"/>
      <inkml:brushProperty name="height" value="0.2" units="cm"/>
      <inkml:brushProperty name="color" value="#00F900"/>
      <inkml:brushProperty name="tip" value="rectangle"/>
      <inkml:brushProperty name="rasterOp" value="maskPen"/>
      <inkml:brushProperty name="ignorePressure" value="1"/>
    </inkml:brush>
  </inkml:definitions>
  <inkml:trace contextRef="#ctx0" brushRef="#br0">201 678,'1'-2,"3"-7,-3 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2:24.626"/>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7 0,'-7'124,"7"-119</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5:46.801"/>
    </inkml:context>
    <inkml:brush xml:id="br0">
      <inkml:brushProperty name="width" value="0.1" units="cm"/>
      <inkml:brushProperty name="height" value="0.2" units="cm"/>
      <inkml:brushProperty name="color" value="#00F900"/>
      <inkml:brushProperty name="tip" value="rectangle"/>
      <inkml:brushProperty name="rasterOp" value="maskPen"/>
      <inkml:brushProperty name="ignorePressure" value="1"/>
    </inkml:brush>
  </inkml:definitions>
  <inkml:trace contextRef="#ctx0" brushRef="#br0">72 734,'2'0,"17"0,-10 1,-1-1,1 0,0-1,14-2,-20 2,0 0,-1 0,1 0,-1 0,1-1,-1 1,1-1,-1 1,0-1,0 0,0 0,0 0,0 0,0 0,-1 0,1 0,-1-1,1 1,0-4,2-2,-3 6</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7:56.579"/>
    </inkml:context>
    <inkml:brush xml:id="br0">
      <inkml:brushProperty name="width" value="0.1" units="cm"/>
      <inkml:brushProperty name="height" value="0.2" units="cm"/>
      <inkml:brushProperty name="color" value="#00F900"/>
      <inkml:brushProperty name="tip" value="rectangle"/>
      <inkml:brushProperty name="rasterOp" value="maskPen"/>
      <inkml:brushProperty name="ignorePressure" value="1"/>
    </inkml:brush>
  </inkml:definitions>
  <inkml:trace contextRef="#ctx0" brushRef="#br0">302 925,'3'-4,"1"0,4-4,5-7,-9 11,15-15,-19 19,1 0,-1 0,0 0,0 0,1-1,-1 1,0 0,1 0,-1 0,0 0,0 0,1 0,-1 0,0 0,1 0,-1 0,0 0,0 0,1 1,-1-1,0 0,0 0,1 0,-1 0,0 0,0 1,1-1,-1 0,0 0,1 0,3 17,9 48,-13-64,1 0,0 0,-1 0,1 0,0 0,0 0,0 0,0 0,0-1,0 1,0 0,0-1,0 1,0 0,0-1,0 0,1 1,-1-1,0 0,0 1,1-1,-1 0,0 0,0 0,1 0,-1 0,0 0,2-1,1 1,0 0,0 0,0 0,-1-1,1 0,0 0,0 0,5-2,-3-1,-1 0,0 0,0-1,0 0,0 0,-1 0,7-10,-3 2,-3 6,0-1,-1 1,0-1,5-14,-3 8,6-18,-11 31,-1-1,0 1,1 0,-1 0,0-1,0 1,0 0,0 0,0-1,0 1,-1 0,1 0,0 0,-1-1,1 1,0 0,-1 0,1 0,-1 0,0 0,-1-2,0 2,-1 0,0 0,0 0,1 0,-1 0,0 1,0-1,0 1,0 0,0 0,0 0,-6 1,-18-2,20-1,0 0,1-1,-1 0,-10-6,1 0,7 7,13 10,13 10,-13-16,47 26,-46-26,0 0,0 0,0 0,1-1,-1 0,0 0,1 0,7 0,-11-2,1 1,-1-1,0 0,1 1,-1-1,0 0,0-1,0 1,0 0,0-1,0 1,0-1,2-1,5-4,-16 3,-12 2,6 0,-20-5,-28-9,21 3,27 9,0 0,0-1,-16-8,27 11,-1 0,1 1,0 0,-1-1,1 1,-1 0,0 0,1 0,-1 0,0 1,1-1,-1 1,0 0,0 0,1 0,-1 0,0 0,0 0,1 1,-1-1,0 1,1 0,-1 0,1 0,-1 0,1 0,-1 1,1-1,-5 4,-59 41,58-42,1-1,-1 1,-1-1,1 0,-17 2,19-4,0 0,-1 0,1-1,0 0,0-1,0 1,0-1,-1 0,1-1,-10-3,3 2</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7:56.578"/>
    </inkml:context>
    <inkml:brush xml:id="br0">
      <inkml:brushProperty name="width" value="0.1" units="cm"/>
      <inkml:brushProperty name="height" value="0.2" units="cm"/>
      <inkml:brushProperty name="color" value="#00F900"/>
      <inkml:brushProperty name="tip" value="rectangle"/>
      <inkml:brushProperty name="rasterOp" value="maskPen"/>
      <inkml:brushProperty name="ignorePressure" value="1"/>
    </inkml:brush>
  </inkml:definitions>
  <inkml:trace contextRef="#ctx0" brushRef="#br0">119 807,'2'0,"0"1,0-1,0 0,0 1,0 0,0-1,0 1,0 0,-1 0,1 0,0 0,-1 0,1 1,0-1,-1 0,0 1,1-1,-1 1,0-1,0 1,0 0,0 0,0-1,0 1,0 0,0 2,1 1,0-1,1 0,-1 0,1-1,5 6,13 14,-13-14,0 0,9 5</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5:19.212"/>
    </inkml:context>
    <inkml:brush xml:id="br0">
      <inkml:brushProperty name="width" value="0.1" units="cm"/>
      <inkml:brushProperty name="height" value="0.2" units="cm"/>
      <inkml:brushProperty name="color" value="#00F900"/>
      <inkml:brushProperty name="tip" value="rectangle"/>
      <inkml:brushProperty name="rasterOp" value="maskPen"/>
      <inkml:brushProperty name="ignorePressure" value="1"/>
    </inkml:brush>
  </inkml:definitions>
  <inkml:trace contextRef="#ctx0" brushRef="#br0">0 114,'5'0,"0"0,-1 0,1-1,0 0,-1 1,1-1,-1-1,1 1,-1-1,0 1,1-1,-1-1,0 1,0 0,-1-1,1 0,0 0,-1 0,0 0,0-1,3-3,-3 4,0 0,0 1,0 0,0 0,1 0,-1 0,6-2,12-8,-4 1,8-7,-23 17,0-1,0 1,0 1,0-1,0 0,0 0,0 1,0-1,0 1,0 0,1 0,-1-1,0 1,0 1,0-1,1 0,-1 0,3 2,-4-2,0 0,0 0,0 0,1 0,-1 1,0-1,0 0,0 1,0-1,0 1,0-1,0 1,0 0,-1-1,1 1,0 0,0-1,0 1,-1 0,1 0,0 0,-1 0,1 0,-1 0,1 0,-1 0,1 0,-1 0,0 0,1 0,-1 0,0 0,0 0,0 0,0 1,0-1,0 1,-30 66,16-44,12-21,-1 1,1 0,0-1,0 1,1 0,-3 7,3-5,-4 16,5-22,0 1,0 0,-1 0,1-1,0 1,0 0,0 0,1-1,-1 1,0 0,0-1,0 1,0 0,1 0,-1-1,0 1,1-1,-1 1,0 0,1-1,-1 1,1-1,0 2,2-6,1 0,-1 0,-1 0,1-1,2-4,16-56,-18 57,-3 7,1 0,-1 1,0-1,0 0,1 0,-1 0,0 1,1-1,-1 0,1 0,-1 1,1-1,-1 0,1 1,-1-1,1 1,0-1,-1 1,1-1,0 1,0-1,-1 1,1-1,0 1,0 0,0 0,-1-1,1 1,0 0,0 0,1 0,-12-3,6 3</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5:30.766"/>
    </inkml:context>
    <inkml:brush xml:id="br0">
      <inkml:brushProperty name="width" value="0.1" units="cm"/>
      <inkml:brushProperty name="height" value="0.2" units="cm"/>
      <inkml:brushProperty name="color" value="#00F900"/>
      <inkml:brushProperty name="tip" value="rectangle"/>
      <inkml:brushProperty name="rasterOp" value="maskPen"/>
      <inkml:brushProperty name="ignorePressure" value="1"/>
    </inkml:brush>
  </inkml:definitions>
  <inkml:trace contextRef="#ctx0" brushRef="#br0">0 1,'0'0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5:31.716"/>
    </inkml:context>
    <inkml:brush xml:id="br0">
      <inkml:brushProperty name="width" value="0.1" units="cm"/>
      <inkml:brushProperty name="height" value="0.2" units="cm"/>
      <inkml:brushProperty name="color" value="#00F900"/>
      <inkml:brushProperty name="tip" value="rectangle"/>
      <inkml:brushProperty name="rasterOp" value="maskPen"/>
      <inkml:brushProperty name="ignorePressure" value="1"/>
    </inkml:brush>
  </inkml:definitions>
  <inkml:trace contextRef="#ctx0" brushRef="#br0">1 1,'0'0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5:32.543"/>
    </inkml:context>
    <inkml:brush xml:id="br0">
      <inkml:brushProperty name="width" value="0.1" units="cm"/>
      <inkml:brushProperty name="height" value="0.2" units="cm"/>
      <inkml:brushProperty name="color" value="#00F900"/>
      <inkml:brushProperty name="tip" value="rectangle"/>
      <inkml:brushProperty name="rasterOp" value="maskPen"/>
      <inkml:brushProperty name="ignorePressure" value="1"/>
    </inkml:brush>
  </inkml:definitions>
  <inkml:trace contextRef="#ctx0" brushRef="#br0">1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5:32.964"/>
    </inkml:context>
    <inkml:brush xml:id="br0">
      <inkml:brushProperty name="width" value="0.1" units="cm"/>
      <inkml:brushProperty name="height" value="0.2" units="cm"/>
      <inkml:brushProperty name="color" value="#00F900"/>
      <inkml:brushProperty name="tip" value="rectangle"/>
      <inkml:brushProperty name="rasterOp" value="maskPen"/>
      <inkml:brushProperty name="ignorePressure" value="1"/>
    </inkml:brush>
  </inkml:definitions>
  <inkml:trace contextRef="#ctx0" brushRef="#br0">1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5:37.410"/>
    </inkml:context>
    <inkml:brush xml:id="br0">
      <inkml:brushProperty name="width" value="0.1" units="cm"/>
      <inkml:brushProperty name="height" value="0.2" units="cm"/>
      <inkml:brushProperty name="color" value="#00F900"/>
      <inkml:brushProperty name="tip" value="rectangle"/>
      <inkml:brushProperty name="rasterOp" value="maskPen"/>
      <inkml:brushProperty name="ignorePressure" value="1"/>
    </inkml:brush>
  </inkml:definitions>
  <inkml:trace contextRef="#ctx0" brushRef="#br0">0 0,'0'0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5:39.122"/>
    </inkml:context>
    <inkml:brush xml:id="br0">
      <inkml:brushProperty name="width" value="0.1" units="cm"/>
      <inkml:brushProperty name="height" value="0.2" units="cm"/>
      <inkml:brushProperty name="color" value="#00F900"/>
      <inkml:brushProperty name="tip" value="rectangle"/>
      <inkml:brushProperty name="rasterOp" value="maskPen"/>
      <inkml:brushProperty name="ignorePressure" value="1"/>
    </inkml:brush>
  </inkml:definitions>
  <inkml:trace contextRef="#ctx0" brushRef="#br0">1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7:56.583"/>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946 307,'-11'3,"-17"9,-7 2,24-11,9-2,0-1,1 1,-1-1,0 1,1 0,-1-1,1 1,-1 0,1 0,-1 0,1 0,0 0,-1 1,1-1,0 0,0 1,0-1,0 0,0 1,0 0,-1 2,-3 7,1-1,0 1,0 0,1 0,0 1,-1 13,1-8,0 2,0 0,1 0,2 36,0-54,0 0,0-1,0 1,0 0,1-1,-1 1,0 0,1-1,-1 1,0-1,1 1,-1-1,1 1,-1 0,1-1,-1 0,1 1,-1-1,1 1,-1-1,1 0,0 1,-1-1,1 0,0 1,-1-1,1 0,0 0,-1 0,1 0,0 0,-1 0,1 0,0 0,-1 0,2 0,32-7,-16 3,-34 4,8 1,0-1,0 0,0 0,-1-1,1 0,0 0,0-1,0 0,1 0,-10-5,9 4,0-1,0 1,0 1,0 0,-1 0,1 0,-13 0,-65 3,38 0,24 2,21-3,0 1,0-1,0 0,0 1,0-1,0-1,0 1,0 0,0-1,0 1,0-1,0 0,0 0,1 0,-6-3,-4-3,8 4,0 0,0 0,-1 1,0 0,1 0,-1 0,0 0,0 1,0 0,-7-1,-8 0,-12-1,-1 1,-35 4,61-2,1 1,0 0,0 0,-1 1,1 0,0 0,0 1,1-1,-1 1,0 0,-5 5,10-4,-1 0,1 0,0 0,0 1,1-1,-1 0,1 1,0-1,0 0,0 1,1-1,0 0,1 6,-1-9,0 1,0-1,0 1,1-1,-1 0,0 0,1 1,-1-1,1 0,-1 0,1 0,-1 0,1-1,0 1,0 0,-1-1,3 1,31 5,-32-7,0 1,0 0,0 0,0-1,0 0,0 1,0-1,0 0,0-1,-1 1,1 0,0-1,-1 0,1 1,-1-1,0 0,0 0,1 0,-1-1,-1 1,3-3,7-7,-4 5,-5 4,0 0,1 1,-1-1,1 1,0 0,5-4,-7 5,0 1,0 0,1 0,-1-1,0 1,0 0,0 0,0 0,0 0,0 0,0 0,0 0,0 1,0-1,0 0,0 1,0-1,0 0,0 1,0-1,0 1,0 0,0-1,0 1,0 0,-1-1,2 2,2 1,0 0,1 0,0 0,-1-1,1 0,0 0,0 0,0-1,0 1,10 0,3 0,32 0,-24-5,-22 2,0 0,0 1,0 0,0-1,0 1,0 1,5 0,-7-1,-1 1,0 0,1-1,-1 1,0 0,1 0,-1 0,0 0,0 0,0 0,0 0,0 0,0 0,0 0,0 1,0-1,-1 0,1 1,-1-1,1 1,-1-1,1 1,-1-1,1 2,0 6,-1-6,0-1,1 1,-1 0,1-1,0 1,-1 0,1-1,0 1,0-1,1 1,-1-1,0 0,3 3,-2-5,-1-1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5:39.877"/>
    </inkml:context>
    <inkml:brush xml:id="br0">
      <inkml:brushProperty name="width" value="0.1" units="cm"/>
      <inkml:brushProperty name="height" value="0.2" units="cm"/>
      <inkml:brushProperty name="color" value="#00F900"/>
      <inkml:brushProperty name="tip" value="rectangle"/>
      <inkml:brushProperty name="rasterOp" value="maskPen"/>
      <inkml:brushProperty name="ignorePressure" value="1"/>
    </inkml:brush>
  </inkml:definitions>
  <inkml:trace contextRef="#ctx0" brushRef="#br0">1 0,'0'1,"0"0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5:40.421"/>
    </inkml:context>
    <inkml:brush xml:id="br0">
      <inkml:brushProperty name="width" value="0.1" units="cm"/>
      <inkml:brushProperty name="height" value="0.2" units="cm"/>
      <inkml:brushProperty name="color" value="#00F900"/>
      <inkml:brushProperty name="tip" value="rectangle"/>
      <inkml:brushProperty name="rasterOp" value="maskPen"/>
      <inkml:brushProperty name="ignorePressure" value="1"/>
    </inkml:brush>
  </inkml:definitions>
  <inkml:trace contextRef="#ctx0" brushRef="#br0">2 1,'0'0,"-1"0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5:40.764"/>
    </inkml:context>
    <inkml:brush xml:id="br0">
      <inkml:brushProperty name="width" value="0.1" units="cm"/>
      <inkml:brushProperty name="height" value="0.2" units="cm"/>
      <inkml:brushProperty name="color" value="#00F900"/>
      <inkml:brushProperty name="tip" value="rectangle"/>
      <inkml:brushProperty name="rasterOp" value="maskPen"/>
      <inkml:brushProperty name="ignorePressure" value="1"/>
    </inkml:brush>
  </inkml:definitions>
  <inkml:trace contextRef="#ctx0" brushRef="#br0">0 0,'0'0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5:41.105"/>
    </inkml:context>
    <inkml:brush xml:id="br0">
      <inkml:brushProperty name="width" value="0.1" units="cm"/>
      <inkml:brushProperty name="height" value="0.2" units="cm"/>
      <inkml:brushProperty name="color" value="#00F900"/>
      <inkml:brushProperty name="tip" value="rectangle"/>
      <inkml:brushProperty name="rasterOp" value="maskPen"/>
      <inkml:brushProperty name="ignorePressure" value="1"/>
    </inkml:brush>
  </inkml:definitions>
  <inkml:trace contextRef="#ctx0" brushRef="#br0">6 3,'-1'0,"0"0,-1-1,0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5:42.884"/>
    </inkml:context>
    <inkml:brush xml:id="br0">
      <inkml:brushProperty name="width" value="0.1" units="cm"/>
      <inkml:brushProperty name="height" value="0.2" units="cm"/>
      <inkml:brushProperty name="color" value="#00F900"/>
      <inkml:brushProperty name="tip" value="rectangle"/>
      <inkml:brushProperty name="rasterOp" value="maskPen"/>
      <inkml:brushProperty name="ignorePressure" value="1"/>
    </inkml:brush>
  </inkml:definitions>
  <inkml:trace contextRef="#ctx0" brushRef="#br0">0 1,'0'0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7:25.622"/>
    </inkml:context>
    <inkml:brush xml:id="br0">
      <inkml:brushProperty name="width" value="0.1" units="cm"/>
      <inkml:brushProperty name="height" value="0.2" units="cm"/>
      <inkml:brushProperty name="color" value="#00FDFF"/>
      <inkml:brushProperty name="tip" value="rectangle"/>
      <inkml:brushProperty name="rasterOp" value="maskPen"/>
      <inkml:brushProperty name="ignorePressure" value="1"/>
    </inkml:brush>
  </inkml:definitions>
  <inkml:trace contextRef="#ctx0" brushRef="#br0">1765 1763,'11'-2,"24"-6,-1-1,39-15,-13-3,-21 13,-35 12</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6:56.593"/>
    </inkml:context>
    <inkml:brush xml:id="br0">
      <inkml:brushProperty name="width" value="0.1" units="cm"/>
      <inkml:brushProperty name="height" value="0.2" units="cm"/>
      <inkml:brushProperty name="color" value="#00FDFF"/>
      <inkml:brushProperty name="tip" value="rectangle"/>
      <inkml:brushProperty name="rasterOp" value="maskPen"/>
      <inkml:brushProperty name="ignorePressure" value="1"/>
    </inkml:brush>
  </inkml:definitions>
  <inkml:trace contextRef="#ctx0" brushRef="#br0">1077 1878,'80'-14</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6:30.910"/>
    </inkml:context>
    <inkml:brush xml:id="br0">
      <inkml:brushProperty name="width" value="0.1" units="cm"/>
      <inkml:brushProperty name="height" value="0.2" units="cm"/>
      <inkml:brushProperty name="color" value="#00FDFF"/>
      <inkml:brushProperty name="tip" value="rectangle"/>
      <inkml:brushProperty name="rasterOp" value="maskPen"/>
      <inkml:brushProperty name="ignorePressure" value="1"/>
    </inkml:brush>
  </inkml:definitions>
  <inkml:trace contextRef="#ctx0" brushRef="#br0">1013 1889,'3'-1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6:30.912"/>
    </inkml:context>
    <inkml:brush xml:id="br0">
      <inkml:brushProperty name="width" value="0.1" units="cm"/>
      <inkml:brushProperty name="height" value="0.2" units="cm"/>
      <inkml:brushProperty name="color" value="#00FDFF"/>
      <inkml:brushProperty name="tip" value="rectangle"/>
      <inkml:brushProperty name="rasterOp" value="maskPen"/>
      <inkml:brushProperty name="ignorePressure" value="1"/>
    </inkml:brush>
  </inkml:definitions>
  <inkml:trace contextRef="#ctx0" brushRef="#br0">871 1919,'68'-17,"-6"6</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7:37.123"/>
    </inkml:context>
    <inkml:brush xml:id="br0">
      <inkml:brushProperty name="width" value="0.1" units="cm"/>
      <inkml:brushProperty name="height" value="0.2" units="cm"/>
      <inkml:brushProperty name="color" value="#00FDFF"/>
      <inkml:brushProperty name="tip" value="rectangle"/>
      <inkml:brushProperty name="rasterOp" value="maskPen"/>
      <inkml:brushProperty name="ignorePressure" value="1"/>
    </inkml:brush>
  </inkml:definitions>
  <inkml:trace contextRef="#ctx0" brushRef="#br0">842 1910,'25'-1,"62"-2,-40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7:56.585"/>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946 339,'-7'3,"1"1,-1-1,1 1,0 1,0-1,-6 7,13-12,0 1,-1-1,1 1,0-1,0 1,0 0,-1-1,1 1,0 0,0 0,0 0,0 0,-1 0,1 0,0 0,0 0,0 0,0 0,0 0,-1 0,1 0,0 1,0-1,0 0,-1 1,1-1,0 1,0-1,-1 1,1-1,0 1,-1-1,1 1,-1 0,1-1,-1 1,1 0,-1-1,1 1,-1 0,0 0,1-1,-1 1,0 0,0 0,1 0,-1 0,0-1,0 1,0 0,0 0,0 0,0 0,0 0,-1-1,1 1,0 0,0 0,-1 0,1-1,0 1,-1 0,1 0,-1-1,1 1,-1 0,0 0,8-5,1 0,0 1,-7 2</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7:37.122"/>
    </inkml:context>
    <inkml:brush xml:id="br0">
      <inkml:brushProperty name="width" value="0.1" units="cm"/>
      <inkml:brushProperty name="height" value="0.2" units="cm"/>
      <inkml:brushProperty name="color" value="#00FDFF"/>
      <inkml:brushProperty name="tip" value="rectangle"/>
      <inkml:brushProperty name="rasterOp" value="maskPen"/>
      <inkml:brushProperty name="ignorePressure" value="1"/>
    </inkml:brush>
  </inkml:definitions>
  <inkml:trace contextRef="#ctx0" brushRef="#br0">1016 1880,'-117'14,"60"-1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6:56.592"/>
    </inkml:context>
    <inkml:brush xml:id="br0">
      <inkml:brushProperty name="width" value="0.1" units="cm"/>
      <inkml:brushProperty name="height" value="0.2" units="cm"/>
      <inkml:brushProperty name="color" value="#00FDFF"/>
      <inkml:brushProperty name="tip" value="rectangle"/>
      <inkml:brushProperty name="rasterOp" value="maskPen"/>
      <inkml:brushProperty name="ignorePressure" value="1"/>
    </inkml:brush>
  </inkml:definitions>
  <inkml:trace contextRef="#ctx0" brushRef="#br0">1157 1862,'-130'16</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7:37.121"/>
    </inkml:context>
    <inkml:brush xml:id="br0">
      <inkml:brushProperty name="width" value="0.1" units="cm"/>
      <inkml:brushProperty name="height" value="0.2" units="cm"/>
      <inkml:brushProperty name="color" value="#00FDFF"/>
      <inkml:brushProperty name="tip" value="rectangle"/>
      <inkml:brushProperty name="rasterOp" value="maskPen"/>
      <inkml:brushProperty name="ignorePressure" value="1"/>
    </inkml:brush>
  </inkml:definitions>
  <inkml:trace contextRef="#ctx0" brushRef="#br0">842 1918,'71'1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7:37.567"/>
    </inkml:context>
    <inkml:brush xml:id="br0">
      <inkml:brushProperty name="width" value="0.1" units="cm"/>
      <inkml:brushProperty name="height" value="0.2" units="cm"/>
      <inkml:brushProperty name="color" value="#00FDFF"/>
      <inkml:brushProperty name="tip" value="rectangle"/>
      <inkml:brushProperty name="rasterOp" value="maskPen"/>
      <inkml:brushProperty name="ignorePressure" value="1"/>
    </inkml:brush>
  </inkml:definitions>
  <inkml:trace contextRef="#ctx0" brushRef="#br0">421 1721,'711'-87,"-190"44,-502 40,-14 2,1 0,0 0,-1 1,1 0,-1 0,1 0,6 2,-58 13,-31 0,0-4,-135 2,-54 7,-171 70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7:38.112"/>
    </inkml:context>
    <inkml:brush xml:id="br0">
      <inkml:brushProperty name="width" value="0.1" units="cm"/>
      <inkml:brushProperty name="height" value="0.2" units="cm"/>
      <inkml:brushProperty name="color" value="#00FDFF"/>
      <inkml:brushProperty name="tip" value="rectangle"/>
      <inkml:brushProperty name="rasterOp" value="maskPen"/>
      <inkml:brushProperty name="ignorePressure" value="1"/>
    </inkml:brush>
  </inkml:definitions>
  <inkml:trace contextRef="#ctx0" brushRef="#br0">395 1496,'493'-73,"-88"17,-31 8,-343 45,60 3,-91 0,0 0,1 0,-1 0,0 0,1 0,-1 0,0 0,1 0,-1 0,0 0,1 0,-1 0,0 0,1 0,-1 0,0 0,0 0,1 1,-1-1,0 0,0 0,1 0,-1 0,0 1,0-1,1 0,-1 0,0 1,0-1,0 0,1 0,-1 1,0-1,0 1,-7 8,-18 5,-346 81,258-71,-179 53,66 0,189-65,8-3,0 1,-45 24,73-35,1 1,0 0,0 0,0 0,0 1,-1-1,1 0,0 0,0 0,0 0,-1 0,1 0,0 0,0 0,0 0,0 0,0 0,-1 1,1-1,0 0,0 0,0 0,0 0,0 0,0 0,-1 1,1-1,0 0,0 0,0 0,0 0,0 1,0-1,0 0,0 0,0 0,0 1,0-1,0 0,0 0,0 0,0 0,0 1,0-1,0 0,0 0,0 0,0 1,0-1,1 0,-1 0,13 3,25-2,-35-1,50-3,79-15,-12 0,278-14,75 20,-365 12,-93 4,-15-4,0 0,0 0,0 0,0 1,1-1,-1 0,0 0,0 1,0-1,0 0,0 0,0 0,0 1,0-1,0 0,1 0,-1 1,0-1,0 0,0 0,-1 1,1-1,0 0,0 0,0 1,0-1,0 0,0 0,0 1,0-1,-1 0,1 2,-1-1,0 0,-1 0,1 0,0 0,0 0,0 0,-1 0,1 0,0 0,-1-1,1 1,-1 0,-1 0,-36 8,1-2,-68 5,-81-9,73-2,-81 2,-138 4,2 27,171-7</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7:38.111"/>
    </inkml:context>
    <inkml:brush xml:id="br0">
      <inkml:brushProperty name="width" value="0.1" units="cm"/>
      <inkml:brushProperty name="height" value="0.2" units="cm"/>
      <inkml:brushProperty name="color" value="#00FDFF"/>
      <inkml:brushProperty name="tip" value="rectangle"/>
      <inkml:brushProperty name="rasterOp" value="maskPen"/>
      <inkml:brushProperty name="ignorePressure" value="1"/>
    </inkml:brush>
  </inkml:definitions>
  <inkml:trace contextRef="#ctx0" brushRef="#br0">474 1439,'139'-7,"-28"-3,190-18,-294 28,16-4,1 1,0 2,28 1,-52 0,0 0,0 0,0 0,0 0,1 0,-1 0,0 0,0 0,0 0,1 0,-1 0,0 0,0 0,0 0,1 0,-1 0,0 0,0 0,0 0,0 0,1 1,-1-1,0 0,0 0,0 0,0 0,0 0,0 0,1 1,-1-1,0 0,0 0,0 0,0 0,0 1,0-1,0 0,0 0,0 0,0 1,0-1,0 0,0 0,0 0,0 0,0 1,-8 8,-14 4,12-9,0-1,1-1,-1 0,-13 2,-20 3,-15 6,-2-3,-74 3,-36 4,25 4,82-11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7:35.366"/>
    </inkml:context>
    <inkml:brush xml:id="br0">
      <inkml:brushProperty name="width" value="0.1" units="cm"/>
      <inkml:brushProperty name="height" value="0.2" units="cm"/>
      <inkml:brushProperty name="color" value="#00FDFF"/>
      <inkml:brushProperty name="tip" value="rectangle"/>
      <inkml:brushProperty name="rasterOp" value="maskPen"/>
      <inkml:brushProperty name="ignorePressure" value="1"/>
    </inkml:brush>
  </inkml:definitions>
  <inkml:trace contextRef="#ctx0" brushRef="#br0">784 1239,'-37'5</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7:35.365"/>
    </inkml:context>
    <inkml:brush xml:id="br0">
      <inkml:brushProperty name="width" value="0.1" units="cm"/>
      <inkml:brushProperty name="height" value="0.2" units="cm"/>
      <inkml:brushProperty name="color" value="#00FDFF"/>
      <inkml:brushProperty name="tip" value="rectangle"/>
      <inkml:brushProperty name="rasterOp" value="maskPen"/>
      <inkml:brushProperty name="ignorePressure" value="1"/>
    </inkml:brush>
  </inkml:definitions>
  <inkml:trace contextRef="#ctx0" brushRef="#br0">747 1268,'37'-8</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7:35.364"/>
    </inkml:context>
    <inkml:brush xml:id="br0">
      <inkml:brushProperty name="width" value="0.1" units="cm"/>
      <inkml:brushProperty name="height" value="0.2" units="cm"/>
      <inkml:brushProperty name="color" value="#00FDFF"/>
      <inkml:brushProperty name="tip" value="rectangle"/>
      <inkml:brushProperty name="rasterOp" value="maskPen"/>
      <inkml:brushProperty name="ignorePressure" value="1"/>
    </inkml:brush>
  </inkml:definitions>
  <inkml:trace contextRef="#ctx0" brushRef="#br0">784 1262,'-7'1,"-23"6</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6:30.950"/>
    </inkml:context>
    <inkml:brush xml:id="br0">
      <inkml:brushProperty name="width" value="0.1" units="cm"/>
      <inkml:brushProperty name="height" value="0.2" units="cm"/>
      <inkml:brushProperty name="color" value="#00FDFF"/>
      <inkml:brushProperty name="tip" value="rectangle"/>
      <inkml:brushProperty name="rasterOp" value="maskPen"/>
      <inkml:brushProperty name="ignorePressure" value="1"/>
    </inkml:brush>
  </inkml:definitions>
  <inkml:trace contextRef="#ctx0" brushRef="#br0">1521 1143,'54'-13,"138"-33,-168 39,14-3,-30 6,-13 4,-13 3,0 1,0 0,-24 11,-24 5,-83 3</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7:56.584"/>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139 303,'0'-1,"-1"0,1 0,-1 0,1 0,-1 0,0 0,1 0,-1 0,0 0,0 0,1 0,-1 1,0-1,0 0,0 1,0-1,0 1,-2-2,-20-8,15 6,0 0,0-1,0 0,0 0,0-1,1 0,-9-9,3 3,6 7,-2-1,16 7,-1 1,0 0,-1 1,0 0,0 0,0 0,7 7,14 8,-16-12,-7-4,0-1,0 1,-1-1,1 1,0-1,0 0,1 0,-1 0,0-1,0 1,0-1,1 1,2-1,15-1,-1-1,1-1,-1-1,1 0,-2-2,1 0,36-18,2 8,-146 32,-4 2,92-18,0 0,-1 0,1 1,0-1,-1 0,1 0,-1 0,1 0,0 0,-1 0,1 0,-1 0,1 0,0 0,-1 0,1 0,-1 0,1 0,0 0,-1 0,1 0,0-1,-1 1,1 0,-1 0,1 0,0-1,-1 1,1 0,0 0,0-1,-1 1,1 0,0-1,0 1,-1 0,1-1,0 1,0 0,0-1,0 1,-1-1,1 1,0 0,0-1,0 0,1 0,-1 1,0-1,1 0,-1 0,1 0,-1 1,1-1,-1 0,1 1,0-1,-1 0,1 1,0-1,-1 1,1-1,0 1,0-1,0 1,-1 0,2-1,100-35,-83 30,-18 6,0 0,1 0,-1 0,0-1,0 1,0 0,1-1,-1 1,0-1,0 1,0-1,0 0,0 1,0-1,0 0,0 0,0 0,0 1,0-1,-1 0,1 0,0 0,-1 0,1-1,0 1,-1 0,0 0,1 0,-1 0,0-1,1 1,-1 0,0 0,0-1,0 1,0 0,0 0,-1-2,1-5,1 7,-1 0,0 1,0-1,0 0,1 0,-1 0,0 0,0 0,-1 0,1 0,0 0,0 0,0 0,-1 0,1 0,0 0,-1 0,1 0,-1 0,1 0,-1 1,1-1,-1 0,0 0,1 1,-1-1,0 0,0 1,1-1,-1 1,0-1,0 1,0-1,0 1,0-1,0 1,-1 0,1 0,1 0,-1 0,1 0,-1 0,1 0,-1 0,1 0,-1-1,1 1,-1 0,1 0,-1 0,1 0,0-1,-1 1,1 0,-1 0,1-1,0 1,-1 0,1-1,-1 1,1-1,0 1,0 0,-1-1,1 1,0-1,0 1,-1 0,1-1,0 1,0-1,0 0,0 0,0-1,1 1,-1 0,1 0,0 0,-1 0,1 0,0 0,-1 0,1 0,0 0,2-2,31-21,-33 23,0 0,0 1,0-1,0 1,0-1,0 1,0 0,1 0,-1-1,0 1,0 0,1 0,-1 0,0 0,0 0,0 0,1 0,-1 1,0-1,0 0,0 1,0-1,0 1,1-1,-1 1,0 0,0-1,0 1,1 1,0 1,1 1,0 0,-1-1,1 1,-1 0,2 6,0-1,29 44,-5-79,22-16,-45 38,-1 1,1-1,-1 1,9-4,14-9,-24 14,0 1,0-1,0 1,0 0,0 0,0 1,1-1,-1 0,0 1,6 0,19-4,-10-2,49-14,-60 18,0 1,-1 1,1-1,0 1,0 0,0 1,0-1,7 3,-12-3,-1 1,0 0,1-1,-1 1,0 0,0 0,1-1,-1 1,0 0,0 0,0 1,0-1,0 0,0 0,-1 0,1 1,0-1,-1 0,1 1,0 0,9 37,-1-4,-4-25,-3-6,-1 0,1 0,0-1,1 1,4 6,-7-10,1 0,-1 1,0-1,1 0,-1 0,0 1,1-1,-1 0,0 0,1 0,-1 0,1 0,-1 1,0-1,1 0,-1 0,1 0,-1 0,0 0,1 0,-1 0,1 0,-1 0,0 0,1-1,0 1,0-1,0 0,0 0,0 1,0-1,0 0,-1 0,1 0,0 0,-1 0,1 0,0 0,0-2,0 1,0 0,0 0,1 1,-1-1,0 0,1 1,0-1,-1 1,1-1,0 1,0 0,0 0,0 0,0 0,0 0,0 0,0 0,0 1,0-1,1 1,-1-1,0 1,0 0,0 0,1 0,2 1,0-1,-1 1,0-1,0 1,1 0,-1 1,0-1,0 1,0 0,0 0,-1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7:35.363"/>
    </inkml:context>
    <inkml:brush xml:id="br0">
      <inkml:brushProperty name="width" value="0.1" units="cm"/>
      <inkml:brushProperty name="height" value="0.2" units="cm"/>
      <inkml:brushProperty name="color" value="#00FDFF"/>
      <inkml:brushProperty name="tip" value="rectangle"/>
      <inkml:brushProperty name="rasterOp" value="maskPen"/>
      <inkml:brushProperty name="ignorePressure" value="1"/>
    </inkml:brush>
  </inkml:definitions>
  <inkml:trace contextRef="#ctx0" brushRef="#br0">747 1365,'37'-11,"121"-38,-115 36</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7:35.362"/>
    </inkml:context>
    <inkml:brush xml:id="br0">
      <inkml:brushProperty name="width" value="0.1" units="cm"/>
      <inkml:brushProperty name="height" value="0.2" units="cm"/>
      <inkml:brushProperty name="color" value="#00FDFF"/>
      <inkml:brushProperty name="tip" value="rectangle"/>
      <inkml:brushProperty name="rasterOp" value="maskPen"/>
      <inkml:brushProperty name="ignorePressure" value="1"/>
    </inkml:brush>
  </inkml:definitions>
  <inkml:trace contextRef="#ctx0" brushRef="#br0">1982 1704,'0'-5,"-1"-1,-3-9,3 13,0-1,0 0,-1 1,1-1,-1 1,0 0,0-1,0 1,0 0,0 0,-1 0,1 0,0 1,-4-3,-7-2,-1 0,-1 0,1 1,-1 1,-29-4,12 1,-6 1,27 5,1 0,-1-1,1-1,-11-3,21 6,-1 0,1 0,-1 0,1-1,0 1,-1 0,1 0,-1 0,1-1,0 1,-1 0,1 0,0-1,-1 1,1 0,0-1,-1 1,1 0,0-1,0 1,0-1,-1 1,1 0,0-1,0 1,0-1,0 1,0-1,0 1,-1 0,1-1,0 1,0-1,1 1,-1-1,12-15,22-6,106-53,-128 68,204-113,-135 79,-74 38,-5 3,-1 0,1-1,0 1,-1-1,1 1,-1-1,1 0,-1 0,1 1,-1-1,1 0,-1 0,0 0,0-1,1 1,-1 0,0 0,0-1,1-1,-3 3,1-1,0 1,-1 0,1-1,-1 1,1 0,0-1,-1 1,1 0,-1-1,1 1,-1 0,1 0,-1-1,1 1,-1 0,1 0,-1 0,1 0,-1 0,0 0,1 0,-1 0,1 0,-2 0,-19 0,18 0,-141-5,119 6,0 2,0 0,-29 9,14-4,-20 2,85-34,47-22,-57 34,-5 5,0-1,-1 0,16-18,-25 26,0 0,1 0,-1 0,0 0,0 0,0 0,0 0,0-1,0 1,0 0,0 0,0 0,0 0,0 0,0 0,0 0,0 0,0 0,0 0,0-1,1 1,-1 0,0 0,0 0,0 0,0 0,0 0,0 0,0 0,0 0,0-1,-1 1,1 0,0 0,0 0,0 0,0 0,0 0,0 0,0 0,0 0,0 0,0 0,0-1,0 1,0 0,0 0,0 0,0 0,-1 0,1 0,0 0,0 0,0 0,0 0,0 0,0 0,0 0,0 0,0 0,0 0,-1 0,1 0,0 0,0 0,-11 2,-11 5,-110 41,-227 49,-274 22,400-94,202-18,26-6,0 1,0-1,0 0,0 0,0-1,0 1,0-1,0 0,0 0,0-1,-10-2,15 3,0 0,-1 0,1 0,0 0,0 0,0 0,-1 0,1 0,0 0,0-1,0 1,-1 0,1 0,0 0,0 0,0 0,0-1,-1 1,1 0,0 0,0 0,0-1,0 1,0 0,0 0,0-1,0 1,0 0,0 0,0 0,0-1,0 1,0 0,0 0,0-1,0 1,0 0,0-1,8-7,13-3,114-33</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7:27.148"/>
    </inkml:context>
    <inkml:brush xml:id="br0">
      <inkml:brushProperty name="width" value="0.1" units="cm"/>
      <inkml:brushProperty name="height" value="0.2" units="cm"/>
      <inkml:brushProperty name="color" value="#00FDFF"/>
      <inkml:brushProperty name="tip" value="rectangle"/>
      <inkml:brushProperty name="rasterOp" value="maskPen"/>
      <inkml:brushProperty name="ignorePressure" value="1"/>
    </inkml:brush>
  </inkml:definitions>
  <inkml:trace contextRef="#ctx0" brushRef="#br0">2113 1480,'-4'1,"-95"37,-13 8,89-37,-52 24,68-30,8 0,16-1,26-4,-21-2,44 0,-52 3,28-2,-25 1,1 1,26 1,-44 0,1 0,-1 0,1 0,-1 0,1 0,-1 0,1 0,0 0,-1 0,1 0,-1 0,0 1,1-1,-1 0,1 0,-1 0,1 1,-1-1,1 0,-1 1,0-1,1 0,-1 1,0-1,1 0,-1 1,0-1,1 1,-1-1,0 1,0-1,0 1,1-1,-1 1,0-1,0 1,0-1,0 1,0-1,0 1,0-1,0 1,0-1,0 1,0-1,0 1,-1-1,1 1,0-1,0 1,0-1,-1 0,1 1,0-1,-1 1,1-1,-1 1,-1 2,0 0,0 0,-1 0,1 0,-1-1,-4 4,-180 97,151-84</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7:27.149"/>
    </inkml:context>
    <inkml:brush xml:id="br0">
      <inkml:brushProperty name="width" value="0.1" units="cm"/>
      <inkml:brushProperty name="height" value="0.2" units="cm"/>
      <inkml:brushProperty name="color" value="#00FDFF"/>
      <inkml:brushProperty name="tip" value="rectangle"/>
      <inkml:brushProperty name="rasterOp" value="maskPen"/>
      <inkml:brushProperty name="ignorePressure" value="1"/>
    </inkml:brush>
  </inkml:definitions>
  <inkml:trace contextRef="#ctx0" brushRef="#br0">2148 1469,'-1'0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7:27.145"/>
    </inkml:context>
    <inkml:brush xml:id="br0">
      <inkml:brushProperty name="width" value="0.1" units="cm"/>
      <inkml:brushProperty name="height" value="0.2" units="cm"/>
      <inkml:brushProperty name="color" value="#00FDFF"/>
      <inkml:brushProperty name="tip" value="rectangle"/>
      <inkml:brushProperty name="rasterOp" value="maskPen"/>
      <inkml:brushProperty name="ignorePressure" value="1"/>
    </inkml:brush>
  </inkml:definitions>
  <inkml:trace contextRef="#ctx0" brushRef="#br0">2113 1474,'-1'1,"-34"10,-131 52,159-61,4-1,1-1,-1 1,0 0,0 0,1 1,-1-1,1 1,-1-1,-2 3,5-4,1 0,-1 0,0 1,0-1,0 0,0 0,1 0,-1 1,0-1,0 0,0 0,1 0,-1 1,0-1,0 0,0 0,1 0,-1 0,0 0,0 0,1 0,-1 0,0 0,1 0,-1 0,0 0,0 0,1 0,-1 0,0 0,0 0,1 0,-1 0,0 0,0 0,1 0,-1 0,0 0,0-1,1 1,-1 0,14-3,175-52,-164 47</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7:27.146"/>
    </inkml:context>
    <inkml:brush xml:id="br0">
      <inkml:brushProperty name="width" value="0.1" units="cm"/>
      <inkml:brushProperty name="height" value="0.2" units="cm"/>
      <inkml:brushProperty name="color" value="#00FDFF"/>
      <inkml:brushProperty name="tip" value="rectangle"/>
      <inkml:brushProperty name="rasterOp" value="maskPen"/>
      <inkml:brushProperty name="ignorePressure" value="1"/>
    </inkml:brush>
  </inkml:definitions>
  <inkml:trace contextRef="#ctx0" brushRef="#br0">2148 1464,'-15'5</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7:27.622"/>
    </inkml:context>
    <inkml:brush xml:id="br0">
      <inkml:brushProperty name="width" value="0.1" units="cm"/>
      <inkml:brushProperty name="height" value="0.2" units="cm"/>
      <inkml:brushProperty name="color" value="#00FDFF"/>
      <inkml:brushProperty name="tip" value="rectangle"/>
      <inkml:brushProperty name="rasterOp" value="maskPen"/>
      <inkml:brushProperty name="ignorePressure" value="1"/>
    </inkml:brush>
  </inkml:definitions>
  <inkml:trace contextRef="#ctx0" brushRef="#br0">2682 1335,'-24'5</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7:27.621"/>
    </inkml:context>
    <inkml:brush xml:id="br0">
      <inkml:brushProperty name="width" value="0.1" units="cm"/>
      <inkml:brushProperty name="height" value="0.2" units="cm"/>
      <inkml:brushProperty name="color" value="#00FDFF"/>
      <inkml:brushProperty name="tip" value="rectangle"/>
      <inkml:brushProperty name="rasterOp" value="maskPen"/>
      <inkml:brushProperty name="ignorePressure" value="1"/>
    </inkml:brush>
  </inkml:definitions>
  <inkml:trace contextRef="#ctx0" brushRef="#br0">2394 1340,'288'-45</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6:59.030"/>
    </inkml:context>
    <inkml:brush xml:id="br0">
      <inkml:brushProperty name="width" value="0.1" units="cm"/>
      <inkml:brushProperty name="height" value="0.2" units="cm"/>
      <inkml:brushProperty name="color" value="#00FDFF"/>
      <inkml:brushProperty name="tip" value="rectangle"/>
      <inkml:brushProperty name="rasterOp" value="maskPen"/>
      <inkml:brushProperty name="ignorePressure" value="1"/>
    </inkml:brush>
  </inkml:definitions>
  <inkml:trace contextRef="#ctx0" brushRef="#br0">2715 1225,'-301'68,"55"-23,25 11,173-42,21-6,-1 1,-46 23,67-25,15-5,15-3,398-96,-379 91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7:31.196"/>
    </inkml:context>
    <inkml:brush xml:id="br0">
      <inkml:brushProperty name="width" value="0.1" units="cm"/>
      <inkml:brushProperty name="height" value="0.2" units="cm"/>
      <inkml:brushProperty name="color" value="#00FDFF"/>
      <inkml:brushProperty name="tip" value="rectangle"/>
      <inkml:brushProperty name="rasterOp" value="maskPen"/>
      <inkml:brushProperty name="ignorePressure" value="1"/>
    </inkml:brush>
  </inkml:definitions>
  <inkml:trace contextRef="#ctx0" brushRef="#br0">2853 942,'-6'4,"-46"25,-9 0,10-6,-114 54,-30-2,167-68,24-7,0 1,1-1,-1 1,0 0,0 0,1 0,-1 1,1-1,-1 1,1 0,0 0,-1 0,-3 3,43 2,-3-4,0-1,-1-2,62-7,152-30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2:50.661"/>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897 500,'3'0,"-1"0,0 0,1 0,-1 1,1-1,-1 1,0-1,1 1,-1 0,0 0,0 0,0 0,0 1,0-1,0 1,0-1,0 1,2 2,0 1,0 1,0 0,-1 0,6 11,-5-7,-3-9,0 0,0 0,0 0,0 0,0 0,1-1,-1 1,0 0,0-1,0 1,1-1,-1 1,0-1,1 0,-1 0,0 1,3-1,-3 0,0 0,0 0,-1 0,1 1,0-1,0 0,0 0,-1 0,1-1,0 1,0 0,0 0,-1 0,1-1,0 1,0 0,-1 0,1-1,0 1,-1-1,1 1,0-1,-1 1,1-1,-1 1,1-1,-1 0,1 1,-1-1,1-1,2-11,-2 11,-1-1,1 1,-1 0,0-1,1 1,-1-1,0 1,0-1,-1 1,1-3,-1 4,0 0,1 0,-1 1,0-1,0 0,0 0,1 1,-1-1,0 0,0 1,0-1,0 1,0-1,0 1,0-1,-1 1,1 0,0 0,0-1,0 1,0 0,0 0,0 0,0 0,-1 0,0 1,-223-11,163 3,-76-5,115 10,-42-8,41 5,8 3,8 1,0 0,0-1,0 0,-15-6,22 7,-1 0,0 0,0 0,0 0,1 0,-1 0,1-1,-1 1,1-1,-1 1,1-1,0 0,0 0,0 1,0-1,0 0,0 0,0 0,1 0,-1 0,1 0,-1 0,1 0,0-3,0 2,-1 1,1 0,-1 0,1 0,-1 0,0 0,0 0,0 0,0 0,0 0,-2-1,2 2,1 0,-1 1,0-1,1 0,-1 0,1 1,-1-1,1 0,-1 0,1 0,-1 0,1 1,0-1,0 0,-1 0,1 0,0 0,0 0,0 0,0 0,0 0,0 0,0 0,0 0,1 0,-1 0,0 1,1-1,-1 0,0 0,1 0,-1 0,1 0,-1 1,1-1,0 0,-1 0,1 1,0-1,-1 1,1-1,0 0,0 1,-1-1,1 1,0 0,1-1,11-7,1 0,-1 1,1 0,1 2,-1-1,18-3,-22 7,-4 0,-1 0,0 1,1 0,-1 0,0 0,1 1,-1 0,1 0,5 1,-16 2,0 0,0 0,0 0,-1 0,-5 1,-1 0,0-1,-20 3,20-4,1 0,-1 1,-11 5,-1 4,21-9,-1-1,1 1,-1-1,0 0,0-1,0 1,0-1,0 1,0-1,-1 0,1-1,-7 1,9-1,1-1,-1 0,0 0,1 1,-1-1,1 0,0 0,-1 0,1 0,0-1,0 1,-1 0,1 0,0-1,0 1,1-1,-1 1,0-1,0 1,0-3,-10-32,7 23,-1 1,-10-22,9 22,-30-40,33 48,0-1,0 1,-1 0,1-1,-1 2,0-1,0 0,-1 1,1 0,-1 0,0 0,1 0,-1 1,0 0,0 0,-1 0,1 1,0 0,-1 0,1 0,0 0,-1 1,-5 0,8 0,0 0,1 0,-1-1,0 0,1 1,-1-1,1 0,-1 0,-3-2,-8-3,13 6,0 0,1 0,-1 0,0 1,0-1,1 0,-1 0,0 1,1-1,-1 1,1-1,-1 0,0 1,1-1,-1 1,1 0,-1-1,1 1,0-1,-1 1,1 0,-1-1,1 1,0 0,0-1,-1 1,1 0,0 0,-10 15,10-16,-1 1,1-1,-1 0,1 0,0 1,-1-1,1 0,-1 0,1 0,-1 1,1-1,-1 0,1 0,-1 0,1 0,-1 0,1 0,-1 0,1 0,-1 0,1 0,-1-1,1 1,-1 0,1 0,-1 0,1 0,0-1,-1 1,1 0,-1-1,0 1,0-1,2 3,8 6,-6-6,-1 0,1 0,-1-1,1 1,-1-1,1 1,0-1,0 0,3 1,1-1,10 1,0 1,-1 0,1 1,23 10,-35-11,-1-1,0 0,0-1,0 1,0-1,0 1,5 0,-8-2,0 0,0 0,0 0,-1 0,1 0,0-1,0 1,-1 0,1 0,0-1,-1 1,1 0,0-1,-1 1,1 0,0-1,-1 1,1-1,-1 0,1 1,-1-1,1 1,-1-1,1 0,-1 1,0-1,1 0,-1 1,0-1,0 0,1 1,-1-1,0 0,0 0,0 1,0-1,0 0,0 0,0 1,0-1,0 0,-1-1,1-1,1-8,-1 0,-1 0,0 1,-4-19,4 26,0 0,-1 0,1 0,-1 0,1 0,-1 0,0 0,0 1,0-1,0 1,0-1,-1 1,1 0,-1 0,0 0,1 0,-1 0,0 1,-5-3,7 4,1 0,-1 0,0 0,1-1,-1 1,0 0,1-1,-1 1,1 0,-1-1,0 1,1-1,-1 1,1-1,0 1,-1-1,1 1,-1-1,1 0,0 1,-1-1,1 1,0-1,0 0,-1 1,1-1,0 0,0 0,0 1,0-2,0 1,1-1,-1 1,1-1,0 1,-1 0,1-1,0 1,0 0,0 0,0-1,0 1,0 0,2-1,-1 0,1-1,-1 1,1 1,0-1,0 0,0 1,0-1,0 1,0 0,0 0,0 0,0 0,6 0,-2 3,1 1,-1 0,0 0,0 1,8 6,26 20,-27-23,-1 1,0 1,0 0,-1 0,21 22,-30-27,0 1,0 0,0 0,0 0,2 8,9 15,-13-26,1 0,-1 1,0-1,0 0,0 0,0 1,0-1,0 0,-1 1,1-1,-1 1,0-1,1 1,-1-1,0 1,-1-1,1 1,0-1,-1 1,1-1,-1 1,0-1,-1 4,-3 0,1 1,-1 0,0-1,0 0,-12 10,12-12,-6 9,10-12,0 1,1-1,-1 0,0 1,0-1,0 0,0 0,0 0,0 0,-1 0,1 0,0 0,0 0,-1-1,1 1,-1 0,1-1,0 1,-1-1,1 1,-1-1,1 0,-1 0,0 0,1 0,-1 0,1 0,-1 0,-2-1,4 1,-1 0,1 0,-1 0,1 0,-1 0,1 0,-1 0,0 0,1 0,-1 0,1 0,-1 1,1-1,-1 0,1 0,-1 0,1 1,0-1,-1 0,1 1,-1-1,1 0,0 1,-1-1,1 0,0 1,-1-1,1 1,0-1,-1 1,1-1,0 1,0-1,0 1,0-1,-1 1,1-1,0 1,0-1,0 1,0-1,0 2,0 33,0-12,-5-12,4-4,13-6,192-2,-113 1,-84 1,0 0,0 0,-1 1,1 0,0 0,-1 0,0 1,1 0,-1 0,0 1,-1 0,1 0,-1 0,1 0,-1 1,-1 0,1 0,-1 1,7 10,22 39,-27-33,-5-19,-1 0,0 0,1 0,0-1,0 1,-1 0,2-1,-1 1,0 0,0-1,1 0,0 1,-1-1,1 0,0 0,3 3,-4-8,0 0,0-1,-1 1,0-1,0 1,0-5,0 1,0-5,0 0,0-1,3-12,-2 23,-1 0,0 0,1 0,-1 0,1 0,0 0,-1 0,1 0,0 0,0 0,0 1,1-1,-1 0,0 0,1 1,-1-1,1 1,-1 0,1-1,0 1,-1 0,1 0,0 0,0 0,3-1,-4 2,0 0,0 0,1 0,-1 0,0 0,0 1,0-1,0 0,1 0,-1 1,0-1,0 1,0-1,0 1,0 0,0-1,2 2,17 18,-2-3,-14-13,16 12,-13-15,-7-12,0 10,-1 1,1-1,-1 0,1 1,-1-1,1 1,-1-1,1 1,-1-1,1 1,-1 0,0-1,1 1,-1 0,0-1,1 1,-1 0,0 0,1-1,-1 1,0 0,0 0,1 0,-2 0,-21 0,19 1,13-2,0 0,1 0,0 1,-1 0,1 1,0 0,12 3,-20-4,0 0,-1 1,1-1,0 1,-1 0,1 0,-1-1,1 1,-1 0,1 0,-1 0,0 1,0-1,1 0,-1 0,0 1,0-1,0 1,0-1,0 1,-1-1,1 1,0 0,-1-1,1 1,-1 0,0-1,1 1,-1 2,0-3,1 1,-1 0,1 0,-1-1,1 1,0 0,-1-1,1 1,2 2,-2-3,0 1,0-1,0 1,0 0,0-1,0 1,-1 0,1-1,-1 1,1 0,-1 2,0-3,0 19,0-19,0 0,0-1,0 1,-1 0,1 0,0 0,0 0,0-1,-1 1,1 0,0 0,-1-1,1 1,-1 0,1 0,-1-1,1 1,-1-1,1 1,-2 1,1-3,1 1,0 0,-1-1,1 1,0-1,-1 1,1-1,0 1,-1 0,1-1,0 1,0-1,0 1,0-1,-1 1,1-1,0 1,0-1,0 1,0-1,0 0,0 1,0-1,1 0,-2-16,1 16,1-8,0 0,1-1,0 1,0 0,1 0,6-12,-8 20,0 0,0-1,0 1,0 0,0 0,0 0,0 0,0 0,0 1,1-1,-1 0,0 1,1-1,-1 0,1 1,-1 0,0-1,3 1,-2-1,-1 1,1 0,-1-1,1 1,-1-1,1 1,-1-1,0 0,0 0,1 1,1-3,-3 2,1 0,-1 0,0 0,0 1,1-1,-1 0,0 0,0 0,0 0,0 0,0 0,0 0,0 0,0 0,-1 0,1 0,0 0,-1 0,1 0,0 0,-1 1,1-1,-1 0,1 0,-2 0,0-3,0 1,-1 0,1 0,-1 1,0-1,0 0,-5-3,5 4,25 2,-22 0,1 0,0 0,0 0,0 0,-1 0,1 0,0-1,0 1,-1 0,1 0,0-1,0 1,-1-1,1 1,0-1,-1 1,1-1,-1 1,1-1,0 1,-1-1,0 0,1 1,-1-1,1 0,-1 0,0-1,0 0,-1 1,1-1,-1 0,1 1,-1-1,0 1,1-1,-1 1,0-1,0 1,0-1,-1 1,1 0,0 0,-2-2,0 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7:31.195"/>
    </inkml:context>
    <inkml:brush xml:id="br0">
      <inkml:brushProperty name="width" value="0.1" units="cm"/>
      <inkml:brushProperty name="height" value="0.2" units="cm"/>
      <inkml:brushProperty name="color" value="#00FDFF"/>
      <inkml:brushProperty name="tip" value="rectangle"/>
      <inkml:brushProperty name="rasterOp" value="maskPen"/>
      <inkml:brushProperty name="ignorePressure" value="1"/>
    </inkml:brush>
  </inkml:definitions>
  <inkml:trace contextRef="#ctx0" brushRef="#br0">1532 1086,'187'-18,"-13"-3,-166 20,394-41,-359 35,48-8,123-4,-196 18,-12 0,0 0,0 1,1 0,-1 0,0 1,11 2,-17-3,0 0,1 0,-1 0,0 0,1 0,-1 1,0-1,1 0,-1 0,0 0,0 0,1 0,-1 1,0-1,1 0,-1 0,0 1,0-1,0 0,1 0,-1 1,0-1,0 0,0 1,0-1,1 0,-1 1,0-1,0 0,0 0,0 1,0-1,0 0,0 1,0-1,0 1,0-1,0 1,-12 9,-18 4,-68 2,4 0,89-15,-12 3,1 0,0 1,-19 9,35-14,0 0,0 0,0 0,0 0,0 0,0 0,0 0,0 0,0 0,0 0,0 0,1 0,-1 0,0 0,0 0,0 0,0 0,0 0,0 0,0 0,0 0,0 0,0 0,0 0,0 0,0 0,0 0,0 0,0 1,0-1,0 0,0 0,0 0,0 0,0 0,0 0,0 0,0 0,0 0,0 0,0 0,0 0,0 0,0 0,0 0,0 0,0 0,0 0,0 1,0-1,0 0,0 0,0 0,0 0,0 0,0 0,0 0,0 0,0 0,0 0,9 1,11-1,22-13,68-30,0 0,-67 28,1-2,23-15</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6:30.970"/>
    </inkml:context>
    <inkml:brush xml:id="br0">
      <inkml:brushProperty name="width" value="0.1" units="cm"/>
      <inkml:brushProperty name="height" value="0.2" units="cm"/>
      <inkml:brushProperty name="color" value="#00FDFF"/>
      <inkml:brushProperty name="tip" value="rectangle"/>
      <inkml:brushProperty name="rasterOp" value="maskPen"/>
      <inkml:brushProperty name="ignorePressure" value="1"/>
    </inkml:brush>
  </inkml:definitions>
  <inkml:trace contextRef="#ctx0" brushRef="#br0">1691 926,'339'-27,"-124"14,190-10,-333 23,-108 12,-317 33,-137 16,227-1,215-47</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6:30.972"/>
    </inkml:context>
    <inkml:brush xml:id="br0">
      <inkml:brushProperty name="width" value="0.1" units="cm"/>
      <inkml:brushProperty name="height" value="0.2" units="cm"/>
      <inkml:brushProperty name="color" value="#00FDFF"/>
      <inkml:brushProperty name="tip" value="rectangle"/>
      <inkml:brushProperty name="rasterOp" value="maskPen"/>
      <inkml:brushProperty name="ignorePressure" value="1"/>
    </inkml:brush>
  </inkml:definitions>
  <inkml:trace contextRef="#ctx0" brushRef="#br0">1769 872,'-77'7,"76"-7</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6:30.974"/>
    </inkml:context>
    <inkml:brush xml:id="br0">
      <inkml:brushProperty name="width" value="0.1" units="cm"/>
      <inkml:brushProperty name="height" value="0.2" units="cm"/>
      <inkml:brushProperty name="color" value="#00FDFF"/>
      <inkml:brushProperty name="tip" value="rectangle"/>
      <inkml:brushProperty name="rasterOp" value="maskPen"/>
      <inkml:brushProperty name="ignorePressure" value="1"/>
    </inkml:brush>
  </inkml:definitions>
  <inkml:trace contextRef="#ctx0" brushRef="#br0">1532 998,'10'0,"29"-3,0-1,74-20,-101 21,379-60,-336 55,320-59,-361 64,1 0,-1 1,17-1,-180 13,3-1,-55-5,-128 26</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7:32.208"/>
    </inkml:context>
    <inkml:brush xml:id="br0">
      <inkml:brushProperty name="width" value="0.1" units="cm"/>
      <inkml:brushProperty name="height" value="0.2" units="cm"/>
      <inkml:brushProperty name="color" value="#00FDFF"/>
      <inkml:brushProperty name="tip" value="rectangle"/>
      <inkml:brushProperty name="rasterOp" value="maskPen"/>
      <inkml:brushProperty name="ignorePressure" value="1"/>
    </inkml:brush>
  </inkml:definitions>
  <inkml:trace contextRef="#ctx0" brushRef="#br0">2842 686,'-173'20,"-89"22,220-35,-28 9,1 2,-87 36,145-46,16-2,18 1,308-16,-266 6,97 2,-166 2,-1 0,0 0,1 1,-1-1,-6 5,-20 6,-61 4,-158 6,17-3,56 2,-107 16,274-36,8-1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7:32.207"/>
    </inkml:context>
    <inkml:brush xml:id="br0">
      <inkml:brushProperty name="width" value="0.1" units="cm"/>
      <inkml:brushProperty name="height" value="0.2" units="cm"/>
      <inkml:brushProperty name="color" value="#00FDFF"/>
      <inkml:brushProperty name="tip" value="rectangle"/>
      <inkml:brushProperty name="rasterOp" value="maskPen"/>
      <inkml:brushProperty name="ignorePressure" value="1"/>
    </inkml:brush>
  </inkml:definitions>
  <inkml:trace contextRef="#ctx0" brushRef="#br0">2842 684,'-222'24,"2"0,-100 38,282-52,1 1,-51 22,88-33,0 0,0 0,-1 0,1 0,0 0,0 0,0 0,0 0,0 0,-1 0,1 0,0 0,0 0,0 0,0 0,0 0,-1 0,1 0,0 0,0 0,0 0,0 0,0 0,0 0,-1 1,1-1,0 0,0 0,0 0,0 0,0 0,0 0,0 0,0 1,0-1,0 0,-1 0,1 0,0 0,0 0,0 1,0-1,0 0,0 0,0 0,0 0,0 1,0-1,0 0,0 0,1 0,-1 0,0 0,0 1,0-1,0 0,0 0,0 0,0 0,0 0,0 1,14 1,18-1,3-3,0-2,42-10,-25 4,173-38,234-31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7:32.205"/>
    </inkml:context>
    <inkml:brush xml:id="br0">
      <inkml:brushProperty name="width" value="0.1" units="cm"/>
      <inkml:brushProperty name="height" value="0.2" units="cm"/>
      <inkml:brushProperty name="color" value="#00FDFF"/>
      <inkml:brushProperty name="tip" value="rectangle"/>
      <inkml:brushProperty name="rasterOp" value="maskPen"/>
      <inkml:brushProperty name="ignorePressure" value="1"/>
    </inkml:brush>
  </inkml:definitions>
  <inkml:trace contextRef="#ctx0" brushRef="#br0">2842 606,'-25'4,"-269"32,58-11,149-12,-63 11,124-18,1 1,1 1,-45 20,68-27,1-1,-1 0,0 1,0-1,0 1,0-1,1 1,-1-1,0 1,1-1,-1 1,0 0,1-1,-1 1,0 0,1 0,-1 1,1-2,0 1,0-1,1 0,-1 1,0-1,0 0,1 0,-1 1,0-1,1 0,-1 1,0-1,1 0,-1 0,1 0,-1 0,0 1,1-1,-1 0,1 0,-1 0,1 0,-1 0,0 0,1 0,40 1,-36-1,55-4,107-21,-44 5,242-30,-186 27</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7:32.203"/>
    </inkml:context>
    <inkml:brush xml:id="br0">
      <inkml:brushProperty name="width" value="0.1" units="cm"/>
      <inkml:brushProperty name="height" value="0.2" units="cm"/>
      <inkml:brushProperty name="color" value="#00FDFF"/>
      <inkml:brushProperty name="tip" value="rectangle"/>
      <inkml:brushProperty name="rasterOp" value="maskPen"/>
      <inkml:brushProperty name="ignorePressure" value="1"/>
    </inkml:brush>
  </inkml:definitions>
  <inkml:trace contextRef="#ctx0" brushRef="#br0">1869 595,'583'-24,"-193"11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6:30.984"/>
    </inkml:context>
    <inkml:brush xml:id="br0">
      <inkml:brushProperty name="width" value="0.1" units="cm"/>
      <inkml:brushProperty name="height" value="0.2" units="cm"/>
      <inkml:brushProperty name="color" value="#00FDFF"/>
      <inkml:brushProperty name="tip" value="rectangle"/>
      <inkml:brushProperty name="rasterOp" value="maskPen"/>
      <inkml:brushProperty name="ignorePressure" value="1"/>
    </inkml:brush>
  </inkml:definitions>
  <inkml:trace contextRef="#ctx0" brushRef="#br0">1907 519,'-3'1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6:30.986"/>
    </inkml:context>
    <inkml:brush xml:id="br0">
      <inkml:brushProperty name="width" value="0.1" units="cm"/>
      <inkml:brushProperty name="height" value="0.2" units="cm"/>
      <inkml:brushProperty name="color" value="#00FDFF"/>
      <inkml:brushProperty name="tip" value="rectangle"/>
      <inkml:brushProperty name="rasterOp" value="maskPen"/>
      <inkml:brushProperty name="ignorePressure" value="1"/>
    </inkml:brush>
  </inkml:definitions>
  <inkml:trace contextRef="#ctx0" brushRef="#br0">2815 400,'-232'25,"-25"1,-84 29</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7:56.581"/>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1161 282,'-7'1,"-4"1,1-1,-1 0,1 0,0-1,-1-1,1 0,-1 0,1-1,0 0,-13-5,19 6</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6:30.988"/>
    </inkml:context>
    <inkml:brush xml:id="br0">
      <inkml:brushProperty name="width" value="0.1" units="cm"/>
      <inkml:brushProperty name="height" value="0.2" units="cm"/>
      <inkml:brushProperty name="color" value="#00FDFF"/>
      <inkml:brushProperty name="tip" value="rectangle"/>
      <inkml:brushProperty name="rasterOp" value="maskPen"/>
      <inkml:brushProperty name="ignorePressure" value="1"/>
    </inkml:brush>
  </inkml:definitions>
  <inkml:trace contextRef="#ctx0" brushRef="#br0">1985 401,'2'1,"42"2,-42-3,420-15,-68-3</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6:30.990"/>
    </inkml:context>
    <inkml:brush xml:id="br0">
      <inkml:brushProperty name="width" value="0.1" units="cm"/>
      <inkml:brushProperty name="height" value="0.2" units="cm"/>
      <inkml:brushProperty name="color" value="#00FDFF"/>
      <inkml:brushProperty name="tip" value="rectangle"/>
      <inkml:brushProperty name="rasterOp" value="maskPen"/>
      <inkml:brushProperty name="ignorePressure" value="1"/>
    </inkml:brush>
  </inkml:definitions>
  <inkml:trace contextRef="#ctx0" brushRef="#br0">1980 239,'203'-17,"-108"11,20 0,-123 7,1 1,0-1,-1 1,1 1,0-1,-12 7,-23 8,-112 35,89-28,59-22,-45 19,46-19,1 1,-1-1,1 1,0 0,0 0,3-2</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6:30.992"/>
    </inkml:context>
    <inkml:brush xml:id="br0">
      <inkml:brushProperty name="width" value="0.1" units="cm"/>
      <inkml:brushProperty name="height" value="0.2" units="cm"/>
      <inkml:brushProperty name="color" value="#00FDFF"/>
      <inkml:brushProperty name="tip" value="rectangle"/>
      <inkml:brushProperty name="rasterOp" value="maskPen"/>
      <inkml:brushProperty name="ignorePressure" value="1"/>
    </inkml:brush>
  </inkml:definitions>
  <inkml:trace contextRef="#ctx0" brushRef="#br0">1985 273,'238'-66,"-231"65,0-1,0 0,-1-1,1 1,-1-1,11-7,-17 10,0-1,0 1,0 0,0-1,-1 1,1 0,0-1,0 1,-1 0,1-1,0 1,-1 0,1 0,0-1,-1 1,1 0,0 0,-1 0,1-1,-1 1,1 0,0 0,-1 0,1 0,-1 0,1 0,0 0,-1 0,1 0,-1 0,0 0,-16-3,7 3,-104-7,30 8</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6:30.994"/>
    </inkml:context>
    <inkml:brush xml:id="br0">
      <inkml:brushProperty name="width" value="0.1" units="cm"/>
      <inkml:brushProperty name="height" value="0.2" units="cm"/>
      <inkml:brushProperty name="color" value="#00FDFF"/>
      <inkml:brushProperty name="tip" value="rectangle"/>
      <inkml:brushProperty name="rasterOp" value="maskPen"/>
      <inkml:brushProperty name="ignorePressure" value="1"/>
    </inkml:brush>
  </inkml:definitions>
  <inkml:trace contextRef="#ctx0" brushRef="#br0">2745 301,'-462'3,"164"14</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6:30.996"/>
    </inkml:context>
    <inkml:brush xml:id="br0">
      <inkml:brushProperty name="width" value="0.1" units="cm"/>
      <inkml:brushProperty name="height" value="0.2" units="cm"/>
      <inkml:brushProperty name="color" value="#00FDFF"/>
      <inkml:brushProperty name="tip" value="rectangle"/>
      <inkml:brushProperty name="rasterOp" value="maskPen"/>
      <inkml:brushProperty name="ignorePressure" value="1"/>
    </inkml:brush>
  </inkml:definitions>
  <inkml:trace contextRef="#ctx0" brushRef="#br0">2761 329,'-498'-13,"470"15,26-1,0-1,1 0,-1 0,1 0,-1 1,1-1,0 1,-1-1,1 1,-1 0,1 0,0-1,0 1,-1 0,-1 2,5-2,0 0,0 0,0 0,0-1,0 1,1-1,-1 1,0-1,0 0,0 0,5 0,-3 0,169 21,-70-18,139-19</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6:30.998"/>
    </inkml:context>
    <inkml:brush xml:id="br0">
      <inkml:brushProperty name="width" value="0.1" units="cm"/>
      <inkml:brushProperty name="height" value="0.2" units="cm"/>
      <inkml:brushProperty name="color" value="#00FDFF"/>
      <inkml:brushProperty name="tip" value="rectangle"/>
      <inkml:brushProperty name="rasterOp" value="maskPen"/>
      <inkml:brushProperty name="ignorePressure" value="1"/>
    </inkml:brush>
  </inkml:definitions>
  <inkml:trace contextRef="#ctx0" brushRef="#br0">2810 377,'-1'3,"0"-1,0 1,0-1,0 1,0-1,-1 1,1-1,-1 0,0 0,0 0,1 0,-2 0,1 0,-4 3,-5 2,1-1,-1 0,-16 5,4 0,-14 3,0-1,-2-1,1-3,-56 7,3 1,-272 27,297-39,26-2,25-4,22-3,231-46,-120 28,110-15,-126 22,139-17</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6:31"/>
    </inkml:context>
    <inkml:brush xml:id="br0">
      <inkml:brushProperty name="width" value="0.1" units="cm"/>
      <inkml:brushProperty name="height" value="0.2" units="cm"/>
      <inkml:brushProperty name="color" value="#00FDFF"/>
      <inkml:brushProperty name="tip" value="rectangle"/>
      <inkml:brushProperty name="rasterOp" value="maskPen"/>
      <inkml:brushProperty name="ignorePressure" value="1"/>
    </inkml:brush>
  </inkml:definitions>
  <inkml:trace contextRef="#ctx0" brushRef="#br0">2527 105,'-3'2,"0"0,0 1,0-1,1 1,-5 5,6-7,1 0,-1 0,0 0,1 0,-1 0,1 0,-1 0,1 0,0 0,-1 0,1 0,0 1,0-1,0 0,0 0,0 0,0 0,0 1,0-1,0 0,1 0,-1 0,0 0,1 0,-1 0,1 1,-1-1,1 0,0 0,-1-1,1 1,0 0,0 0,0 0,-1 0,1-1,0 1,0 0,2 0,11 8,1-2,0 0,27 9,-4-2,-38-14,19 7</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6:31.002"/>
    </inkml:context>
    <inkml:brush xml:id="br0">
      <inkml:brushProperty name="width" value="0.1" units="cm"/>
      <inkml:brushProperty name="height" value="0.2" units="cm"/>
      <inkml:brushProperty name="color" value="#00FDFF"/>
      <inkml:brushProperty name="tip" value="rectangle"/>
      <inkml:brushProperty name="rasterOp" value="maskPen"/>
      <inkml:brushProperty name="ignorePressure" value="1"/>
    </inkml:brush>
  </inkml:definitions>
  <inkml:trace contextRef="#ctx0" brushRef="#br0">2582 148,'1'4,"-1"-1,0 0,0 0,1 0,0 0,-1 0,1 0,0 0,0-1,1 1,-1 0,4 5,-5-7,1-1,-1 1,1 0,0 0,-1-1,1 1,0-1,0 1,-1 0,1-1,0 1,0-1,0 0,0 1,-1-1,1 0,0 1,0-1,0 0,0 0,0 0,0 0,0 0,0 0,0 0,0 0,0 0,0 0,0-1,-1 1,1 0,0-1,0 1,0-1,0 1,0-1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6:31.004"/>
    </inkml:context>
    <inkml:brush xml:id="br0">
      <inkml:brushProperty name="width" value="0.1" units="cm"/>
      <inkml:brushProperty name="height" value="0.2" units="cm"/>
      <inkml:brushProperty name="color" value="#00FDFF"/>
      <inkml:brushProperty name="tip" value="rectangle"/>
      <inkml:brushProperty name="rasterOp" value="maskPen"/>
      <inkml:brushProperty name="ignorePressure" value="1"/>
    </inkml:brush>
  </inkml:definitions>
  <inkml:trace contextRef="#ctx0" brushRef="#br0">2578 107,'2'16</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6:31.006"/>
    </inkml:context>
    <inkml:brush xml:id="br0">
      <inkml:brushProperty name="width" value="0.1" units="cm"/>
      <inkml:brushProperty name="height" value="0.2" units="cm"/>
      <inkml:brushProperty name="color" value="#00FDFF"/>
      <inkml:brushProperty name="tip" value="rectangle"/>
      <inkml:brushProperty name="rasterOp" value="maskPen"/>
      <inkml:brushProperty name="ignorePressure" value="1"/>
    </inkml:brush>
  </inkml:definitions>
  <inkml:trace contextRef="#ctx0" brushRef="#br0">2504 32,'-3'3,"-3"1,0-1,0 1,0-1,-11 4,-13 8,-12-1,67-17,-13-1,0 1,0 0,1 1,-1 0,0 1,1 0,-1 1,-11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7:56.580"/>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1095 41,'30'-5,"-29"5,-1 0,1-1,0 1,0 0,-1 0,1-1,0 1,-1-1,1 1,0-1,-1 1,1-1,0 1,-1-1,1 1,-1-1,1 0,-1 1,0-1,1 0,-1 1,0-1,1 0,-1 0,0 1,0-1,1 0,-1 0,0 0,0 1,0-1,0 0,0 0,0 0,-1-1,0 1,0 0,0 0,1 0,-1 0,-1 0,1 0,0 1,0-1,0 0,0 0,-1 1,1-1,0 1,0-1,-1 1,1 0,0-1,-1 1,1 0,-1 0,-1 0,-31 0,32 1,-1 0,1 0,-1 1,1-1,0 1,-1 0,1-1,0 1,0 0,0 0,1 0,-1 0,0 1,1-1,-1 0,1 1,-2 3,-15 20,14-23,0 1,1 0,0 0,0 0,0 0,0 0,1 1,-1-1,1 1,0 0,1-1,-1 1,1 0,-1 5,0-3,1 0,-2 0,1 0,-1 0,-7 11,9-16,-1 0,0 0,0 0,0-1,0 1,0-1,-1 1,1-1,0 0,-1 0,1 0,0 0,-4 0,-39 9,20-6,-1 1,0-2,-37 1,9-1,-158-1,110-4,49-4,13 0,36 5,1 1,0-1,0 0,0-1,0 1,0 0,0-1,1 0,-1 0,0 0,1 0,-3-2,-26-30,21 17,-8-6,12 16,0 0,1 0,-8-13,1 1,11 18,0 0,1 1,-1-1,1 0,-1 0,1 0,-1 0,1 0,0 0,0 0,-1 0,1 0,0 0,0-1,0 1,0 1,1 0,-1 0,0 0,1 0,-1 0,0-1,1 1,-1 0,0 0,1 0,-1 0,0 0,1 0,-1 0,0 0,1 0,-1 0,0 0,1 1,-1-1,0 0,1 0,-1 0,0 0,1 0,-1 1,0-1,0 0,1 0,-1 1,0-1,0 0,1 0,-1 1,0-1,0 0,0 0,0 1,1-1,-1 1,41 32,-23-20,21 21,10 4,-47-35,-1-1,1 1,-1-1,1 1,-1 0,0-1,0 1,0 0,-1 0,1-1,-1 1,0 0,1 0,-1 0,0 0,-1 0,1 0,-2 5,2-7,0 0,0 1,-1-1,1 0,0 0,-1 1,1-1,-1 0,0 0,1 0,-1 0,0 0,0 0,0 0,0 0,0 0,0 0,0-1,0 1,0 0,0 0,0-1,0 1,0-1,-1 1,1-1,0 0,0 1,-1-1,1 0,0 0,-1 0,1 0,0 0,0 0,-1 0,1 0,0-1,-1 1,1-1,0 1,-2-1,-15-11,-4-2,10 12,11 6,17 13,-30-26,10 7,0 0,0 0,0-1,1 1,-1-1,1 0,0 0,0 0,-3-4,10 11,0 0,0-1,0 0,1 0,-1 0,1 0,7 2,8 5,-20-10,0 0,0 0,0 0,-1 0,1 0,0 0,0 0,0 0,0 0,0 0,0 0,0 0,0 0,0 0,0 0,0 0,0 0,0 0,0 0,0 0,0 0,0 0,0 0,0 0,0 0,0 0,0 1,0-1,0 0,0 0,0 0,0 0,0 0,0 0,0 0,0 0,0 0,0 0,0 0,0 0,-13-5,8 2,-1 0,1 0,1-1,-1 1,0-1,1 0,0-1,-7-8,-14-13,24 25,-1 0,0 0,1 0,-1 0,0 0,0 1,0-1,0 1,0-1,0 1,0 0,0 0,0 0,0 0,0 0,-2 1,2-1,0 0,0 0,0 1,1-1,-1 0,0 0,0-1,0 1,0 0,1-1,-1 1,0-1,0 1,1-1,-1 0,0 0,1 0,-1 0,1 0,-1 0,-1-2,1 2,1 0,0-1,-1 1,1 1,-1-1,1 0,-1 0,0 0,1 1,-1-1,0 1,0 0,1-1,-1 1,0 0,0 0,1 0,-1 0,0 0,0 0,0 1,-1 0,1-1,0 1,0-1,0 0,0 0,1 0,-1 0,0 0,0 0,0 0,0-1,0 1,1-1,-1 1,0-1,0 0,1 1,-3-2,4-2,8 2,13 0,-15 1,-4 1,0-1,0 1,0-1,0 0,0 1,0-1,0 0,0 0,-1 0,1-1,0 1,-1 0,1-1,-1 1,3-3,-1-1,0 0,-1 0,0-1,3-9,-5 14,1 0,-1 0,0 0,0 0,0 1,1-1,-1 0,0 0,1 0,-1 1,1-1,-1 0,1 0,-1 1,1-1,-1 0,1 1,0-1,-1 1,1-1,0 1,-1-1,1 1,0-1,0 1,0 0,-1-1,1 1,0 0,0 0,0 0,0 0,0 0,-1 0,1 0,0 0,0 0,0 0,0 0,0 0,1 1,1 0,0 1,0 0,0 0,0 0,-1 0,1 1,-1-1,1 1,2 3,35 30,-26-25,1 0,0-1,1-1,0 0,0-1,27 9,-15-10,15 6,65 37,-106-49,0 1,1 0,-1 1,0-1,0 0,0 1,0-1,-1 1,1-1,-1 1,0 0,1 0,-1 0,0 0,-1 0,1 0,0 3,1 3,-1 0,0 0,-1 1,0 13,0-22,-1 0,1 0,0 0,-1 0,1 0,0 0,-1 0,1 0,-1 0,0 0,1 0,-1 0,0 0,1 0,-1 0,0 0,0-1,0 1,0 0,0-1,0 1,0 0,-1 0,-31 7,29-7,0 0,0 0,-1 0,1 0,1 0,-6 3,5-2,1 0,0 0,1 0,-1 0,0 0,0 0,1 1,0-1,-1 1,1 0,0 0,0 0,1 0,-1 0,0 0,1 0,0 1,0-1,-1 4,1-4,0 0,0 1,-1-1,1 0,-1 0,0 0,0-1,0 1,0 0,-3 2,5-4,-1-1,1 1,-1-1,1 1,-1-1,0 1,1-1,-1 1,0-1,0 0,1 1,-1-1,0 0,0 0,0 0,1 1,-1-1,0 0,0 0,0 0,1 0,-1 0,0-1,0 1,0 0,1 0,-1 0,0-1,0 1,1 0,-1-1,0 1,0-1,1 1,-1-1,1 1,-1-1,0 1,1-1,-1 1,1-1,-1 0,1 0,0 1,-1-1,0-1,-2-6,1 0,-1 0,1 0,1-1,-1 1,1 0,1-11,0 18,11 36,1-1,-11-30,0 1,0 0,1-1,0 1,0-1,5 9,-5-48,-1 30,0-1,0 1,0 0,1-1,0 1,0 0,0 0,1 0,0 0,0 0,0 1,0 0,1-1,0 1,6-5,-5 5,0 1,0 0,0 1,0-1,0 1,1 0,-1 0,1 1,0 0,-1 0,1 0,0 0,0 1,0 0,5 1,-1 0,-1 0,0 1,1 0,-1 1,0-1,-1 2,1-1,12 8,9 12,-26-20,0 0,0 0,0 0,6 8,-7-8,1 1,-1-1,1 0,0 1,0-2,5 4,16 7,35 23,-42-21,-15-12,0 0,1 0,-1-1,1 1,-1-1,7 3,-9-4,0-1,0 1,0 0,-1-1,1 1,0 0,0 0,0 0,-1-1,1 1,0 0,-1 0,1 0,-1 0,1 0,-1 0,0 0,1 0,-1 0,0 0,0 2,2 31,-3-30,1 1,0-1,0 0,1 1,-1-1,3 8,-2-10,7 16,-6-10,-4-6,0-4,0 1,1 0,-1-1,1 1,-1-1,1 1,-1-1,1 0,0 0,-1 1,1-1,0 0,1 0,-1 0,0 0,0-1,1 1,-1 0,1-4,-4-43,3 27,0 16,1 0,0 0,0 0,0 1,0-1,1 0,2-6,-2 11,0 0,0 0,0 0,0 1,0-1,1 0,-1 1,0-1,0 0,1 1,-1 0,0-1,1 1,-1 0,1 0,-1-1,0 1,1 0,-1 1,3-1,29 3,-1 6,-25-6,-1-1,1 0,0 0,0-1,0 0,1 0,-1-1,0 0,0 0,10-2,7-3,34-4,-55 8,-1 1,1-1,-1 0,1 0,-1 0,1 0,-1 0,0-1,4-2,-4 3,-1 0,0 0,1 0,-1 0,1 0,0 0,-1 1,1-1,0 0,-1 1,1-1,0 1,0 0,-1 0,1 0,0 0,0 0,0 0,1 0,-3 0,0 0,1 0,-1 0,0 0,0 0,0 0,0 0,0 0,1 1,-1-1,0 0,0 0,0 0,0 0,0 0,1 0,-1 0,0 0,0 1,0-1,0 0,0 0,0 0,0 0,0 0,0 1,0-1,0 0,1 0,-1 0,0 0,0 1,0-1,0 0,0 0,0 0,0 0,0 1,0-1,-1 0,1 0,0 0,0 0,0 0,0 1,-8 7,-10 5,-7 0,-35 25,57-36,1 1,-1 0,1 0,0 0,0 0,0 1,0-1,0 0,1 1,-1-1,1 1,0 0,0 0,1-1,-1 1,1 0,-1 0,1 0,0-1,1 1,-1 0,1 0,0 0,0-1,2 7,-3-55,-1 40,-1 1,0 0,-1 0,1 0,-1 0,-3-5,5 7,0 1,0 0,0 0,0-1,0 1,0 0,0 0,-1 0,1 0,0 0,-1 0,1 1,0-1,-1 0,1 1,-1-1,1 1,-1-1,1 1,-1 0,-3-1,5 1,0 0,-1 0,1 0,0 0,-1 0,1 0,0 0,-1 1,1-1,0 0,-1 0,1 0,0 0,-1 1,1-1,0 0,0 0,-1 0,1 1,0-1,0 0,-1 0,1 1,0-1,0 0,0 1,0-1,-1 0,1 1,0-1,0 0,0 1,0-1,0 0,0 1,0-1,0 0,0 1,0-1,0 0,0 1,0 0,1-1,-1 0,1 0,-1 1,0-1,1 0,-1 0,1 1,-1-1,1 0,-1 0,1 0,0 0,-1 0,1 0,-1 0,1 0,-1 0,1 0,-1 0,1 0,-1 0,1-1,-1 1,1 0,-1 0,1 0,-1-1,1 1,-1 0,0-1,1 1,3-3,1 0,-1 1,-1-1,1-1,0 1,-1 0,0-1,0 0,0 0,0 0,0 0,-1 0,0 0,0-1,0 1,0-1,1-8,3-7,-2 6,-1 0,3-20,0-84,-5 109,0 0,1 0,0 0,1 0,0 0,1 1,-1 0,9-14,-10 20,0 0,0 0,0 0,0 0,0 0,0 1,1-1,-1 1,0 0,1-1,-1 1,1 0,0 0,-1 0,1 1,0-1,4 0,6 0,-3 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6:31.008"/>
    </inkml:context>
    <inkml:brush xml:id="br0">
      <inkml:brushProperty name="width" value="0.1" units="cm"/>
      <inkml:brushProperty name="height" value="0.2" units="cm"/>
      <inkml:brushProperty name="color" value="#00FDFF"/>
      <inkml:brushProperty name="tip" value="rectangle"/>
      <inkml:brushProperty name="rasterOp" value="maskPen"/>
      <inkml:brushProperty name="ignorePressure" value="1"/>
    </inkml:brush>
  </inkml:definitions>
  <inkml:trace contextRef="#ctx0" brushRef="#br0">2162 11,'1'0,"0"0,1-1,-1 1,0 0,2 0,1 0,-1 0,1 0,0 0,-1 0,1 0,6 3,-9-3,1 0,-1 1,0 0,0-1,0 1,1 0,-1-1,0 1,0 0,0 0,0 0,-1 0,1 0,0 0,0 0,0 0,-1 0,1 1,-1-1,1 0,0 3,2 1,0 1,1 0,-1-1,1 1,0-1,1 0,-1 0,1-1,8 7,5 5,-16-15,-1 0,1 0,0 0,0 0,-1 0,1 0,0-1,0 1,0 0,0-1,0 0,0 0,4 1,32-3,-19 1,6-1,1-1,-1-1,0-1,24-8</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6:31.007"/>
    </inkml:context>
    <inkml:brush xml:id="br0">
      <inkml:brushProperty name="width" value="0.1" units="cm"/>
      <inkml:brushProperty name="height" value="0.2" units="cm"/>
      <inkml:brushProperty name="color" value="#00FDFF"/>
      <inkml:brushProperty name="tip" value="rectangle"/>
      <inkml:brushProperty name="rasterOp" value="maskPen"/>
      <inkml:brushProperty name="ignorePressure" value="1"/>
    </inkml:brush>
  </inkml:definitions>
  <inkml:trace contextRef="#ctx0" brushRef="#br0">648 1557,'0'3,"1"0,-1 0,1 0,0 0,0 0,0 0,1 0,-1 0,1 0,-1 0,1-1,0 1,0-1,3 3,37 35,-26-27,-6-5,-1-1,1 0,1-1,-1 0,1-1,0 0,1-1,-1 0,1-1,0 0,-1-1,1 0,0-1,0 0,0-1,1 0,-1-1,0-1,17-3,49-11,47-12,-5-4,-98 25,-16 6,1-1,-1 0,-1 0,1-1,0 1,0-1,-1-1,9-6,61-58,38-13,-55 45,17 2,87-36,-145 61,0 0,-1-1,0 0,23-21,-29 23,-1 0,-1-1,1 1,7-12,1-1,1 0,1 2,32-27,-36 33,-6 3,0 0,0-1,8-15,-13 21,2-5,1-1,-1-1,-1 1,0-1,-1 0,4-14,26-58,-24 52,23-48,-27 66,9-24,-7 7,21-69,-22 82,-1-1,-1 0,-1 0,0 0,-1-1,0-30,-3 44,0 1,0 0,-1 0,0 0,0 0,0 0,0 0,-1 0,0 0,0 1,0-1,-1 1,0-1,1 1,-1 0,-1 0,1 0,-1 0,1 1,-1-1,0 1,-1 0,1 0,0 1,-7-4,-71-31,72 33,1 0,0-1,-9-5,15 8,0-1,-1 1,1-1,0 1,0-1,0 0,0 0,1 0,-1-1,-2-3,2-2,-1 0,1 0,1 0,-1-1,1 1,1-1,-1-17,2 18</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6:30.895"/>
    </inkml:context>
    <inkml:brush xml:id="br0">
      <inkml:brushProperty name="width" value="0.1" units="cm"/>
      <inkml:brushProperty name="height" value="0.2" units="cm"/>
      <inkml:brushProperty name="color" value="#00FDFF"/>
      <inkml:brushProperty name="tip" value="rectangle"/>
      <inkml:brushProperty name="rasterOp" value="maskPen"/>
      <inkml:brushProperty name="ignorePressure" value="1"/>
    </inkml:brush>
  </inkml:definitions>
  <inkml:trace contextRef="#ctx0" brushRef="#br0">304 17,'0'-1,"0"1,0-1,0 1,0-1,0 0,0 1,0-1,0 1,-1-1,1 0,0 1,0-1,-1 1,1-1,0 1,-1-1,1 1,0-1,-1 1,1-1,-1 1,1-1,0 1,-1 0,1-1,-1 1,0-1,-1 1,1-1,-1 1,1 0,0 0,-1 0,1 0,-1 0,1 0,-1 0,1 0,-3 1,-33 15,36-15,-36 17</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7:33.617"/>
    </inkml:context>
    <inkml:brush xml:id="br0">
      <inkml:brushProperty name="width" value="0.1" units="cm"/>
      <inkml:brushProperty name="height" value="0.2" units="cm"/>
      <inkml:brushProperty name="color" value="#00FDFF"/>
      <inkml:brushProperty name="tip" value="rectangle"/>
      <inkml:brushProperty name="rasterOp" value="maskPen"/>
      <inkml:brushProperty name="ignorePressure" value="1"/>
    </inkml:brush>
  </inkml:definitions>
  <inkml:trace contextRef="#ctx0" brushRef="#br0">104 176,'-1'1,"-2"2,0 0,-1-1,1 0,0 0,-1 0,0 0,1 0,-1-1,0 0,0 0,1 0,-5 1,-26 9,19-4,11-5</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7:33.616"/>
    </inkml:context>
    <inkml:brush xml:id="br0">
      <inkml:brushProperty name="width" value="0.1" units="cm"/>
      <inkml:brushProperty name="height" value="0.2" units="cm"/>
      <inkml:brushProperty name="color" value="#00FDFF"/>
      <inkml:brushProperty name="tip" value="rectangle"/>
      <inkml:brushProperty name="rasterOp" value="maskPen"/>
      <inkml:brushProperty name="ignorePressure" value="1"/>
    </inkml:brush>
  </inkml:definitions>
  <inkml:trace contextRef="#ctx0" brushRef="#br0">219 134,'10'-8,"4"-3,20-10,26-15,-40 24,29-11,-34 16,-11 5,0 0,0 0,0 0,0 1,0-1,1 1,-1 0,0 0,1 0,-1 1,1-1,6 2,-12-1,1 1,0-1,0 1,-1 0,1-1,-1 1,1-1,0 1,-1-1,1 1,-1-1,1 1,-1-1,1 0,-1 1,0-1,1 0,-1 1,1-1,-1 0,0 0,-1 1,-19 9,-38 11,21-7,-27 4,-3 15</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7:33.615"/>
    </inkml:context>
    <inkml:brush xml:id="br0">
      <inkml:brushProperty name="width" value="0.1" units="cm"/>
      <inkml:brushProperty name="height" value="0.2" units="cm"/>
      <inkml:brushProperty name="color" value="#00FDFF"/>
      <inkml:brushProperty name="tip" value="rectangle"/>
      <inkml:brushProperty name="rasterOp" value="maskPen"/>
      <inkml:brushProperty name="ignorePressure" value="1"/>
    </inkml:brush>
  </inkml:definitions>
  <inkml:trace contextRef="#ctx0" brushRef="#br0">155 194,'2'-1,"1"-1,-1 1,1-1,-1 1,0-1,0 0,0 0,0 0,0 0,-1 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7:11.505"/>
    </inkml:context>
    <inkml:brush xml:id="br0">
      <inkml:brushProperty name="width" value="0.1" units="cm"/>
      <inkml:brushProperty name="height" value="0.2" units="cm"/>
      <inkml:brushProperty name="color" value="#00FDFF"/>
      <inkml:brushProperty name="tip" value="rectangle"/>
      <inkml:brushProperty name="rasterOp" value="maskPen"/>
      <inkml:brushProperty name="ignorePressure" value="1"/>
    </inkml:brush>
  </inkml:definitions>
  <inkml:trace contextRef="#ctx0" brushRef="#br0">1 1,'0'0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7:12.317"/>
    </inkml:context>
    <inkml:brush xml:id="br0">
      <inkml:brushProperty name="width" value="0.1" units="cm"/>
      <inkml:brushProperty name="height" value="0.2" units="cm"/>
      <inkml:brushProperty name="color" value="#00FDFF"/>
      <inkml:brushProperty name="tip" value="rectangle"/>
      <inkml:brushProperty name="rasterOp" value="maskPen"/>
      <inkml:brushProperty name="ignorePressure" value="1"/>
    </inkml:brush>
  </inkml:definitions>
  <inkml:trace contextRef="#ctx0" brushRef="#br0">0 0,'0'0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7:13.717"/>
    </inkml:context>
    <inkml:brush xml:id="br0">
      <inkml:brushProperty name="width" value="0.1" units="cm"/>
      <inkml:brushProperty name="height" value="0.2" units="cm"/>
      <inkml:brushProperty name="color" value="#00FDFF"/>
      <inkml:brushProperty name="tip" value="rectangle"/>
      <inkml:brushProperty name="rasterOp" value="maskPen"/>
      <inkml:brushProperty name="ignorePressure" value="1"/>
    </inkml:brush>
  </inkml:definitions>
  <inkml:trace contextRef="#ctx0" brushRef="#br0">1 1,'0'0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01:37:15.213"/>
    </inkml:context>
    <inkml:brush xml:id="br0">
      <inkml:brushProperty name="width" value="0.1" units="cm"/>
      <inkml:brushProperty name="height" value="0.2" units="cm"/>
      <inkml:brushProperty name="color" value="#00FDFF"/>
      <inkml:brushProperty name="tip" value="rectangle"/>
      <inkml:brushProperty name="rasterOp" value="maskPen"/>
      <inkml:brushProperty name="ignorePressure" value="1"/>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161294-FEAB-44E6-BBBD-39DB50CC5E54}" type="datetimeFigureOut">
              <a:rPr lang="zh-CN" altLang="en-US" smtClean="0"/>
              <a:t>2024/4/22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664EAB-407B-4297-A71F-957DFB8ED0D0}" type="slidenum">
              <a:rPr lang="zh-CN" altLang="en-US" smtClean="0"/>
              <a:t>‹#›</a:t>
            </a:fld>
            <a:endParaRPr lang="zh-CN" altLang="en-US"/>
          </a:p>
        </p:txBody>
      </p:sp>
    </p:spTree>
    <p:extLst>
      <p:ext uri="{BB962C8B-B14F-4D97-AF65-F5344CB8AC3E}">
        <p14:creationId xmlns:p14="http://schemas.microsoft.com/office/powerpoint/2010/main" val="4243440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0664EAB-407B-4297-A71F-957DFB8ED0D0}" type="slidenum">
              <a:rPr lang="zh-CN" altLang="en-US" smtClean="0"/>
              <a:t>1</a:t>
            </a:fld>
            <a:endParaRPr lang="zh-CN" altLang="en-US"/>
          </a:p>
        </p:txBody>
      </p:sp>
    </p:spTree>
    <p:extLst>
      <p:ext uri="{BB962C8B-B14F-4D97-AF65-F5344CB8AC3E}">
        <p14:creationId xmlns:p14="http://schemas.microsoft.com/office/powerpoint/2010/main" val="2265625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0664EAB-407B-4297-A71F-957DFB8ED0D0}" type="slidenum">
              <a:rPr lang="zh-CN" altLang="en-US" smtClean="0"/>
              <a:t>2</a:t>
            </a:fld>
            <a:endParaRPr lang="zh-CN" altLang="en-US"/>
          </a:p>
        </p:txBody>
      </p:sp>
    </p:spTree>
    <p:extLst>
      <p:ext uri="{BB962C8B-B14F-4D97-AF65-F5344CB8AC3E}">
        <p14:creationId xmlns:p14="http://schemas.microsoft.com/office/powerpoint/2010/main" val="859007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GB" altLang="zh-CN" b="0" i="0" dirty="0">
                <a:solidFill>
                  <a:srgbClr val="0D0D0D"/>
                </a:solidFill>
                <a:effectLst/>
                <a:highlight>
                  <a:srgbClr val="FFFFFF"/>
                </a:highlight>
                <a:latin typeface="Söhne"/>
              </a:rPr>
              <a:t>There are 2 main type of methods been using,</a:t>
            </a:r>
          </a:p>
          <a:p>
            <a:pPr algn="l"/>
            <a:endParaRPr lang="en-GB" altLang="zh-CN" b="0" i="0" dirty="0">
              <a:solidFill>
                <a:srgbClr val="0D0D0D"/>
              </a:solidFill>
              <a:effectLst/>
              <a:highlight>
                <a:srgbClr val="FFFFFF"/>
              </a:highlight>
              <a:latin typeface="Söhne"/>
            </a:endParaRPr>
          </a:p>
          <a:p>
            <a:pPr algn="l"/>
            <a:r>
              <a:rPr lang="en-GB" altLang="zh-CN" b="0" i="0" dirty="0">
                <a:solidFill>
                  <a:srgbClr val="0D0D0D"/>
                </a:solidFill>
                <a:effectLst/>
                <a:highlight>
                  <a:srgbClr val="FFFFFF"/>
                </a:highlight>
                <a:latin typeface="Söhne"/>
              </a:rPr>
              <a:t>Traditionally, physics-based models require a great deal of detailed information, such as the thermal properties of the materials used for walls, roofs and windows, as well as the geometry of the building, the thermal set-up and internal loads generated by occupants, lighting and equipment. These tools, although comprehensive, will often face limitations due to the complexity of the data required and the time-consuming nature of their use, especially when analysing energy on a larger scale, such as an entire city.</a:t>
            </a:r>
          </a:p>
          <a:p>
            <a:pPr algn="l"/>
            <a:endParaRPr lang="en-GB" altLang="zh-CN" b="0" i="0" dirty="0">
              <a:solidFill>
                <a:srgbClr val="0D0D0D"/>
              </a:solidFill>
              <a:effectLst/>
              <a:highlight>
                <a:srgbClr val="FFFFFF"/>
              </a:highlight>
              <a:latin typeface="Söhne"/>
            </a:endParaRPr>
          </a:p>
          <a:p>
            <a:pPr algn="l"/>
            <a:r>
              <a:rPr lang="en-GB" altLang="zh-CN" b="0" i="0" dirty="0">
                <a:solidFill>
                  <a:srgbClr val="0D0D0D"/>
                </a:solidFill>
                <a:effectLst/>
                <a:highlight>
                  <a:srgbClr val="FFFFFF"/>
                </a:highlight>
                <a:latin typeface="Söhne"/>
              </a:rPr>
              <a:t>On the other hand, data-driven approaches are based on artificial intelligence and the Internet of Things (IoT). These methods use historical data to more effectively understand and predict building energy consumption patterns. Many Machine learning models have shown great potential in predicting future building energy use.</a:t>
            </a:r>
          </a:p>
        </p:txBody>
      </p:sp>
      <p:sp>
        <p:nvSpPr>
          <p:cNvPr id="4" name="灯片编号占位符 3"/>
          <p:cNvSpPr>
            <a:spLocks noGrp="1"/>
          </p:cNvSpPr>
          <p:nvPr>
            <p:ph type="sldNum" sz="quarter" idx="5"/>
          </p:nvPr>
        </p:nvSpPr>
        <p:spPr/>
        <p:txBody>
          <a:bodyPr/>
          <a:lstStyle/>
          <a:p>
            <a:fld id="{B0664EAB-407B-4297-A71F-957DFB8ED0D0}" type="slidenum">
              <a:rPr lang="zh-CN" altLang="en-US" smtClean="0"/>
              <a:t>3</a:t>
            </a:fld>
            <a:endParaRPr lang="zh-CN" altLang="en-US"/>
          </a:p>
        </p:txBody>
      </p:sp>
    </p:spTree>
    <p:extLst>
      <p:ext uri="{BB962C8B-B14F-4D97-AF65-F5344CB8AC3E}">
        <p14:creationId xmlns:p14="http://schemas.microsoft.com/office/powerpoint/2010/main" val="316532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dirty="0"/>
              <a:t>Various studies have proposed machine learning-based prediction models to predict future building energy use.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For example, the main machine learning models applied to building energy prediction include </a:t>
            </a:r>
            <a:r>
              <a:rPr lang="en-GB" altLang="zh-CN" dirty="0"/>
              <a:t>(RF), </a:t>
            </a:r>
            <a:r>
              <a:rPr lang="en-GB" dirty="0"/>
              <a:t>(ANN), (DT), (ANFIS) </a:t>
            </a:r>
            <a:r>
              <a:rPr lang="en-GB" altLang="zh-CN" dirty="0"/>
              <a:t>and </a:t>
            </a:r>
            <a:r>
              <a:rPr lang="en-GB" dirty="0"/>
              <a:t>(SVM)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Efficient use of energy reduces energy demand, thereby increasing monetary savings, reducing greenhouse gas emissions, and increasing energy security.</a:t>
            </a:r>
          </a:p>
        </p:txBody>
      </p:sp>
      <p:sp>
        <p:nvSpPr>
          <p:cNvPr id="4" name="灯片编号占位符 3"/>
          <p:cNvSpPr>
            <a:spLocks noGrp="1"/>
          </p:cNvSpPr>
          <p:nvPr>
            <p:ph type="sldNum" sz="quarter" idx="5"/>
          </p:nvPr>
        </p:nvSpPr>
        <p:spPr/>
        <p:txBody>
          <a:bodyPr/>
          <a:lstStyle/>
          <a:p>
            <a:fld id="{B0664EAB-407B-4297-A71F-957DFB8ED0D0}" type="slidenum">
              <a:rPr lang="zh-CN" altLang="en-US" smtClean="0"/>
              <a:t>4</a:t>
            </a:fld>
            <a:endParaRPr lang="zh-CN" altLang="en-US"/>
          </a:p>
        </p:txBody>
      </p:sp>
    </p:spTree>
    <p:extLst>
      <p:ext uri="{BB962C8B-B14F-4D97-AF65-F5344CB8AC3E}">
        <p14:creationId xmlns:p14="http://schemas.microsoft.com/office/powerpoint/2010/main" val="8631549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ltLang="zh-CN" dirty="0"/>
              <a:t>In the field of machine learning, Random Forest (RF) algorithms are powerful and efficient tools for dealing with complex and high-dimensional data from various industries. During </a:t>
            </a:r>
            <a:r>
              <a:rPr lang="en-GB" altLang="zh-CN" dirty="0" err="1"/>
              <a:t>reasch</a:t>
            </a:r>
            <a:r>
              <a:rPr lang="en-GB" altLang="zh-CN" dirty="0"/>
              <a:t>, RF accelerates the training process through an ensemble approach that integrates multiple decision trees to produce the output. This approach not only ensures stability, but also improves the accuracy of predictions.</a:t>
            </a:r>
          </a:p>
          <a:p>
            <a:endParaRPr lang="en-GB" dirty="0"/>
          </a:p>
          <a:p>
            <a:r>
              <a:rPr lang="en-GB" dirty="0"/>
              <a:t>Comparative results showed that the RF model improved the prediction accuracy by 14-25% and 5-5.5% compared to the regression tree and SVR models.</a:t>
            </a:r>
          </a:p>
          <a:p>
            <a:endParaRPr lang="en-GB" dirty="0"/>
          </a:p>
        </p:txBody>
      </p:sp>
      <p:sp>
        <p:nvSpPr>
          <p:cNvPr id="4" name="灯片编号占位符 3"/>
          <p:cNvSpPr>
            <a:spLocks noGrp="1"/>
          </p:cNvSpPr>
          <p:nvPr>
            <p:ph type="sldNum" sz="quarter" idx="5"/>
          </p:nvPr>
        </p:nvSpPr>
        <p:spPr/>
        <p:txBody>
          <a:bodyPr/>
          <a:lstStyle/>
          <a:p>
            <a:fld id="{B0664EAB-407B-4297-A71F-957DFB8ED0D0}" type="slidenum">
              <a:rPr lang="zh-CN" altLang="en-US" smtClean="0"/>
              <a:t>5</a:t>
            </a:fld>
            <a:endParaRPr lang="zh-CN" altLang="en-US"/>
          </a:p>
        </p:txBody>
      </p:sp>
    </p:spTree>
    <p:extLst>
      <p:ext uri="{BB962C8B-B14F-4D97-AF65-F5344CB8AC3E}">
        <p14:creationId xmlns:p14="http://schemas.microsoft.com/office/powerpoint/2010/main" val="119172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0664EAB-407B-4297-A71F-957DFB8ED0D0}" type="slidenum">
              <a:rPr lang="zh-CN" altLang="en-US" smtClean="0"/>
              <a:t>8</a:t>
            </a:fld>
            <a:endParaRPr lang="zh-CN" altLang="en-US"/>
          </a:p>
        </p:txBody>
      </p:sp>
    </p:spTree>
    <p:extLst>
      <p:ext uri="{BB962C8B-B14F-4D97-AF65-F5344CB8AC3E}">
        <p14:creationId xmlns:p14="http://schemas.microsoft.com/office/powerpoint/2010/main" val="4273640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0664EAB-407B-4297-A71F-957DFB8ED0D0}" type="slidenum">
              <a:rPr lang="zh-CN" altLang="en-US" smtClean="0"/>
              <a:t>9</a:t>
            </a:fld>
            <a:endParaRPr lang="zh-CN" altLang="en-US"/>
          </a:p>
        </p:txBody>
      </p:sp>
    </p:spTree>
    <p:extLst>
      <p:ext uri="{BB962C8B-B14F-4D97-AF65-F5344CB8AC3E}">
        <p14:creationId xmlns:p14="http://schemas.microsoft.com/office/powerpoint/2010/main" val="8065702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GB" dirty="0"/>
          </a:p>
        </p:txBody>
      </p:sp>
      <p:sp>
        <p:nvSpPr>
          <p:cNvPr id="4" name="灯片编号占位符 3"/>
          <p:cNvSpPr>
            <a:spLocks noGrp="1"/>
          </p:cNvSpPr>
          <p:nvPr>
            <p:ph type="sldNum" sz="quarter" idx="5"/>
          </p:nvPr>
        </p:nvSpPr>
        <p:spPr/>
        <p:txBody>
          <a:bodyPr/>
          <a:lstStyle/>
          <a:p>
            <a:fld id="{B0664EAB-407B-4297-A71F-957DFB8ED0D0}" type="slidenum">
              <a:rPr lang="zh-CN" altLang="en-US" smtClean="0"/>
              <a:t>10</a:t>
            </a:fld>
            <a:endParaRPr lang="zh-CN" altLang="en-US"/>
          </a:p>
        </p:txBody>
      </p:sp>
    </p:spTree>
    <p:extLst>
      <p:ext uri="{BB962C8B-B14F-4D97-AF65-F5344CB8AC3E}">
        <p14:creationId xmlns:p14="http://schemas.microsoft.com/office/powerpoint/2010/main" val="4174823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FB5820-C8C1-D175-C971-674422EE6D4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3ED0E95-46EC-5819-660F-B1CD76707E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9308994-F48D-0E82-C068-622BFE1DC8A0}"/>
              </a:ext>
            </a:extLst>
          </p:cNvPr>
          <p:cNvSpPr>
            <a:spLocks noGrp="1"/>
          </p:cNvSpPr>
          <p:nvPr>
            <p:ph type="dt" sz="half" idx="10"/>
          </p:nvPr>
        </p:nvSpPr>
        <p:spPr/>
        <p:txBody>
          <a:bodyPr/>
          <a:lstStyle/>
          <a:p>
            <a:fld id="{9F8E52F2-86E7-490A-899F-9F69AB34529E}" type="datetimeFigureOut">
              <a:rPr lang="zh-CN" altLang="en-US" smtClean="0"/>
              <a:t>2024/4/22</a:t>
            </a:fld>
            <a:endParaRPr lang="zh-CN" altLang="en-US"/>
          </a:p>
        </p:txBody>
      </p:sp>
      <p:sp>
        <p:nvSpPr>
          <p:cNvPr id="5" name="页脚占位符 4">
            <a:extLst>
              <a:ext uri="{FF2B5EF4-FFF2-40B4-BE49-F238E27FC236}">
                <a16:creationId xmlns:a16="http://schemas.microsoft.com/office/drawing/2014/main" id="{6DD14142-CD8C-DA9C-6738-9F255A631EA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7E91F27-5BB2-E49B-EB09-74ABE32AF8DA}"/>
              </a:ext>
            </a:extLst>
          </p:cNvPr>
          <p:cNvSpPr>
            <a:spLocks noGrp="1"/>
          </p:cNvSpPr>
          <p:nvPr>
            <p:ph type="sldNum" sz="quarter" idx="12"/>
          </p:nvPr>
        </p:nvSpPr>
        <p:spPr/>
        <p:txBody>
          <a:bodyPr/>
          <a:lstStyle/>
          <a:p>
            <a:fld id="{5CF214C6-B002-4513-8D7F-872BBCEA49E5}" type="slidenum">
              <a:rPr lang="zh-CN" altLang="en-US" smtClean="0"/>
              <a:t>‹#›</a:t>
            </a:fld>
            <a:endParaRPr lang="zh-CN" altLang="en-US"/>
          </a:p>
        </p:txBody>
      </p:sp>
    </p:spTree>
    <p:extLst>
      <p:ext uri="{BB962C8B-B14F-4D97-AF65-F5344CB8AC3E}">
        <p14:creationId xmlns:p14="http://schemas.microsoft.com/office/powerpoint/2010/main" val="579371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CC0105-FF18-0486-E49C-3CA90718047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5F9417E-B84F-3F0F-1CF1-F2C625F936B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1D9D29A-455D-F003-3E42-F81B75D0A2CD}"/>
              </a:ext>
            </a:extLst>
          </p:cNvPr>
          <p:cNvSpPr>
            <a:spLocks noGrp="1"/>
          </p:cNvSpPr>
          <p:nvPr>
            <p:ph type="dt" sz="half" idx="10"/>
          </p:nvPr>
        </p:nvSpPr>
        <p:spPr/>
        <p:txBody>
          <a:bodyPr/>
          <a:lstStyle/>
          <a:p>
            <a:fld id="{9F8E52F2-86E7-490A-899F-9F69AB34529E}" type="datetimeFigureOut">
              <a:rPr lang="zh-CN" altLang="en-US" smtClean="0"/>
              <a:t>2024/4/22</a:t>
            </a:fld>
            <a:endParaRPr lang="zh-CN" altLang="en-US"/>
          </a:p>
        </p:txBody>
      </p:sp>
      <p:sp>
        <p:nvSpPr>
          <p:cNvPr id="5" name="页脚占位符 4">
            <a:extLst>
              <a:ext uri="{FF2B5EF4-FFF2-40B4-BE49-F238E27FC236}">
                <a16:creationId xmlns:a16="http://schemas.microsoft.com/office/drawing/2014/main" id="{AFFD0ADB-D6BC-FFF4-A64F-B6505372EA1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5AE9D0E-2E4B-740A-4A5B-25A70FAB17EA}"/>
              </a:ext>
            </a:extLst>
          </p:cNvPr>
          <p:cNvSpPr>
            <a:spLocks noGrp="1"/>
          </p:cNvSpPr>
          <p:nvPr>
            <p:ph type="sldNum" sz="quarter" idx="12"/>
          </p:nvPr>
        </p:nvSpPr>
        <p:spPr/>
        <p:txBody>
          <a:bodyPr/>
          <a:lstStyle/>
          <a:p>
            <a:fld id="{5CF214C6-B002-4513-8D7F-872BBCEA49E5}" type="slidenum">
              <a:rPr lang="zh-CN" altLang="en-US" smtClean="0"/>
              <a:t>‹#›</a:t>
            </a:fld>
            <a:endParaRPr lang="zh-CN" altLang="en-US"/>
          </a:p>
        </p:txBody>
      </p:sp>
    </p:spTree>
    <p:extLst>
      <p:ext uri="{BB962C8B-B14F-4D97-AF65-F5344CB8AC3E}">
        <p14:creationId xmlns:p14="http://schemas.microsoft.com/office/powerpoint/2010/main" val="4064496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EB227DA-DAE5-C32A-9DA4-48EB8BB75D5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9229971-E608-1128-6983-B6004BBAF8D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5C601D2-B76F-EEF9-A2F0-56F0456AFA09}"/>
              </a:ext>
            </a:extLst>
          </p:cNvPr>
          <p:cNvSpPr>
            <a:spLocks noGrp="1"/>
          </p:cNvSpPr>
          <p:nvPr>
            <p:ph type="dt" sz="half" idx="10"/>
          </p:nvPr>
        </p:nvSpPr>
        <p:spPr/>
        <p:txBody>
          <a:bodyPr/>
          <a:lstStyle/>
          <a:p>
            <a:fld id="{9F8E52F2-86E7-490A-899F-9F69AB34529E}" type="datetimeFigureOut">
              <a:rPr lang="zh-CN" altLang="en-US" smtClean="0"/>
              <a:t>2024/4/22</a:t>
            </a:fld>
            <a:endParaRPr lang="zh-CN" altLang="en-US"/>
          </a:p>
        </p:txBody>
      </p:sp>
      <p:sp>
        <p:nvSpPr>
          <p:cNvPr id="5" name="页脚占位符 4">
            <a:extLst>
              <a:ext uri="{FF2B5EF4-FFF2-40B4-BE49-F238E27FC236}">
                <a16:creationId xmlns:a16="http://schemas.microsoft.com/office/drawing/2014/main" id="{72FAAEE1-2DD3-927D-2530-BB5DD0DCF5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404FE64-07BF-D274-24DE-E4575606B387}"/>
              </a:ext>
            </a:extLst>
          </p:cNvPr>
          <p:cNvSpPr>
            <a:spLocks noGrp="1"/>
          </p:cNvSpPr>
          <p:nvPr>
            <p:ph type="sldNum" sz="quarter" idx="12"/>
          </p:nvPr>
        </p:nvSpPr>
        <p:spPr/>
        <p:txBody>
          <a:bodyPr/>
          <a:lstStyle/>
          <a:p>
            <a:fld id="{5CF214C6-B002-4513-8D7F-872BBCEA49E5}" type="slidenum">
              <a:rPr lang="zh-CN" altLang="en-US" smtClean="0"/>
              <a:t>‹#›</a:t>
            </a:fld>
            <a:endParaRPr lang="zh-CN" altLang="en-US"/>
          </a:p>
        </p:txBody>
      </p:sp>
    </p:spTree>
    <p:extLst>
      <p:ext uri="{BB962C8B-B14F-4D97-AF65-F5344CB8AC3E}">
        <p14:creationId xmlns:p14="http://schemas.microsoft.com/office/powerpoint/2010/main" val="1307212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1B555E-6471-C92A-1277-B0BFD0FE908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B80F957-6327-01D3-0DFD-44F493F3702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2D752A5-4507-7554-71AB-EDF402617778}"/>
              </a:ext>
            </a:extLst>
          </p:cNvPr>
          <p:cNvSpPr>
            <a:spLocks noGrp="1"/>
          </p:cNvSpPr>
          <p:nvPr>
            <p:ph type="dt" sz="half" idx="10"/>
          </p:nvPr>
        </p:nvSpPr>
        <p:spPr/>
        <p:txBody>
          <a:bodyPr/>
          <a:lstStyle/>
          <a:p>
            <a:fld id="{9F8E52F2-86E7-490A-899F-9F69AB34529E}" type="datetimeFigureOut">
              <a:rPr lang="zh-CN" altLang="en-US" smtClean="0"/>
              <a:t>2024/4/22</a:t>
            </a:fld>
            <a:endParaRPr lang="zh-CN" altLang="en-US"/>
          </a:p>
        </p:txBody>
      </p:sp>
      <p:sp>
        <p:nvSpPr>
          <p:cNvPr id="5" name="页脚占位符 4">
            <a:extLst>
              <a:ext uri="{FF2B5EF4-FFF2-40B4-BE49-F238E27FC236}">
                <a16:creationId xmlns:a16="http://schemas.microsoft.com/office/drawing/2014/main" id="{3C4FA907-010F-5B97-7AD2-F83259E39FC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4F7B8B3-52F1-2A30-25C9-09D668787F4F}"/>
              </a:ext>
            </a:extLst>
          </p:cNvPr>
          <p:cNvSpPr>
            <a:spLocks noGrp="1"/>
          </p:cNvSpPr>
          <p:nvPr>
            <p:ph type="sldNum" sz="quarter" idx="12"/>
          </p:nvPr>
        </p:nvSpPr>
        <p:spPr/>
        <p:txBody>
          <a:bodyPr/>
          <a:lstStyle/>
          <a:p>
            <a:fld id="{5CF214C6-B002-4513-8D7F-872BBCEA49E5}" type="slidenum">
              <a:rPr lang="zh-CN" altLang="en-US" smtClean="0"/>
              <a:t>‹#›</a:t>
            </a:fld>
            <a:endParaRPr lang="zh-CN" altLang="en-US"/>
          </a:p>
        </p:txBody>
      </p:sp>
    </p:spTree>
    <p:extLst>
      <p:ext uri="{BB962C8B-B14F-4D97-AF65-F5344CB8AC3E}">
        <p14:creationId xmlns:p14="http://schemas.microsoft.com/office/powerpoint/2010/main" val="1081779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56EF78-FAA7-C991-E310-740CE403D8B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5E33D89-4632-FB67-23B6-E625E2A3E1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FF5B8A8-B372-2D49-2ABE-DA0942017C1D}"/>
              </a:ext>
            </a:extLst>
          </p:cNvPr>
          <p:cNvSpPr>
            <a:spLocks noGrp="1"/>
          </p:cNvSpPr>
          <p:nvPr>
            <p:ph type="dt" sz="half" idx="10"/>
          </p:nvPr>
        </p:nvSpPr>
        <p:spPr/>
        <p:txBody>
          <a:bodyPr/>
          <a:lstStyle/>
          <a:p>
            <a:fld id="{9F8E52F2-86E7-490A-899F-9F69AB34529E}" type="datetimeFigureOut">
              <a:rPr lang="zh-CN" altLang="en-US" smtClean="0"/>
              <a:t>2024/4/22</a:t>
            </a:fld>
            <a:endParaRPr lang="zh-CN" altLang="en-US"/>
          </a:p>
        </p:txBody>
      </p:sp>
      <p:sp>
        <p:nvSpPr>
          <p:cNvPr id="5" name="页脚占位符 4">
            <a:extLst>
              <a:ext uri="{FF2B5EF4-FFF2-40B4-BE49-F238E27FC236}">
                <a16:creationId xmlns:a16="http://schemas.microsoft.com/office/drawing/2014/main" id="{877EF369-CC95-26BB-E863-477FAF77338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57B6992-E12D-CAD3-3B0A-007BF7B56F84}"/>
              </a:ext>
            </a:extLst>
          </p:cNvPr>
          <p:cNvSpPr>
            <a:spLocks noGrp="1"/>
          </p:cNvSpPr>
          <p:nvPr>
            <p:ph type="sldNum" sz="quarter" idx="12"/>
          </p:nvPr>
        </p:nvSpPr>
        <p:spPr/>
        <p:txBody>
          <a:bodyPr/>
          <a:lstStyle/>
          <a:p>
            <a:fld id="{5CF214C6-B002-4513-8D7F-872BBCEA49E5}" type="slidenum">
              <a:rPr lang="zh-CN" altLang="en-US" smtClean="0"/>
              <a:t>‹#›</a:t>
            </a:fld>
            <a:endParaRPr lang="zh-CN" altLang="en-US"/>
          </a:p>
        </p:txBody>
      </p:sp>
    </p:spTree>
    <p:extLst>
      <p:ext uri="{BB962C8B-B14F-4D97-AF65-F5344CB8AC3E}">
        <p14:creationId xmlns:p14="http://schemas.microsoft.com/office/powerpoint/2010/main" val="1008298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1D71B8-7DED-B46B-FA71-110D1C8D937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F3C494E-7DB8-6208-BC19-C80649B85BF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8D0D513-8BCE-BDEA-4E7E-DAF8D950DBB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346E3CB-FD24-1BD8-514F-61B9F73F3888}"/>
              </a:ext>
            </a:extLst>
          </p:cNvPr>
          <p:cNvSpPr>
            <a:spLocks noGrp="1"/>
          </p:cNvSpPr>
          <p:nvPr>
            <p:ph type="dt" sz="half" idx="10"/>
          </p:nvPr>
        </p:nvSpPr>
        <p:spPr/>
        <p:txBody>
          <a:bodyPr/>
          <a:lstStyle/>
          <a:p>
            <a:fld id="{9F8E52F2-86E7-490A-899F-9F69AB34529E}" type="datetimeFigureOut">
              <a:rPr lang="zh-CN" altLang="en-US" smtClean="0"/>
              <a:t>2024/4/22</a:t>
            </a:fld>
            <a:endParaRPr lang="zh-CN" altLang="en-US"/>
          </a:p>
        </p:txBody>
      </p:sp>
      <p:sp>
        <p:nvSpPr>
          <p:cNvPr id="6" name="页脚占位符 5">
            <a:extLst>
              <a:ext uri="{FF2B5EF4-FFF2-40B4-BE49-F238E27FC236}">
                <a16:creationId xmlns:a16="http://schemas.microsoft.com/office/drawing/2014/main" id="{0460CB17-3342-DAEC-B6F8-5155751CB72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4E74999-9B98-4A66-6E92-726C0F146381}"/>
              </a:ext>
            </a:extLst>
          </p:cNvPr>
          <p:cNvSpPr>
            <a:spLocks noGrp="1"/>
          </p:cNvSpPr>
          <p:nvPr>
            <p:ph type="sldNum" sz="quarter" idx="12"/>
          </p:nvPr>
        </p:nvSpPr>
        <p:spPr/>
        <p:txBody>
          <a:bodyPr/>
          <a:lstStyle/>
          <a:p>
            <a:fld id="{5CF214C6-B002-4513-8D7F-872BBCEA49E5}" type="slidenum">
              <a:rPr lang="zh-CN" altLang="en-US" smtClean="0"/>
              <a:t>‹#›</a:t>
            </a:fld>
            <a:endParaRPr lang="zh-CN" altLang="en-US"/>
          </a:p>
        </p:txBody>
      </p:sp>
    </p:spTree>
    <p:extLst>
      <p:ext uri="{BB962C8B-B14F-4D97-AF65-F5344CB8AC3E}">
        <p14:creationId xmlns:p14="http://schemas.microsoft.com/office/powerpoint/2010/main" val="285222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755C92-1612-95DD-3229-12135D77B26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07B3568-A392-EDBD-59E5-79C859C807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4EBF233-633F-D474-009F-F7B172C52F1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D80D761-3E26-1173-0B21-33B9DB7259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69AA096-2913-D8AA-9D95-8A76E5378A1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BFD250F-926E-2C9C-7D50-60F685610940}"/>
              </a:ext>
            </a:extLst>
          </p:cNvPr>
          <p:cNvSpPr>
            <a:spLocks noGrp="1"/>
          </p:cNvSpPr>
          <p:nvPr>
            <p:ph type="dt" sz="half" idx="10"/>
          </p:nvPr>
        </p:nvSpPr>
        <p:spPr/>
        <p:txBody>
          <a:bodyPr/>
          <a:lstStyle/>
          <a:p>
            <a:fld id="{9F8E52F2-86E7-490A-899F-9F69AB34529E}" type="datetimeFigureOut">
              <a:rPr lang="zh-CN" altLang="en-US" smtClean="0"/>
              <a:t>2024/4/22</a:t>
            </a:fld>
            <a:endParaRPr lang="zh-CN" altLang="en-US"/>
          </a:p>
        </p:txBody>
      </p:sp>
      <p:sp>
        <p:nvSpPr>
          <p:cNvPr id="8" name="页脚占位符 7">
            <a:extLst>
              <a:ext uri="{FF2B5EF4-FFF2-40B4-BE49-F238E27FC236}">
                <a16:creationId xmlns:a16="http://schemas.microsoft.com/office/drawing/2014/main" id="{E5CD8C18-BF8F-D739-8ED6-773E9C4F753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9AF0360-1DE2-B265-6BA2-78A010267DFB}"/>
              </a:ext>
            </a:extLst>
          </p:cNvPr>
          <p:cNvSpPr>
            <a:spLocks noGrp="1"/>
          </p:cNvSpPr>
          <p:nvPr>
            <p:ph type="sldNum" sz="quarter" idx="12"/>
          </p:nvPr>
        </p:nvSpPr>
        <p:spPr/>
        <p:txBody>
          <a:bodyPr/>
          <a:lstStyle/>
          <a:p>
            <a:fld id="{5CF214C6-B002-4513-8D7F-872BBCEA49E5}" type="slidenum">
              <a:rPr lang="zh-CN" altLang="en-US" smtClean="0"/>
              <a:t>‹#›</a:t>
            </a:fld>
            <a:endParaRPr lang="zh-CN" altLang="en-US"/>
          </a:p>
        </p:txBody>
      </p:sp>
    </p:spTree>
    <p:extLst>
      <p:ext uri="{BB962C8B-B14F-4D97-AF65-F5344CB8AC3E}">
        <p14:creationId xmlns:p14="http://schemas.microsoft.com/office/powerpoint/2010/main" val="1682669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AEC81A-BC20-2084-255D-6C246D6F290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220FDA5-5D38-A223-05D1-821524F36DE9}"/>
              </a:ext>
            </a:extLst>
          </p:cNvPr>
          <p:cNvSpPr>
            <a:spLocks noGrp="1"/>
          </p:cNvSpPr>
          <p:nvPr>
            <p:ph type="dt" sz="half" idx="10"/>
          </p:nvPr>
        </p:nvSpPr>
        <p:spPr/>
        <p:txBody>
          <a:bodyPr/>
          <a:lstStyle/>
          <a:p>
            <a:fld id="{9F8E52F2-86E7-490A-899F-9F69AB34529E}" type="datetimeFigureOut">
              <a:rPr lang="zh-CN" altLang="en-US" smtClean="0"/>
              <a:t>2024/4/22</a:t>
            </a:fld>
            <a:endParaRPr lang="zh-CN" altLang="en-US"/>
          </a:p>
        </p:txBody>
      </p:sp>
      <p:sp>
        <p:nvSpPr>
          <p:cNvPr id="4" name="页脚占位符 3">
            <a:extLst>
              <a:ext uri="{FF2B5EF4-FFF2-40B4-BE49-F238E27FC236}">
                <a16:creationId xmlns:a16="http://schemas.microsoft.com/office/drawing/2014/main" id="{1C9899EA-3A3B-4D93-CDF3-50A1CDFE3FF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B02D199-CDB8-BEE5-AE0D-EDE2C4452A08}"/>
              </a:ext>
            </a:extLst>
          </p:cNvPr>
          <p:cNvSpPr>
            <a:spLocks noGrp="1"/>
          </p:cNvSpPr>
          <p:nvPr>
            <p:ph type="sldNum" sz="quarter" idx="12"/>
          </p:nvPr>
        </p:nvSpPr>
        <p:spPr/>
        <p:txBody>
          <a:bodyPr/>
          <a:lstStyle/>
          <a:p>
            <a:fld id="{5CF214C6-B002-4513-8D7F-872BBCEA49E5}" type="slidenum">
              <a:rPr lang="zh-CN" altLang="en-US" smtClean="0"/>
              <a:t>‹#›</a:t>
            </a:fld>
            <a:endParaRPr lang="zh-CN" altLang="en-US"/>
          </a:p>
        </p:txBody>
      </p:sp>
    </p:spTree>
    <p:extLst>
      <p:ext uri="{BB962C8B-B14F-4D97-AF65-F5344CB8AC3E}">
        <p14:creationId xmlns:p14="http://schemas.microsoft.com/office/powerpoint/2010/main" val="2696368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41FF2D5-C05C-52E1-EEBB-3598118C9C20}"/>
              </a:ext>
            </a:extLst>
          </p:cNvPr>
          <p:cNvSpPr>
            <a:spLocks noGrp="1"/>
          </p:cNvSpPr>
          <p:nvPr>
            <p:ph type="dt" sz="half" idx="10"/>
          </p:nvPr>
        </p:nvSpPr>
        <p:spPr/>
        <p:txBody>
          <a:bodyPr/>
          <a:lstStyle/>
          <a:p>
            <a:fld id="{9F8E52F2-86E7-490A-899F-9F69AB34529E}" type="datetimeFigureOut">
              <a:rPr lang="zh-CN" altLang="en-US" smtClean="0"/>
              <a:t>2024/4/22</a:t>
            </a:fld>
            <a:endParaRPr lang="zh-CN" altLang="en-US"/>
          </a:p>
        </p:txBody>
      </p:sp>
      <p:sp>
        <p:nvSpPr>
          <p:cNvPr id="3" name="页脚占位符 2">
            <a:extLst>
              <a:ext uri="{FF2B5EF4-FFF2-40B4-BE49-F238E27FC236}">
                <a16:creationId xmlns:a16="http://schemas.microsoft.com/office/drawing/2014/main" id="{CE571153-F240-22A1-7759-E13AD672538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2FB851F-1DB5-B1F2-050F-2D4C3EAE0BA2}"/>
              </a:ext>
            </a:extLst>
          </p:cNvPr>
          <p:cNvSpPr>
            <a:spLocks noGrp="1"/>
          </p:cNvSpPr>
          <p:nvPr>
            <p:ph type="sldNum" sz="quarter" idx="12"/>
          </p:nvPr>
        </p:nvSpPr>
        <p:spPr/>
        <p:txBody>
          <a:bodyPr/>
          <a:lstStyle/>
          <a:p>
            <a:fld id="{5CF214C6-B002-4513-8D7F-872BBCEA49E5}" type="slidenum">
              <a:rPr lang="zh-CN" altLang="en-US" smtClean="0"/>
              <a:t>‹#›</a:t>
            </a:fld>
            <a:endParaRPr lang="zh-CN" altLang="en-US"/>
          </a:p>
        </p:txBody>
      </p:sp>
    </p:spTree>
    <p:extLst>
      <p:ext uri="{BB962C8B-B14F-4D97-AF65-F5344CB8AC3E}">
        <p14:creationId xmlns:p14="http://schemas.microsoft.com/office/powerpoint/2010/main" val="2860003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E4C1D8-A555-72FF-373E-42A3EE14E53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D756C3A-DF36-9E8E-68F3-B762763884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1FCF4BF-1A4F-7985-C97F-F7AE732589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57A27D5-0BA4-08FB-12E6-F94C433CA138}"/>
              </a:ext>
            </a:extLst>
          </p:cNvPr>
          <p:cNvSpPr>
            <a:spLocks noGrp="1"/>
          </p:cNvSpPr>
          <p:nvPr>
            <p:ph type="dt" sz="half" idx="10"/>
          </p:nvPr>
        </p:nvSpPr>
        <p:spPr/>
        <p:txBody>
          <a:bodyPr/>
          <a:lstStyle/>
          <a:p>
            <a:fld id="{9F8E52F2-86E7-490A-899F-9F69AB34529E}" type="datetimeFigureOut">
              <a:rPr lang="zh-CN" altLang="en-US" smtClean="0"/>
              <a:t>2024/4/22</a:t>
            </a:fld>
            <a:endParaRPr lang="zh-CN" altLang="en-US"/>
          </a:p>
        </p:txBody>
      </p:sp>
      <p:sp>
        <p:nvSpPr>
          <p:cNvPr id="6" name="页脚占位符 5">
            <a:extLst>
              <a:ext uri="{FF2B5EF4-FFF2-40B4-BE49-F238E27FC236}">
                <a16:creationId xmlns:a16="http://schemas.microsoft.com/office/drawing/2014/main" id="{67B2B2BB-4AAC-49DD-8507-99507B42E3C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1261FC5-3171-FA01-A9B2-EB3B423ADA15}"/>
              </a:ext>
            </a:extLst>
          </p:cNvPr>
          <p:cNvSpPr>
            <a:spLocks noGrp="1"/>
          </p:cNvSpPr>
          <p:nvPr>
            <p:ph type="sldNum" sz="quarter" idx="12"/>
          </p:nvPr>
        </p:nvSpPr>
        <p:spPr/>
        <p:txBody>
          <a:bodyPr/>
          <a:lstStyle/>
          <a:p>
            <a:fld id="{5CF214C6-B002-4513-8D7F-872BBCEA49E5}" type="slidenum">
              <a:rPr lang="zh-CN" altLang="en-US" smtClean="0"/>
              <a:t>‹#›</a:t>
            </a:fld>
            <a:endParaRPr lang="zh-CN" altLang="en-US"/>
          </a:p>
        </p:txBody>
      </p:sp>
    </p:spTree>
    <p:extLst>
      <p:ext uri="{BB962C8B-B14F-4D97-AF65-F5344CB8AC3E}">
        <p14:creationId xmlns:p14="http://schemas.microsoft.com/office/powerpoint/2010/main" val="4293937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7C79ED-F59F-7DD6-EBA8-6961EF5801D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DFEF7F0-2B3D-99FC-DAC5-3186F74959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B295E95-BDC8-5F96-BF8A-E32482109C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271D0F1-1856-AD9F-5C61-611D139A8949}"/>
              </a:ext>
            </a:extLst>
          </p:cNvPr>
          <p:cNvSpPr>
            <a:spLocks noGrp="1"/>
          </p:cNvSpPr>
          <p:nvPr>
            <p:ph type="dt" sz="half" idx="10"/>
          </p:nvPr>
        </p:nvSpPr>
        <p:spPr/>
        <p:txBody>
          <a:bodyPr/>
          <a:lstStyle/>
          <a:p>
            <a:fld id="{9F8E52F2-86E7-490A-899F-9F69AB34529E}" type="datetimeFigureOut">
              <a:rPr lang="zh-CN" altLang="en-US" smtClean="0"/>
              <a:t>2024/4/22</a:t>
            </a:fld>
            <a:endParaRPr lang="zh-CN" altLang="en-US"/>
          </a:p>
        </p:txBody>
      </p:sp>
      <p:sp>
        <p:nvSpPr>
          <p:cNvPr id="6" name="页脚占位符 5">
            <a:extLst>
              <a:ext uri="{FF2B5EF4-FFF2-40B4-BE49-F238E27FC236}">
                <a16:creationId xmlns:a16="http://schemas.microsoft.com/office/drawing/2014/main" id="{ADBACB9F-F246-CEBE-E992-9BD48C6BA1A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85A4CF3-1AE1-FDC1-AB03-EE2B0B6597EA}"/>
              </a:ext>
            </a:extLst>
          </p:cNvPr>
          <p:cNvSpPr>
            <a:spLocks noGrp="1"/>
          </p:cNvSpPr>
          <p:nvPr>
            <p:ph type="sldNum" sz="quarter" idx="12"/>
          </p:nvPr>
        </p:nvSpPr>
        <p:spPr/>
        <p:txBody>
          <a:bodyPr/>
          <a:lstStyle/>
          <a:p>
            <a:fld id="{5CF214C6-B002-4513-8D7F-872BBCEA49E5}" type="slidenum">
              <a:rPr lang="zh-CN" altLang="en-US" smtClean="0"/>
              <a:t>‹#›</a:t>
            </a:fld>
            <a:endParaRPr lang="zh-CN" altLang="en-US"/>
          </a:p>
        </p:txBody>
      </p:sp>
    </p:spTree>
    <p:extLst>
      <p:ext uri="{BB962C8B-B14F-4D97-AF65-F5344CB8AC3E}">
        <p14:creationId xmlns:p14="http://schemas.microsoft.com/office/powerpoint/2010/main" val="553949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0F4C212-DA8D-95FB-1384-3E78D1BEA2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655F30C-01AE-70EE-77EC-4CF727AE57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B0B0E9D-8ADA-E61E-5021-541A07C45F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8E52F2-86E7-490A-899F-9F69AB34529E}" type="datetimeFigureOut">
              <a:rPr lang="zh-CN" altLang="en-US" smtClean="0"/>
              <a:t>2024/4/22</a:t>
            </a:fld>
            <a:endParaRPr lang="zh-CN" altLang="en-US"/>
          </a:p>
        </p:txBody>
      </p:sp>
      <p:sp>
        <p:nvSpPr>
          <p:cNvPr id="5" name="页脚占位符 4">
            <a:extLst>
              <a:ext uri="{FF2B5EF4-FFF2-40B4-BE49-F238E27FC236}">
                <a16:creationId xmlns:a16="http://schemas.microsoft.com/office/drawing/2014/main" id="{F166BD72-DC90-D78C-F3D2-B5F582DBB5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D202FB4-BF90-EC2B-9748-B025B5D063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F214C6-B002-4513-8D7F-872BBCEA49E5}" type="slidenum">
              <a:rPr lang="zh-CN" altLang="en-US" smtClean="0"/>
              <a:t>‹#›</a:t>
            </a:fld>
            <a:endParaRPr lang="zh-CN" altLang="en-US"/>
          </a:p>
        </p:txBody>
      </p:sp>
    </p:spTree>
    <p:extLst>
      <p:ext uri="{BB962C8B-B14F-4D97-AF65-F5344CB8AC3E}">
        <p14:creationId xmlns:p14="http://schemas.microsoft.com/office/powerpoint/2010/main" val="2118354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17" Type="http://schemas.openxmlformats.org/officeDocument/2006/relationships/image" Target="../media/image54.png"/><Relationship Id="rId21" Type="http://schemas.openxmlformats.org/officeDocument/2006/relationships/image" Target="../media/image10.png"/><Relationship Id="rId42" Type="http://schemas.openxmlformats.org/officeDocument/2006/relationships/customXml" Target="../ink/ink20.xml"/><Relationship Id="rId63" Type="http://schemas.openxmlformats.org/officeDocument/2006/relationships/image" Target="../media/image31.png"/><Relationship Id="rId84" Type="http://schemas.openxmlformats.org/officeDocument/2006/relationships/customXml" Target="../ink/ink45.xml"/><Relationship Id="rId138" Type="http://schemas.openxmlformats.org/officeDocument/2006/relationships/customXml" Target="../ink/ink72.xml"/><Relationship Id="rId159" Type="http://schemas.openxmlformats.org/officeDocument/2006/relationships/image" Target="../media/image75.png"/><Relationship Id="rId170" Type="http://schemas.openxmlformats.org/officeDocument/2006/relationships/customXml" Target="../ink/ink88.xml"/><Relationship Id="rId191" Type="http://schemas.openxmlformats.org/officeDocument/2006/relationships/customXml" Target="../ink/ink100.xml"/><Relationship Id="rId205" Type="http://schemas.openxmlformats.org/officeDocument/2006/relationships/customXml" Target="../ink/ink108.xml"/><Relationship Id="rId107" Type="http://schemas.openxmlformats.org/officeDocument/2006/relationships/image" Target="../media/image49.png"/><Relationship Id="rId11" Type="http://schemas.openxmlformats.org/officeDocument/2006/relationships/image" Target="../media/image5.png"/><Relationship Id="rId32" Type="http://schemas.openxmlformats.org/officeDocument/2006/relationships/customXml" Target="../ink/ink15.xml"/><Relationship Id="rId53" Type="http://schemas.openxmlformats.org/officeDocument/2006/relationships/image" Target="../media/image26.png"/><Relationship Id="rId74" Type="http://schemas.openxmlformats.org/officeDocument/2006/relationships/customXml" Target="../ink/ink38.xml"/><Relationship Id="rId128" Type="http://schemas.openxmlformats.org/officeDocument/2006/relationships/customXml" Target="../ink/ink67.xml"/><Relationship Id="rId149" Type="http://schemas.openxmlformats.org/officeDocument/2006/relationships/image" Target="../media/image70.png"/><Relationship Id="rId5" Type="http://schemas.openxmlformats.org/officeDocument/2006/relationships/image" Target="../media/image2.png"/><Relationship Id="rId95" Type="http://schemas.openxmlformats.org/officeDocument/2006/relationships/image" Target="../media/image43.png"/><Relationship Id="rId160" Type="http://schemas.openxmlformats.org/officeDocument/2006/relationships/customXml" Target="../ink/ink83.xml"/><Relationship Id="rId181" Type="http://schemas.openxmlformats.org/officeDocument/2006/relationships/image" Target="../media/image86.png"/><Relationship Id="rId22" Type="http://schemas.openxmlformats.org/officeDocument/2006/relationships/customXml" Target="../ink/ink10.xml"/><Relationship Id="rId43" Type="http://schemas.openxmlformats.org/officeDocument/2006/relationships/image" Target="../media/image21.png"/><Relationship Id="rId64" Type="http://schemas.openxmlformats.org/officeDocument/2006/relationships/customXml" Target="../ink/ink31.xml"/><Relationship Id="rId118" Type="http://schemas.openxmlformats.org/officeDocument/2006/relationships/customXml" Target="../ink/ink62.xml"/><Relationship Id="rId139" Type="http://schemas.openxmlformats.org/officeDocument/2006/relationships/image" Target="../media/image65.png"/><Relationship Id="rId85" Type="http://schemas.openxmlformats.org/officeDocument/2006/relationships/image" Target="../media/image38.png"/><Relationship Id="rId150" Type="http://schemas.openxmlformats.org/officeDocument/2006/relationships/customXml" Target="../ink/ink78.xml"/><Relationship Id="rId171" Type="http://schemas.openxmlformats.org/officeDocument/2006/relationships/image" Target="../media/image81.png"/><Relationship Id="rId192" Type="http://schemas.openxmlformats.org/officeDocument/2006/relationships/image" Target="../media/image90.png"/><Relationship Id="rId206" Type="http://schemas.openxmlformats.org/officeDocument/2006/relationships/image" Target="../media/image96.png"/><Relationship Id="rId12" Type="http://schemas.openxmlformats.org/officeDocument/2006/relationships/customXml" Target="../ink/ink5.xml"/><Relationship Id="rId33" Type="http://schemas.openxmlformats.org/officeDocument/2006/relationships/image" Target="../media/image16.png"/><Relationship Id="rId108" Type="http://schemas.openxmlformats.org/officeDocument/2006/relationships/customXml" Target="../ink/ink57.xml"/><Relationship Id="rId129" Type="http://schemas.openxmlformats.org/officeDocument/2006/relationships/image" Target="../media/image60.png"/><Relationship Id="rId54" Type="http://schemas.openxmlformats.org/officeDocument/2006/relationships/customXml" Target="../ink/ink26.xml"/><Relationship Id="rId75" Type="http://schemas.openxmlformats.org/officeDocument/2006/relationships/customXml" Target="../ink/ink39.xml"/><Relationship Id="rId96" Type="http://schemas.openxmlformats.org/officeDocument/2006/relationships/customXml" Target="../ink/ink51.xml"/><Relationship Id="rId140" Type="http://schemas.openxmlformats.org/officeDocument/2006/relationships/customXml" Target="../ink/ink73.xml"/><Relationship Id="rId161" Type="http://schemas.openxmlformats.org/officeDocument/2006/relationships/image" Target="../media/image76.png"/><Relationship Id="rId182" Type="http://schemas.openxmlformats.org/officeDocument/2006/relationships/customXml" Target="../ink/ink94.xml"/><Relationship Id="rId6" Type="http://schemas.openxmlformats.org/officeDocument/2006/relationships/customXml" Target="../ink/ink2.xml"/><Relationship Id="rId23" Type="http://schemas.openxmlformats.org/officeDocument/2006/relationships/image" Target="../media/image11.png"/><Relationship Id="rId119" Type="http://schemas.openxmlformats.org/officeDocument/2006/relationships/image" Target="../media/image55.png"/><Relationship Id="rId44" Type="http://schemas.openxmlformats.org/officeDocument/2006/relationships/customXml" Target="../ink/ink21.xml"/><Relationship Id="rId65" Type="http://schemas.openxmlformats.org/officeDocument/2006/relationships/image" Target="../media/image32.png"/><Relationship Id="rId86" Type="http://schemas.openxmlformats.org/officeDocument/2006/relationships/customXml" Target="../ink/ink46.xml"/><Relationship Id="rId130" Type="http://schemas.openxmlformats.org/officeDocument/2006/relationships/customXml" Target="../ink/ink68.xml"/><Relationship Id="rId151" Type="http://schemas.openxmlformats.org/officeDocument/2006/relationships/image" Target="../media/image71.png"/><Relationship Id="rId172" Type="http://schemas.openxmlformats.org/officeDocument/2006/relationships/customXml" Target="../ink/ink89.xml"/><Relationship Id="rId193" Type="http://schemas.openxmlformats.org/officeDocument/2006/relationships/customXml" Target="../ink/ink101.xml"/><Relationship Id="rId207" Type="http://schemas.openxmlformats.org/officeDocument/2006/relationships/customXml" Target="../ink/ink109.xml"/><Relationship Id="rId13" Type="http://schemas.openxmlformats.org/officeDocument/2006/relationships/image" Target="../media/image6.png"/><Relationship Id="rId109" Type="http://schemas.openxmlformats.org/officeDocument/2006/relationships/image" Target="../media/image50.png"/><Relationship Id="rId34" Type="http://schemas.openxmlformats.org/officeDocument/2006/relationships/customXml" Target="../ink/ink16.xml"/><Relationship Id="rId55" Type="http://schemas.openxmlformats.org/officeDocument/2006/relationships/image" Target="../media/image27.png"/><Relationship Id="rId76" Type="http://schemas.openxmlformats.org/officeDocument/2006/relationships/customXml" Target="../ink/ink40.xml"/><Relationship Id="rId97" Type="http://schemas.openxmlformats.org/officeDocument/2006/relationships/image" Target="../media/image44.png"/><Relationship Id="rId120" Type="http://schemas.openxmlformats.org/officeDocument/2006/relationships/customXml" Target="../ink/ink63.xml"/><Relationship Id="rId141" Type="http://schemas.openxmlformats.org/officeDocument/2006/relationships/image" Target="../media/image66.png"/><Relationship Id="rId7" Type="http://schemas.openxmlformats.org/officeDocument/2006/relationships/image" Target="../media/image3.png"/><Relationship Id="rId162" Type="http://schemas.openxmlformats.org/officeDocument/2006/relationships/customXml" Target="../ink/ink84.xml"/><Relationship Id="rId183" Type="http://schemas.openxmlformats.org/officeDocument/2006/relationships/image" Target="../media/image87.png"/><Relationship Id="rId24" Type="http://schemas.openxmlformats.org/officeDocument/2006/relationships/customXml" Target="../ink/ink11.xml"/><Relationship Id="rId45" Type="http://schemas.openxmlformats.org/officeDocument/2006/relationships/image" Target="../media/image22.png"/><Relationship Id="rId66" Type="http://schemas.openxmlformats.org/officeDocument/2006/relationships/customXml" Target="../ink/ink32.xml"/><Relationship Id="rId87" Type="http://schemas.openxmlformats.org/officeDocument/2006/relationships/image" Target="../media/image39.png"/><Relationship Id="rId110" Type="http://schemas.openxmlformats.org/officeDocument/2006/relationships/customXml" Target="../ink/ink58.xml"/><Relationship Id="rId131" Type="http://schemas.openxmlformats.org/officeDocument/2006/relationships/image" Target="../media/image61.png"/><Relationship Id="rId61" Type="http://schemas.openxmlformats.org/officeDocument/2006/relationships/image" Target="../media/image30.png"/><Relationship Id="rId82" Type="http://schemas.openxmlformats.org/officeDocument/2006/relationships/image" Target="../media/image37.png"/><Relationship Id="rId152" Type="http://schemas.openxmlformats.org/officeDocument/2006/relationships/customXml" Target="../ink/ink79.xml"/><Relationship Id="rId173" Type="http://schemas.openxmlformats.org/officeDocument/2006/relationships/image" Target="../media/image82.png"/><Relationship Id="rId194" Type="http://schemas.openxmlformats.org/officeDocument/2006/relationships/image" Target="../media/image91.png"/><Relationship Id="rId199" Type="http://schemas.openxmlformats.org/officeDocument/2006/relationships/image" Target="../media/image93.png"/><Relationship Id="rId203" Type="http://schemas.openxmlformats.org/officeDocument/2006/relationships/image" Target="../media/image95.png"/><Relationship Id="rId208" Type="http://schemas.openxmlformats.org/officeDocument/2006/relationships/customXml" Target="../ink/ink110.xml"/><Relationship Id="rId19" Type="http://schemas.openxmlformats.org/officeDocument/2006/relationships/image" Target="../media/image9.png"/><Relationship Id="rId14" Type="http://schemas.openxmlformats.org/officeDocument/2006/relationships/customXml" Target="../ink/ink6.xml"/><Relationship Id="rId30" Type="http://schemas.openxmlformats.org/officeDocument/2006/relationships/customXml" Target="../ink/ink14.xml"/><Relationship Id="rId35" Type="http://schemas.openxmlformats.org/officeDocument/2006/relationships/image" Target="../media/image17.png"/><Relationship Id="rId56" Type="http://schemas.openxmlformats.org/officeDocument/2006/relationships/customXml" Target="../ink/ink27.xml"/><Relationship Id="rId77" Type="http://schemas.openxmlformats.org/officeDocument/2006/relationships/image" Target="../media/image35.png"/><Relationship Id="rId100" Type="http://schemas.openxmlformats.org/officeDocument/2006/relationships/customXml" Target="../ink/ink53.xml"/><Relationship Id="rId105" Type="http://schemas.openxmlformats.org/officeDocument/2006/relationships/image" Target="../media/image48.png"/><Relationship Id="rId126" Type="http://schemas.openxmlformats.org/officeDocument/2006/relationships/customXml" Target="../ink/ink66.xml"/><Relationship Id="rId147" Type="http://schemas.openxmlformats.org/officeDocument/2006/relationships/image" Target="../media/image69.png"/><Relationship Id="rId168" Type="http://schemas.openxmlformats.org/officeDocument/2006/relationships/customXml" Target="../ink/ink87.xml"/><Relationship Id="rId8" Type="http://schemas.openxmlformats.org/officeDocument/2006/relationships/customXml" Target="../ink/ink3.xml"/><Relationship Id="rId51" Type="http://schemas.openxmlformats.org/officeDocument/2006/relationships/image" Target="../media/image25.png"/><Relationship Id="rId72" Type="http://schemas.openxmlformats.org/officeDocument/2006/relationships/customXml" Target="../ink/ink36.xml"/><Relationship Id="rId93" Type="http://schemas.openxmlformats.org/officeDocument/2006/relationships/image" Target="../media/image42.png"/><Relationship Id="rId98" Type="http://schemas.openxmlformats.org/officeDocument/2006/relationships/customXml" Target="../ink/ink52.xml"/><Relationship Id="rId121" Type="http://schemas.openxmlformats.org/officeDocument/2006/relationships/image" Target="../media/image56.png"/><Relationship Id="rId142" Type="http://schemas.openxmlformats.org/officeDocument/2006/relationships/customXml" Target="../ink/ink74.xml"/><Relationship Id="rId163" Type="http://schemas.openxmlformats.org/officeDocument/2006/relationships/image" Target="../media/image77.png"/><Relationship Id="rId184" Type="http://schemas.openxmlformats.org/officeDocument/2006/relationships/customXml" Target="../ink/ink95.xml"/><Relationship Id="rId189" Type="http://schemas.openxmlformats.org/officeDocument/2006/relationships/customXml" Target="../ink/ink98.xml"/><Relationship Id="rId3" Type="http://schemas.openxmlformats.org/officeDocument/2006/relationships/image" Target="../media/image1.png"/><Relationship Id="rId25" Type="http://schemas.openxmlformats.org/officeDocument/2006/relationships/image" Target="../media/image12.png"/><Relationship Id="rId46" Type="http://schemas.openxmlformats.org/officeDocument/2006/relationships/customXml" Target="../ink/ink22.xml"/><Relationship Id="rId67" Type="http://schemas.openxmlformats.org/officeDocument/2006/relationships/image" Target="../media/image33.png"/><Relationship Id="rId116" Type="http://schemas.openxmlformats.org/officeDocument/2006/relationships/customXml" Target="../ink/ink61.xml"/><Relationship Id="rId137" Type="http://schemas.openxmlformats.org/officeDocument/2006/relationships/image" Target="../media/image64.png"/><Relationship Id="rId158" Type="http://schemas.openxmlformats.org/officeDocument/2006/relationships/customXml" Target="../ink/ink82.xml"/><Relationship Id="rId20" Type="http://schemas.openxmlformats.org/officeDocument/2006/relationships/customXml" Target="../ink/ink9.xml"/><Relationship Id="rId41" Type="http://schemas.openxmlformats.org/officeDocument/2006/relationships/image" Target="../media/image20.png"/><Relationship Id="rId62" Type="http://schemas.openxmlformats.org/officeDocument/2006/relationships/customXml" Target="../ink/ink30.xml"/><Relationship Id="rId83" Type="http://schemas.openxmlformats.org/officeDocument/2006/relationships/customXml" Target="../ink/ink44.xml"/><Relationship Id="rId88" Type="http://schemas.openxmlformats.org/officeDocument/2006/relationships/customXml" Target="../ink/ink47.xml"/><Relationship Id="rId111" Type="http://schemas.openxmlformats.org/officeDocument/2006/relationships/image" Target="../media/image51.png"/><Relationship Id="rId132" Type="http://schemas.openxmlformats.org/officeDocument/2006/relationships/customXml" Target="../ink/ink69.xml"/><Relationship Id="rId153" Type="http://schemas.openxmlformats.org/officeDocument/2006/relationships/image" Target="../media/image72.png"/><Relationship Id="rId174" Type="http://schemas.openxmlformats.org/officeDocument/2006/relationships/customXml" Target="../ink/ink90.xml"/><Relationship Id="rId179" Type="http://schemas.openxmlformats.org/officeDocument/2006/relationships/image" Target="../media/image85.png"/><Relationship Id="rId195" Type="http://schemas.openxmlformats.org/officeDocument/2006/relationships/customXml" Target="../ink/ink102.xml"/><Relationship Id="rId209" Type="http://schemas.openxmlformats.org/officeDocument/2006/relationships/customXml" Target="../ink/ink111.xml"/><Relationship Id="rId190" Type="http://schemas.openxmlformats.org/officeDocument/2006/relationships/customXml" Target="../ink/ink99.xml"/><Relationship Id="rId204" Type="http://schemas.openxmlformats.org/officeDocument/2006/relationships/customXml" Target="../ink/ink107.xml"/><Relationship Id="rId15" Type="http://schemas.openxmlformats.org/officeDocument/2006/relationships/image" Target="../media/image7.png"/><Relationship Id="rId36" Type="http://schemas.openxmlformats.org/officeDocument/2006/relationships/customXml" Target="../ink/ink17.xml"/><Relationship Id="rId57" Type="http://schemas.openxmlformats.org/officeDocument/2006/relationships/image" Target="../media/image28.png"/><Relationship Id="rId106" Type="http://schemas.openxmlformats.org/officeDocument/2006/relationships/customXml" Target="../ink/ink56.xml"/><Relationship Id="rId127" Type="http://schemas.openxmlformats.org/officeDocument/2006/relationships/image" Target="../media/image59.png"/><Relationship Id="rId10" Type="http://schemas.openxmlformats.org/officeDocument/2006/relationships/customXml" Target="../ink/ink4.xml"/><Relationship Id="rId31" Type="http://schemas.openxmlformats.org/officeDocument/2006/relationships/image" Target="../media/image15.png"/><Relationship Id="rId52" Type="http://schemas.openxmlformats.org/officeDocument/2006/relationships/customXml" Target="../ink/ink25.xml"/><Relationship Id="rId73" Type="http://schemas.openxmlformats.org/officeDocument/2006/relationships/customXml" Target="../ink/ink37.xml"/><Relationship Id="rId78" Type="http://schemas.openxmlformats.org/officeDocument/2006/relationships/customXml" Target="../ink/ink41.xml"/><Relationship Id="rId94" Type="http://schemas.openxmlformats.org/officeDocument/2006/relationships/customXml" Target="../ink/ink50.xml"/><Relationship Id="rId99" Type="http://schemas.openxmlformats.org/officeDocument/2006/relationships/image" Target="../media/image45.png"/><Relationship Id="rId101" Type="http://schemas.openxmlformats.org/officeDocument/2006/relationships/image" Target="../media/image46.png"/><Relationship Id="rId122" Type="http://schemas.openxmlformats.org/officeDocument/2006/relationships/customXml" Target="../ink/ink64.xml"/><Relationship Id="rId143" Type="http://schemas.openxmlformats.org/officeDocument/2006/relationships/image" Target="../media/image67.png"/><Relationship Id="rId148" Type="http://schemas.openxmlformats.org/officeDocument/2006/relationships/customXml" Target="../ink/ink77.xml"/><Relationship Id="rId164" Type="http://schemas.openxmlformats.org/officeDocument/2006/relationships/customXml" Target="../ink/ink85.xml"/><Relationship Id="rId169" Type="http://schemas.openxmlformats.org/officeDocument/2006/relationships/image" Target="../media/image80.png"/><Relationship Id="rId185" Type="http://schemas.openxmlformats.org/officeDocument/2006/relationships/image" Target="../media/image88.png"/><Relationship Id="rId4" Type="http://schemas.openxmlformats.org/officeDocument/2006/relationships/customXml" Target="../ink/ink1.xml"/><Relationship Id="rId9" Type="http://schemas.openxmlformats.org/officeDocument/2006/relationships/image" Target="../media/image4.png"/><Relationship Id="rId180" Type="http://schemas.openxmlformats.org/officeDocument/2006/relationships/customXml" Target="../ink/ink93.xml"/><Relationship Id="rId26" Type="http://schemas.openxmlformats.org/officeDocument/2006/relationships/customXml" Target="../ink/ink12.xml"/><Relationship Id="rId47" Type="http://schemas.openxmlformats.org/officeDocument/2006/relationships/image" Target="../media/image23.png"/><Relationship Id="rId68" Type="http://schemas.openxmlformats.org/officeDocument/2006/relationships/customXml" Target="../ink/ink33.xml"/><Relationship Id="rId89" Type="http://schemas.openxmlformats.org/officeDocument/2006/relationships/image" Target="../media/image40.png"/><Relationship Id="rId112" Type="http://schemas.openxmlformats.org/officeDocument/2006/relationships/customXml" Target="../ink/ink59.xml"/><Relationship Id="rId133" Type="http://schemas.openxmlformats.org/officeDocument/2006/relationships/image" Target="../media/image62.png"/><Relationship Id="rId154" Type="http://schemas.openxmlformats.org/officeDocument/2006/relationships/customXml" Target="../ink/ink80.xml"/><Relationship Id="rId175" Type="http://schemas.openxmlformats.org/officeDocument/2006/relationships/image" Target="../media/image83.png"/><Relationship Id="rId196" Type="http://schemas.openxmlformats.org/officeDocument/2006/relationships/customXml" Target="../ink/ink103.xml"/><Relationship Id="rId200" Type="http://schemas.openxmlformats.org/officeDocument/2006/relationships/customXml" Target="../ink/ink105.xml"/><Relationship Id="rId16" Type="http://schemas.openxmlformats.org/officeDocument/2006/relationships/customXml" Target="../ink/ink7.xml"/><Relationship Id="rId37" Type="http://schemas.openxmlformats.org/officeDocument/2006/relationships/image" Target="../media/image18.png"/><Relationship Id="rId58" Type="http://schemas.openxmlformats.org/officeDocument/2006/relationships/customXml" Target="../ink/ink28.xml"/><Relationship Id="rId79" Type="http://schemas.openxmlformats.org/officeDocument/2006/relationships/image" Target="../media/image36.png"/><Relationship Id="rId102" Type="http://schemas.openxmlformats.org/officeDocument/2006/relationships/customXml" Target="../ink/ink54.xml"/><Relationship Id="rId123" Type="http://schemas.openxmlformats.org/officeDocument/2006/relationships/image" Target="../media/image57.png"/><Relationship Id="rId144" Type="http://schemas.openxmlformats.org/officeDocument/2006/relationships/customXml" Target="../ink/ink75.xml"/><Relationship Id="rId90" Type="http://schemas.openxmlformats.org/officeDocument/2006/relationships/customXml" Target="../ink/ink48.xml"/><Relationship Id="rId165" Type="http://schemas.openxmlformats.org/officeDocument/2006/relationships/image" Target="../media/image78.png"/><Relationship Id="rId186" Type="http://schemas.openxmlformats.org/officeDocument/2006/relationships/customXml" Target="../ink/ink96.xml"/><Relationship Id="rId27" Type="http://schemas.openxmlformats.org/officeDocument/2006/relationships/image" Target="../media/image13.png"/><Relationship Id="rId48" Type="http://schemas.openxmlformats.org/officeDocument/2006/relationships/customXml" Target="../ink/ink23.xml"/><Relationship Id="rId69" Type="http://schemas.openxmlformats.org/officeDocument/2006/relationships/image" Target="../media/image34.png"/><Relationship Id="rId113" Type="http://schemas.openxmlformats.org/officeDocument/2006/relationships/image" Target="../media/image52.png"/><Relationship Id="rId134" Type="http://schemas.openxmlformats.org/officeDocument/2006/relationships/customXml" Target="../ink/ink70.xml"/><Relationship Id="rId80" Type="http://schemas.openxmlformats.org/officeDocument/2006/relationships/customXml" Target="../ink/ink42.xml"/><Relationship Id="rId155" Type="http://schemas.openxmlformats.org/officeDocument/2006/relationships/image" Target="../media/image73.png"/><Relationship Id="rId176" Type="http://schemas.openxmlformats.org/officeDocument/2006/relationships/customXml" Target="../ink/ink91.xml"/><Relationship Id="rId197" Type="http://schemas.openxmlformats.org/officeDocument/2006/relationships/image" Target="../media/image92.png"/><Relationship Id="rId201" Type="http://schemas.openxmlformats.org/officeDocument/2006/relationships/image" Target="../media/image94.png"/><Relationship Id="rId17" Type="http://schemas.openxmlformats.org/officeDocument/2006/relationships/image" Target="../media/image8.png"/><Relationship Id="rId38" Type="http://schemas.openxmlformats.org/officeDocument/2006/relationships/customXml" Target="../ink/ink18.xml"/><Relationship Id="rId59" Type="http://schemas.openxmlformats.org/officeDocument/2006/relationships/image" Target="../media/image29.png"/><Relationship Id="rId103" Type="http://schemas.openxmlformats.org/officeDocument/2006/relationships/image" Target="../media/image47.png"/><Relationship Id="rId124" Type="http://schemas.openxmlformats.org/officeDocument/2006/relationships/customXml" Target="../ink/ink65.xml"/><Relationship Id="rId70" Type="http://schemas.openxmlformats.org/officeDocument/2006/relationships/customXml" Target="../ink/ink34.xml"/><Relationship Id="rId91" Type="http://schemas.openxmlformats.org/officeDocument/2006/relationships/image" Target="../media/image41.png"/><Relationship Id="rId145" Type="http://schemas.openxmlformats.org/officeDocument/2006/relationships/image" Target="../media/image68.png"/><Relationship Id="rId166" Type="http://schemas.openxmlformats.org/officeDocument/2006/relationships/customXml" Target="../ink/ink86.xml"/><Relationship Id="rId187" Type="http://schemas.openxmlformats.org/officeDocument/2006/relationships/image" Target="../media/image89.png"/><Relationship Id="rId1" Type="http://schemas.openxmlformats.org/officeDocument/2006/relationships/slideLayout" Target="../slideLayouts/slideLayout2.xml"/><Relationship Id="rId28" Type="http://schemas.openxmlformats.org/officeDocument/2006/relationships/customXml" Target="../ink/ink13.xml"/><Relationship Id="rId49" Type="http://schemas.openxmlformats.org/officeDocument/2006/relationships/image" Target="../media/image24.png"/><Relationship Id="rId114" Type="http://schemas.openxmlformats.org/officeDocument/2006/relationships/customXml" Target="../ink/ink60.xml"/><Relationship Id="rId60" Type="http://schemas.openxmlformats.org/officeDocument/2006/relationships/customXml" Target="../ink/ink29.xml"/><Relationship Id="rId81" Type="http://schemas.openxmlformats.org/officeDocument/2006/relationships/customXml" Target="../ink/ink43.xml"/><Relationship Id="rId135" Type="http://schemas.openxmlformats.org/officeDocument/2006/relationships/image" Target="../media/image63.png"/><Relationship Id="rId156" Type="http://schemas.openxmlformats.org/officeDocument/2006/relationships/customXml" Target="../ink/ink81.xml"/><Relationship Id="rId177" Type="http://schemas.openxmlformats.org/officeDocument/2006/relationships/image" Target="../media/image84.png"/><Relationship Id="rId198" Type="http://schemas.openxmlformats.org/officeDocument/2006/relationships/customXml" Target="../ink/ink104.xml"/><Relationship Id="rId202" Type="http://schemas.openxmlformats.org/officeDocument/2006/relationships/customXml" Target="../ink/ink106.xml"/><Relationship Id="rId18" Type="http://schemas.openxmlformats.org/officeDocument/2006/relationships/customXml" Target="../ink/ink8.xml"/><Relationship Id="rId39" Type="http://schemas.openxmlformats.org/officeDocument/2006/relationships/image" Target="../media/image19.png"/><Relationship Id="rId50" Type="http://schemas.openxmlformats.org/officeDocument/2006/relationships/customXml" Target="../ink/ink24.xml"/><Relationship Id="rId104" Type="http://schemas.openxmlformats.org/officeDocument/2006/relationships/customXml" Target="../ink/ink55.xml"/><Relationship Id="rId125" Type="http://schemas.openxmlformats.org/officeDocument/2006/relationships/image" Target="../media/image58.png"/><Relationship Id="rId146" Type="http://schemas.openxmlformats.org/officeDocument/2006/relationships/customXml" Target="../ink/ink76.xml"/><Relationship Id="rId167" Type="http://schemas.openxmlformats.org/officeDocument/2006/relationships/image" Target="../media/image79.png"/><Relationship Id="rId188" Type="http://schemas.openxmlformats.org/officeDocument/2006/relationships/customXml" Target="../ink/ink97.xml"/><Relationship Id="rId71" Type="http://schemas.openxmlformats.org/officeDocument/2006/relationships/customXml" Target="../ink/ink35.xml"/><Relationship Id="rId92" Type="http://schemas.openxmlformats.org/officeDocument/2006/relationships/customXml" Target="../ink/ink49.xml"/><Relationship Id="rId2" Type="http://schemas.openxmlformats.org/officeDocument/2006/relationships/notesSlide" Target="../notesSlides/notesSlide2.xml"/><Relationship Id="rId29" Type="http://schemas.openxmlformats.org/officeDocument/2006/relationships/image" Target="../media/image14.png"/><Relationship Id="rId40" Type="http://schemas.openxmlformats.org/officeDocument/2006/relationships/customXml" Target="../ink/ink19.xml"/><Relationship Id="rId115" Type="http://schemas.openxmlformats.org/officeDocument/2006/relationships/image" Target="../media/image53.png"/><Relationship Id="rId136" Type="http://schemas.openxmlformats.org/officeDocument/2006/relationships/customXml" Target="../ink/ink71.xml"/><Relationship Id="rId157" Type="http://schemas.openxmlformats.org/officeDocument/2006/relationships/image" Target="../media/image74.png"/><Relationship Id="rId178" Type="http://schemas.openxmlformats.org/officeDocument/2006/relationships/customXml" Target="../ink/ink9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7.png"/><Relationship Id="rId7" Type="http://schemas.openxmlformats.org/officeDocument/2006/relationships/image" Target="../media/image10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0.png"/><Relationship Id="rId5" Type="http://schemas.openxmlformats.org/officeDocument/2006/relationships/image" Target="../media/image99.png"/><Relationship Id="rId4" Type="http://schemas.openxmlformats.org/officeDocument/2006/relationships/image" Target="../media/image98.png"/></Relationships>
</file>

<file path=ppt/slides/_rels/slide9.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4.png"/><Relationship Id="rId4" Type="http://schemas.openxmlformats.org/officeDocument/2006/relationships/image" Target="../media/image103.png"/></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1">
                <a:lumMod val="89000"/>
              </a:schemeClr>
            </a:gs>
            <a:gs pos="49000">
              <a:schemeClr val="accent1">
                <a:lumMod val="89000"/>
              </a:schemeClr>
            </a:gs>
            <a:gs pos="15000">
              <a:schemeClr val="accent1">
                <a:lumMod val="90000"/>
                <a:alpha val="95000"/>
              </a:schemeClr>
            </a:gs>
            <a:gs pos="93000">
              <a:schemeClr val="accent1">
                <a:lumMod val="70000"/>
                <a:alpha val="91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A5B975-5D17-955E-D97F-5DC6CF6775FC}"/>
              </a:ext>
            </a:extLst>
          </p:cNvPr>
          <p:cNvSpPr>
            <a:spLocks noGrp="1"/>
          </p:cNvSpPr>
          <p:nvPr>
            <p:ph type="ctrTitle"/>
          </p:nvPr>
        </p:nvSpPr>
        <p:spPr>
          <a:xfrm>
            <a:off x="1524000" y="952500"/>
            <a:ext cx="9144000" cy="2476500"/>
          </a:xfrm>
        </p:spPr>
        <p:txBody>
          <a:bodyPr>
            <a:normAutofit fontScale="90000"/>
          </a:bodyPr>
          <a:lstStyle/>
          <a:p>
            <a:r>
              <a:rPr lang="en-US" altLang="zh-CN" dirty="0">
                <a:latin typeface="Calibri" panose="020F0502020204030204" pitchFamily="34" charset="0"/>
                <a:ea typeface="Calibri" panose="020F0502020204030204" pitchFamily="34" charset="0"/>
                <a:cs typeface="Calibri" panose="020F0502020204030204" pitchFamily="34" charset="0"/>
              </a:rPr>
              <a:t>Predicting Gas Consumption in Residential Buildings using Machine Learning</a:t>
            </a:r>
            <a:endParaRPr lang="zh-CN" altLang="en-US" dirty="0">
              <a:latin typeface="Calibri" panose="020F0502020204030204" pitchFamily="34" charset="0"/>
              <a:cs typeface="Calibri" panose="020F0502020204030204" pitchFamily="34" charset="0"/>
            </a:endParaRPr>
          </a:p>
        </p:txBody>
      </p:sp>
      <p:sp>
        <p:nvSpPr>
          <p:cNvPr id="3" name="副标题 2">
            <a:extLst>
              <a:ext uri="{FF2B5EF4-FFF2-40B4-BE49-F238E27FC236}">
                <a16:creationId xmlns:a16="http://schemas.microsoft.com/office/drawing/2014/main" id="{FE9E5482-60C7-3A9A-3814-EB0AFBC9601E}"/>
              </a:ext>
            </a:extLst>
          </p:cNvPr>
          <p:cNvSpPr>
            <a:spLocks noGrp="1"/>
          </p:cNvSpPr>
          <p:nvPr>
            <p:ph type="subTitle" idx="1"/>
          </p:nvPr>
        </p:nvSpPr>
        <p:spPr>
          <a:xfrm>
            <a:off x="1524000" y="5130178"/>
            <a:ext cx="9144000" cy="1655762"/>
          </a:xfrm>
        </p:spPr>
        <p:txBody>
          <a:bodyPr>
            <a:normAutofit fontScale="77500" lnSpcReduction="20000"/>
          </a:bodyPr>
          <a:lstStyle/>
          <a:p>
            <a:r>
              <a:rPr lang="en-US" altLang="zh-CN" dirty="0"/>
              <a:t>Kaiyue Zhang</a:t>
            </a:r>
          </a:p>
          <a:p>
            <a:r>
              <a:rPr lang="en-US" altLang="zh-CN" dirty="0"/>
              <a:t>C21086707</a:t>
            </a:r>
          </a:p>
          <a:p>
            <a:r>
              <a:rPr lang="en-US" altLang="zh-CN" dirty="0"/>
              <a:t>BEng Architectural Engineering</a:t>
            </a:r>
          </a:p>
          <a:p>
            <a:r>
              <a:rPr lang="en-US" altLang="zh-CN" dirty="0"/>
              <a:t>Supervisor: Prof. </a:t>
            </a:r>
            <a:r>
              <a:rPr lang="en-GB" altLang="zh-CN" dirty="0" err="1"/>
              <a:t>Monjur</a:t>
            </a:r>
            <a:r>
              <a:rPr lang="en-US" altLang="zh-CN" dirty="0"/>
              <a:t> </a:t>
            </a:r>
            <a:r>
              <a:rPr lang="en-US" altLang="zh-CN" dirty="0" err="1"/>
              <a:t>Moushed</a:t>
            </a:r>
            <a:endParaRPr lang="en-US" altLang="zh-CN" dirty="0"/>
          </a:p>
          <a:p>
            <a:r>
              <a:rPr lang="en-US" altLang="zh-CN" dirty="0"/>
              <a:t>Date of Presentation: 22/04/2024</a:t>
            </a:r>
          </a:p>
        </p:txBody>
      </p:sp>
    </p:spTree>
    <p:extLst>
      <p:ext uri="{BB962C8B-B14F-4D97-AF65-F5344CB8AC3E}">
        <p14:creationId xmlns:p14="http://schemas.microsoft.com/office/powerpoint/2010/main" val="2017018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70BB1D8-1B4A-04F2-0386-847608496422}"/>
              </a:ext>
            </a:extLst>
          </p:cNvPr>
          <p:cNvSpPr>
            <a:spLocks noGrp="1"/>
          </p:cNvSpPr>
          <p:nvPr>
            <p:ph idx="1"/>
          </p:nvPr>
        </p:nvSpPr>
        <p:spPr>
          <a:xfrm>
            <a:off x="838200" y="1786731"/>
            <a:ext cx="10515600" cy="4351338"/>
          </a:xfrm>
        </p:spPr>
        <p:txBody>
          <a:bodyPr>
            <a:normAutofit fontScale="70000" lnSpcReduction="20000"/>
          </a:bodyPr>
          <a:lstStyle/>
          <a:p>
            <a:pPr marL="0" indent="0">
              <a:buNone/>
            </a:pPr>
            <a:r>
              <a:rPr lang="en-US" altLang="zh-CN" b="1" i="0" dirty="0">
                <a:effectLst/>
              </a:rPr>
              <a:t>Major Achievements</a:t>
            </a:r>
          </a:p>
          <a:p>
            <a:pPr marL="0" indent="0">
              <a:buNone/>
            </a:pPr>
            <a:r>
              <a:rPr lang="en-US" altLang="zh-CN" b="0" i="0" dirty="0">
                <a:effectLst/>
              </a:rPr>
              <a:t>Processing data</a:t>
            </a:r>
          </a:p>
          <a:p>
            <a:r>
              <a:rPr lang="en-US" altLang="zh-CN" b="0" i="0" dirty="0">
                <a:effectLst/>
              </a:rPr>
              <a:t>Efficient collection and cleansing of key datasets to ensure a solid foundation for model development.</a:t>
            </a:r>
          </a:p>
          <a:p>
            <a:pPr marL="0" indent="0">
              <a:buNone/>
            </a:pPr>
            <a:r>
              <a:rPr lang="en-US" altLang="zh-CN" b="0" i="0" dirty="0">
                <a:effectLst/>
              </a:rPr>
              <a:t>Data analysis techniques</a:t>
            </a:r>
          </a:p>
          <a:p>
            <a:r>
              <a:rPr lang="en-US" altLang="zh-CN" b="0" i="0" dirty="0">
                <a:effectLst/>
              </a:rPr>
              <a:t>Applied manual selection procedures to identify relevant features from EPC data to </a:t>
            </a:r>
            <a:r>
              <a:rPr lang="en-US" altLang="zh-CN" b="0" i="0" dirty="0" err="1">
                <a:effectLst/>
              </a:rPr>
              <a:t>optimise</a:t>
            </a:r>
            <a:r>
              <a:rPr lang="en-US" altLang="zh-CN" b="0" i="0" dirty="0">
                <a:effectLst/>
              </a:rPr>
              <a:t> data for more effective modelling.</a:t>
            </a:r>
          </a:p>
          <a:p>
            <a:r>
              <a:rPr lang="en-US" altLang="zh-CN" b="0" i="0" dirty="0" err="1">
                <a:effectLst/>
              </a:rPr>
              <a:t>Optimising</a:t>
            </a:r>
            <a:r>
              <a:rPr lang="en-US" altLang="zh-CN" b="0" i="0" dirty="0">
                <a:effectLst/>
              </a:rPr>
              <a:t> model parameters</a:t>
            </a:r>
          </a:p>
          <a:p>
            <a:r>
              <a:rPr lang="en-US" altLang="zh-CN" b="0" i="0" dirty="0">
                <a:effectLst/>
              </a:rPr>
              <a:t>Identify optimal hyper-parameters through cross-validation to improve the accuracy and performance of the model in predicting energy consumption.</a:t>
            </a:r>
          </a:p>
          <a:p>
            <a:r>
              <a:rPr lang="en-US" altLang="zh-CN" b="0" i="0" dirty="0">
                <a:effectLst/>
              </a:rPr>
              <a:t>Effective model training</a:t>
            </a:r>
          </a:p>
          <a:p>
            <a:r>
              <a:rPr lang="en-US" altLang="zh-CN" b="0" i="0" dirty="0">
                <a:effectLst/>
              </a:rPr>
              <a:t>Training the model using the Random Forest algorithm and the best available hyper-parameters achieved satisfactory metrics (MSE and R²), proving the reliability and accuracy of the model predictions.</a:t>
            </a:r>
            <a:endParaRPr lang="zh-CN" altLang="en-US" dirty="0"/>
          </a:p>
        </p:txBody>
      </p:sp>
      <p:sp>
        <p:nvSpPr>
          <p:cNvPr id="4" name="标题 1">
            <a:extLst>
              <a:ext uri="{FF2B5EF4-FFF2-40B4-BE49-F238E27FC236}">
                <a16:creationId xmlns:a16="http://schemas.microsoft.com/office/drawing/2014/main" id="{9B85ED85-019A-7C35-2A2A-1121EEB6717A}"/>
              </a:ext>
            </a:extLst>
          </p:cNvPr>
          <p:cNvSpPr txBox="1">
            <a:spLocks/>
          </p:cNvSpPr>
          <p:nvPr/>
        </p:nvSpPr>
        <p:spPr>
          <a:xfrm>
            <a:off x="0" y="0"/>
            <a:ext cx="12192000" cy="1325563"/>
          </a:xfrm>
          <a:prstGeom prst="rect">
            <a:avLst/>
          </a:prstGeom>
          <a:solidFill>
            <a:schemeClr val="accent1">
              <a:lumMod val="75000"/>
            </a:schemeClr>
          </a:solidFill>
          <a:effectLst>
            <a:outerShdw blurRad="50800" dist="38100" dir="2700000" algn="tl"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Conclusion</a:t>
            </a:r>
            <a:endParaRPr lang="zh-CN" altLang="en-US" dirty="0"/>
          </a:p>
        </p:txBody>
      </p:sp>
    </p:spTree>
    <p:extLst>
      <p:ext uri="{BB962C8B-B14F-4D97-AF65-F5344CB8AC3E}">
        <p14:creationId xmlns:p14="http://schemas.microsoft.com/office/powerpoint/2010/main" val="673665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EE795E5-DD10-DB8D-3A00-AB23035222AF}"/>
              </a:ext>
            </a:extLst>
          </p:cNvPr>
          <p:cNvSpPr>
            <a:spLocks noGrp="1"/>
          </p:cNvSpPr>
          <p:nvPr>
            <p:ph idx="1"/>
          </p:nvPr>
        </p:nvSpPr>
        <p:spPr>
          <a:xfrm>
            <a:off x="330200" y="1473200"/>
            <a:ext cx="11531600" cy="5207000"/>
          </a:xfrm>
        </p:spPr>
        <p:txBody>
          <a:bodyPr>
            <a:noAutofit/>
          </a:bodyPr>
          <a:lstStyle/>
          <a:p>
            <a:pPr marL="0" indent="0">
              <a:buNone/>
            </a:pPr>
            <a:r>
              <a:rPr lang="en-US" altLang="zh-CN" sz="2000" b="1" dirty="0"/>
              <a:t>Major problems encountered and future solution strategies</a:t>
            </a:r>
          </a:p>
          <a:p>
            <a:pPr marL="0" indent="0">
              <a:buNone/>
            </a:pPr>
            <a:r>
              <a:rPr lang="en-US" altLang="zh-CN" sz="2000" u="sng" dirty="0"/>
              <a:t>Computational limitations</a:t>
            </a:r>
          </a:p>
          <a:p>
            <a:pPr marL="0" indent="0">
              <a:buNone/>
            </a:pPr>
            <a:r>
              <a:rPr lang="en-US" altLang="zh-CN" sz="2000" dirty="0"/>
              <a:t>Some of the optimal parameters were not </a:t>
            </a:r>
            <a:r>
              <a:rPr lang="en-GB" altLang="zh-CN" sz="2000" dirty="0"/>
              <a:t>utilised</a:t>
            </a:r>
            <a:r>
              <a:rPr lang="en-US" altLang="zh-CN" sz="2000" dirty="0"/>
              <a:t> due to the high volume of computation.</a:t>
            </a:r>
          </a:p>
          <a:p>
            <a:pPr marL="0" indent="0">
              <a:buNone/>
            </a:pPr>
            <a:r>
              <a:rPr lang="en-US" altLang="zh-CN" sz="2000" u="sng" dirty="0"/>
              <a:t>Initial Data Limitations</a:t>
            </a:r>
          </a:p>
          <a:p>
            <a:pPr marL="0" indent="0">
              <a:buNone/>
            </a:pPr>
            <a:r>
              <a:rPr lang="en-US" altLang="zh-CN" sz="2000" dirty="0"/>
              <a:t>Small initial dataset and insufficient usage of available features led to significant inaccuracies in predictions.</a:t>
            </a:r>
          </a:p>
          <a:p>
            <a:pPr marL="0" indent="0">
              <a:buNone/>
            </a:pPr>
            <a:endParaRPr lang="en-US" altLang="zh-CN" sz="2000" dirty="0"/>
          </a:p>
          <a:p>
            <a:pPr marL="0" indent="0">
              <a:buNone/>
            </a:pPr>
            <a:r>
              <a:rPr lang="en-US" altLang="zh-CN" sz="2000" b="1" dirty="0" err="1"/>
              <a:t>Utilisation</a:t>
            </a:r>
            <a:r>
              <a:rPr lang="en-US" altLang="zh-CN" sz="2000" b="1" dirty="0"/>
              <a:t> of results in future work</a:t>
            </a:r>
            <a:endParaRPr lang="en-US" altLang="zh-CN" sz="2000" dirty="0"/>
          </a:p>
          <a:p>
            <a:pPr marL="0" indent="0">
              <a:buNone/>
            </a:pPr>
            <a:r>
              <a:rPr lang="en-US" altLang="zh-CN" sz="2000" dirty="0"/>
              <a:t>Model improvements and extensions Improved modelling techniques and parameter </a:t>
            </a:r>
            <a:r>
              <a:rPr lang="en-US" altLang="zh-CN" sz="2000" dirty="0" err="1"/>
              <a:t>optimisation</a:t>
            </a:r>
            <a:r>
              <a:rPr lang="en-US" altLang="zh-CN" sz="2000" dirty="0"/>
              <a:t> processes can be used to extend models to accommodate larger and more complex datasets.</a:t>
            </a:r>
          </a:p>
          <a:p>
            <a:pPr marL="0" indent="0">
              <a:buNone/>
            </a:pPr>
            <a:endParaRPr lang="en-US" altLang="zh-CN" sz="2000" dirty="0"/>
          </a:p>
          <a:p>
            <a:pPr marL="0" indent="0">
              <a:buNone/>
            </a:pPr>
            <a:r>
              <a:rPr lang="en-US" altLang="zh-CN" sz="2000" dirty="0"/>
              <a:t>The integration of the developed models with real-time data systems or IoT devices can lead to the development of dynamic energy management systems that automatically predict and adjust energy consumption patterns to </a:t>
            </a:r>
            <a:r>
              <a:rPr lang="en-US" altLang="zh-CN" sz="2000" dirty="0" err="1"/>
              <a:t>optimise</a:t>
            </a:r>
            <a:r>
              <a:rPr lang="en-US" altLang="zh-CN" sz="2000" dirty="0"/>
              <a:t> energy use.</a:t>
            </a:r>
            <a:endParaRPr lang="zh-CN" altLang="en-US" sz="2000" dirty="0"/>
          </a:p>
        </p:txBody>
      </p:sp>
      <p:sp>
        <p:nvSpPr>
          <p:cNvPr id="5" name="标题 1">
            <a:extLst>
              <a:ext uri="{FF2B5EF4-FFF2-40B4-BE49-F238E27FC236}">
                <a16:creationId xmlns:a16="http://schemas.microsoft.com/office/drawing/2014/main" id="{5DA58AB6-6529-8A60-89BB-939C1107CA6C}"/>
              </a:ext>
            </a:extLst>
          </p:cNvPr>
          <p:cNvSpPr txBox="1">
            <a:spLocks/>
          </p:cNvSpPr>
          <p:nvPr/>
        </p:nvSpPr>
        <p:spPr>
          <a:xfrm>
            <a:off x="-1" y="0"/>
            <a:ext cx="12192000" cy="1325563"/>
          </a:xfrm>
          <a:prstGeom prst="rect">
            <a:avLst/>
          </a:prstGeom>
          <a:solidFill>
            <a:schemeClr val="accent1">
              <a:lumMod val="75000"/>
            </a:schemeClr>
          </a:solidFill>
          <a:effectLst>
            <a:outerShdw blurRad="50800" dist="38100" dir="2700000" algn="tl"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Conclusion</a:t>
            </a:r>
            <a:endParaRPr lang="zh-CN" altLang="en-US" dirty="0"/>
          </a:p>
        </p:txBody>
      </p:sp>
    </p:spTree>
    <p:extLst>
      <p:ext uri="{BB962C8B-B14F-4D97-AF65-F5344CB8AC3E}">
        <p14:creationId xmlns:p14="http://schemas.microsoft.com/office/powerpoint/2010/main" val="3658840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57C7FB-B469-6BC4-F6A7-FAD2990B25C4}"/>
              </a:ext>
            </a:extLst>
          </p:cNvPr>
          <p:cNvSpPr>
            <a:spLocks noGrp="1"/>
          </p:cNvSpPr>
          <p:nvPr>
            <p:ph type="ctrTitle"/>
          </p:nvPr>
        </p:nvSpPr>
        <p:spPr/>
        <p:txBody>
          <a:bodyPr/>
          <a:lstStyle/>
          <a:p>
            <a:r>
              <a:rPr lang="en-GB" dirty="0"/>
              <a:t>Q&amp;A Sessions</a:t>
            </a:r>
          </a:p>
        </p:txBody>
      </p:sp>
      <p:sp>
        <p:nvSpPr>
          <p:cNvPr id="3" name="副标题 2">
            <a:extLst>
              <a:ext uri="{FF2B5EF4-FFF2-40B4-BE49-F238E27FC236}">
                <a16:creationId xmlns:a16="http://schemas.microsoft.com/office/drawing/2014/main" id="{ADF13E10-8A7B-1597-F61F-853E3209B975}"/>
              </a:ext>
            </a:extLst>
          </p:cNvPr>
          <p:cNvSpPr>
            <a:spLocks noGrp="1"/>
          </p:cNvSpPr>
          <p:nvPr>
            <p:ph type="subTitle" idx="1"/>
          </p:nvPr>
        </p:nvSpPr>
        <p:spPr/>
        <p:txBody>
          <a:bodyPr/>
          <a:lstStyle/>
          <a:p>
            <a:r>
              <a:rPr lang="en-GB" dirty="0"/>
              <a:t>Thank you!</a:t>
            </a:r>
          </a:p>
        </p:txBody>
      </p:sp>
    </p:spTree>
    <p:extLst>
      <p:ext uri="{BB962C8B-B14F-4D97-AF65-F5344CB8AC3E}">
        <p14:creationId xmlns:p14="http://schemas.microsoft.com/office/powerpoint/2010/main" val="3457758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10E728-0F5D-4A61-7B93-BE091563EBF2}"/>
              </a:ext>
            </a:extLst>
          </p:cNvPr>
          <p:cNvSpPr>
            <a:spLocks noGrp="1"/>
          </p:cNvSpPr>
          <p:nvPr>
            <p:ph type="title"/>
          </p:nvPr>
        </p:nvSpPr>
        <p:spPr>
          <a:xfrm>
            <a:off x="0" y="0"/>
            <a:ext cx="12192000" cy="1325563"/>
          </a:xfrm>
          <a:solidFill>
            <a:schemeClr val="accent1">
              <a:lumMod val="75000"/>
            </a:schemeClr>
          </a:solidFill>
          <a:effectLst>
            <a:outerShdw blurRad="50800" dist="38100" dir="2700000" algn="tl" rotWithShape="0">
              <a:prstClr val="black">
                <a:alpha val="40000"/>
              </a:prstClr>
            </a:outerShdw>
          </a:effectLst>
        </p:spPr>
        <p:txBody>
          <a:bodyPr/>
          <a:lstStyle/>
          <a:p>
            <a:r>
              <a:rPr lang="en-US" altLang="zh-CN" dirty="0"/>
              <a:t>Introduction</a:t>
            </a:r>
            <a:endParaRPr lang="zh-CN" altLang="en-US" dirty="0"/>
          </a:p>
        </p:txBody>
      </p:sp>
      <p:sp>
        <p:nvSpPr>
          <p:cNvPr id="3" name="内容占位符 2">
            <a:extLst>
              <a:ext uri="{FF2B5EF4-FFF2-40B4-BE49-F238E27FC236}">
                <a16:creationId xmlns:a16="http://schemas.microsoft.com/office/drawing/2014/main" id="{F83E190C-E6D2-5A0D-3174-E25EABA475E0}"/>
              </a:ext>
            </a:extLst>
          </p:cNvPr>
          <p:cNvSpPr>
            <a:spLocks noGrp="1"/>
          </p:cNvSpPr>
          <p:nvPr>
            <p:ph idx="1"/>
          </p:nvPr>
        </p:nvSpPr>
        <p:spPr>
          <a:xfrm>
            <a:off x="336884" y="1706083"/>
            <a:ext cx="11131550" cy="4150580"/>
          </a:xfrm>
        </p:spPr>
        <p:txBody>
          <a:bodyPr>
            <a:normAutofit fontScale="85000" lnSpcReduction="20000"/>
          </a:bodyPr>
          <a:lstStyle/>
          <a:p>
            <a:pPr marL="0" indent="0">
              <a:buNone/>
            </a:pPr>
            <a:r>
              <a:rPr lang="en-US" altLang="zh-CN" b="0" i="0" dirty="0">
                <a:effectLst/>
              </a:rPr>
              <a:t>Project aims:  </a:t>
            </a:r>
          </a:p>
          <a:p>
            <a:pPr marL="0" indent="0">
              <a:buNone/>
            </a:pPr>
            <a:r>
              <a:rPr lang="en-GB" altLang="zh-CN" b="0" i="0" dirty="0">
                <a:effectLst/>
              </a:rPr>
              <a:t>Develop a machine learning model which is capable of accurately predicting natural gas consumption in residential buildings. By deeply analysing historical energy consumption data and building characteristics, this model will be a powerful tool for engineers, urban planners and energy companies. </a:t>
            </a:r>
          </a:p>
          <a:p>
            <a:pPr marL="0" indent="0">
              <a:buNone/>
            </a:pPr>
            <a:endParaRPr lang="en-US" altLang="zh-CN" dirty="0"/>
          </a:p>
          <a:p>
            <a:pPr marL="0" indent="0">
              <a:buNone/>
            </a:pPr>
            <a:r>
              <a:rPr lang="en-US" altLang="zh-CN" b="0" i="0" dirty="0">
                <a:effectLst/>
              </a:rPr>
              <a:t>Project details : </a:t>
            </a:r>
            <a:r>
              <a:rPr lang="en-GB" altLang="zh-CN" b="0" i="0" dirty="0">
                <a:effectLst/>
              </a:rPr>
              <a:t>The Random Forest (RF) algorithm was chosen to build the model and analyse the forecasting data for gas consumption in residential buildings in three major cities in Wales-</a:t>
            </a:r>
            <a:endParaRPr lang="en-US" altLang="zh-CN" dirty="0"/>
          </a:p>
          <a:p>
            <a:pPr marL="0" indent="0">
              <a:buNone/>
            </a:pPr>
            <a:r>
              <a:rPr lang="en-US" altLang="zh-CN" dirty="0"/>
              <a:t>Cardiff</a:t>
            </a:r>
          </a:p>
          <a:p>
            <a:pPr marL="0" indent="0">
              <a:buNone/>
            </a:pPr>
            <a:r>
              <a:rPr lang="en-US" altLang="zh-CN" dirty="0"/>
              <a:t>Swansea</a:t>
            </a:r>
          </a:p>
          <a:p>
            <a:pPr marL="0" indent="0">
              <a:buNone/>
            </a:pPr>
            <a:r>
              <a:rPr lang="en-US" altLang="zh-CN" dirty="0"/>
              <a:t>Newport</a:t>
            </a:r>
          </a:p>
        </p:txBody>
      </p:sp>
      <p:grpSp>
        <p:nvGrpSpPr>
          <p:cNvPr id="287" name="组合 286">
            <a:extLst>
              <a:ext uri="{FF2B5EF4-FFF2-40B4-BE49-F238E27FC236}">
                <a16:creationId xmlns:a16="http://schemas.microsoft.com/office/drawing/2014/main" id="{55112434-5FEE-4F20-E8FB-D995DFAE3B58}"/>
              </a:ext>
            </a:extLst>
          </p:cNvPr>
          <p:cNvGrpSpPr/>
          <p:nvPr/>
        </p:nvGrpSpPr>
        <p:grpSpPr>
          <a:xfrm>
            <a:off x="6666640" y="4440287"/>
            <a:ext cx="4559643" cy="2067077"/>
            <a:chOff x="5671752" y="3736257"/>
            <a:chExt cx="4559643" cy="2067077"/>
          </a:xfrm>
        </p:grpSpPr>
        <p:pic>
          <p:nvPicPr>
            <p:cNvPr id="5" name="图片 4">
              <a:extLst>
                <a:ext uri="{FF2B5EF4-FFF2-40B4-BE49-F238E27FC236}">
                  <a16:creationId xmlns:a16="http://schemas.microsoft.com/office/drawing/2014/main" id="{74B53901-4E00-C1AC-9A24-B03E6F45CEAA}"/>
                </a:ext>
              </a:extLst>
            </p:cNvPr>
            <p:cNvPicPr>
              <a:picLocks noChangeAspect="1"/>
            </p:cNvPicPr>
            <p:nvPr/>
          </p:nvPicPr>
          <p:blipFill>
            <a:blip r:embed="rId3"/>
            <a:stretch>
              <a:fillRect/>
            </a:stretch>
          </p:blipFill>
          <p:spPr>
            <a:xfrm>
              <a:off x="5671752" y="3736257"/>
              <a:ext cx="4559643" cy="2067077"/>
            </a:xfrm>
            <a:prstGeom prst="rect">
              <a:avLst/>
            </a:prstGeom>
          </p:spPr>
        </p:pic>
        <mc:AlternateContent xmlns:mc="http://schemas.openxmlformats.org/markup-compatibility/2006" xmlns:p14="http://schemas.microsoft.com/office/powerpoint/2010/main">
          <mc:Choice Requires="p14">
            <p:contentPart p14:bwMode="auto" r:id="rId4">
              <p14:nvContentPartPr>
                <p14:cNvPr id="8" name="墨迹 7">
                  <a:extLst>
                    <a:ext uri="{FF2B5EF4-FFF2-40B4-BE49-F238E27FC236}">
                      <a16:creationId xmlns:a16="http://schemas.microsoft.com/office/drawing/2014/main" id="{27853A3B-1398-2DBF-1351-B8FA010BA0C8}"/>
                    </a:ext>
                  </a:extLst>
                </p14:cNvPr>
                <p14:cNvContentPartPr/>
                <p14:nvPr/>
              </p14:nvContentPartPr>
              <p14:xfrm>
                <a:off x="8610943" y="5265543"/>
                <a:ext cx="69840" cy="7200"/>
              </p14:xfrm>
            </p:contentPart>
          </mc:Choice>
          <mc:Fallback xmlns="">
            <p:pic>
              <p:nvPicPr>
                <p:cNvPr id="8" name="墨迹 7">
                  <a:extLst>
                    <a:ext uri="{FF2B5EF4-FFF2-40B4-BE49-F238E27FC236}">
                      <a16:creationId xmlns:a16="http://schemas.microsoft.com/office/drawing/2014/main" id="{27853A3B-1398-2DBF-1351-B8FA010BA0C8}"/>
                    </a:ext>
                  </a:extLst>
                </p:cNvPr>
                <p:cNvPicPr/>
                <p:nvPr/>
              </p:nvPicPr>
              <p:blipFill>
                <a:blip r:embed="rId5"/>
                <a:stretch>
                  <a:fillRect/>
                </a:stretch>
              </p:blipFill>
              <p:spPr>
                <a:xfrm>
                  <a:off x="8575303" y="5193903"/>
                  <a:ext cx="141480" cy="1508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墨迹 8">
                  <a:extLst>
                    <a:ext uri="{FF2B5EF4-FFF2-40B4-BE49-F238E27FC236}">
                      <a16:creationId xmlns:a16="http://schemas.microsoft.com/office/drawing/2014/main" id="{D706F8F5-3AD0-03C2-5A60-D59BF403C417}"/>
                    </a:ext>
                  </a:extLst>
                </p14:cNvPr>
                <p14:cNvContentPartPr/>
                <p14:nvPr/>
              </p14:nvContentPartPr>
              <p14:xfrm>
                <a:off x="8743783" y="5272383"/>
                <a:ext cx="51120" cy="10800"/>
              </p14:xfrm>
            </p:contentPart>
          </mc:Choice>
          <mc:Fallback xmlns="">
            <p:pic>
              <p:nvPicPr>
                <p:cNvPr id="9" name="墨迹 8">
                  <a:extLst>
                    <a:ext uri="{FF2B5EF4-FFF2-40B4-BE49-F238E27FC236}">
                      <a16:creationId xmlns:a16="http://schemas.microsoft.com/office/drawing/2014/main" id="{D706F8F5-3AD0-03C2-5A60-D59BF403C417}"/>
                    </a:ext>
                  </a:extLst>
                </p:cNvPr>
                <p:cNvPicPr/>
                <p:nvPr/>
              </p:nvPicPr>
              <p:blipFill>
                <a:blip r:embed="rId7"/>
                <a:stretch>
                  <a:fillRect/>
                </a:stretch>
              </p:blipFill>
              <p:spPr>
                <a:xfrm>
                  <a:off x="8708143" y="5200743"/>
                  <a:ext cx="122760" cy="154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墨迹 9">
                  <a:extLst>
                    <a:ext uri="{FF2B5EF4-FFF2-40B4-BE49-F238E27FC236}">
                      <a16:creationId xmlns:a16="http://schemas.microsoft.com/office/drawing/2014/main" id="{CDB3092D-7E4D-637D-E38A-3EF9C0421193}"/>
                    </a:ext>
                  </a:extLst>
                </p14:cNvPr>
                <p14:cNvContentPartPr/>
                <p14:nvPr/>
              </p14:nvContentPartPr>
              <p14:xfrm>
                <a:off x="8741623" y="5259783"/>
                <a:ext cx="2520" cy="46800"/>
              </p14:xfrm>
            </p:contentPart>
          </mc:Choice>
          <mc:Fallback xmlns="">
            <p:pic>
              <p:nvPicPr>
                <p:cNvPr id="10" name="墨迹 9">
                  <a:extLst>
                    <a:ext uri="{FF2B5EF4-FFF2-40B4-BE49-F238E27FC236}">
                      <a16:creationId xmlns:a16="http://schemas.microsoft.com/office/drawing/2014/main" id="{CDB3092D-7E4D-637D-E38A-3EF9C0421193}"/>
                    </a:ext>
                  </a:extLst>
                </p:cNvPr>
                <p:cNvPicPr/>
                <p:nvPr/>
              </p:nvPicPr>
              <p:blipFill>
                <a:blip r:embed="rId9"/>
                <a:stretch>
                  <a:fillRect/>
                </a:stretch>
              </p:blipFill>
              <p:spPr>
                <a:xfrm>
                  <a:off x="8705623" y="5187783"/>
                  <a:ext cx="7416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75" name="墨迹 274">
                  <a:extLst>
                    <a:ext uri="{FF2B5EF4-FFF2-40B4-BE49-F238E27FC236}">
                      <a16:creationId xmlns:a16="http://schemas.microsoft.com/office/drawing/2014/main" id="{01BB191C-3FB9-114E-2E09-A8F96E513219}"/>
                    </a:ext>
                  </a:extLst>
                </p14:cNvPr>
                <p14:cNvContentPartPr/>
                <p14:nvPr/>
              </p14:nvContentPartPr>
              <p14:xfrm>
                <a:off x="8534983" y="5265183"/>
                <a:ext cx="285480" cy="130680"/>
              </p14:xfrm>
            </p:contentPart>
          </mc:Choice>
          <mc:Fallback xmlns="">
            <p:pic>
              <p:nvPicPr>
                <p:cNvPr id="275" name="墨迹 274">
                  <a:extLst>
                    <a:ext uri="{FF2B5EF4-FFF2-40B4-BE49-F238E27FC236}">
                      <a16:creationId xmlns:a16="http://schemas.microsoft.com/office/drawing/2014/main" id="{01BB191C-3FB9-114E-2E09-A8F96E513219}"/>
                    </a:ext>
                  </a:extLst>
                </p:cNvPr>
                <p:cNvPicPr/>
                <p:nvPr/>
              </p:nvPicPr>
              <p:blipFill>
                <a:blip r:embed="rId11"/>
                <a:stretch>
                  <a:fillRect/>
                </a:stretch>
              </p:blipFill>
              <p:spPr>
                <a:xfrm>
                  <a:off x="8517343" y="5229543"/>
                  <a:ext cx="321120"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74" name="墨迹 273">
                  <a:extLst>
                    <a:ext uri="{FF2B5EF4-FFF2-40B4-BE49-F238E27FC236}">
                      <a16:creationId xmlns:a16="http://schemas.microsoft.com/office/drawing/2014/main" id="{EF58A673-EDE1-51A4-9E63-DF7527D06032}"/>
                    </a:ext>
                  </a:extLst>
                </p14:cNvPr>
                <p14:cNvContentPartPr/>
                <p14:nvPr/>
              </p14:nvContentPartPr>
              <p14:xfrm>
                <a:off x="8802463" y="5277063"/>
                <a:ext cx="18360" cy="23040"/>
              </p14:xfrm>
            </p:contentPart>
          </mc:Choice>
          <mc:Fallback xmlns="">
            <p:pic>
              <p:nvPicPr>
                <p:cNvPr id="274" name="墨迹 273">
                  <a:extLst>
                    <a:ext uri="{FF2B5EF4-FFF2-40B4-BE49-F238E27FC236}">
                      <a16:creationId xmlns:a16="http://schemas.microsoft.com/office/drawing/2014/main" id="{EF58A673-EDE1-51A4-9E63-DF7527D06032}"/>
                    </a:ext>
                  </a:extLst>
                </p:cNvPr>
                <p:cNvPicPr/>
                <p:nvPr/>
              </p:nvPicPr>
              <p:blipFill>
                <a:blip r:embed="rId13"/>
                <a:stretch>
                  <a:fillRect/>
                </a:stretch>
              </p:blipFill>
              <p:spPr>
                <a:xfrm>
                  <a:off x="8784463" y="5241063"/>
                  <a:ext cx="54000" cy="946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73" name="墨迹 272">
                  <a:extLst>
                    <a:ext uri="{FF2B5EF4-FFF2-40B4-BE49-F238E27FC236}">
                      <a16:creationId xmlns:a16="http://schemas.microsoft.com/office/drawing/2014/main" id="{FEEFA459-9D3D-B55D-894B-A38B55A60685}"/>
                    </a:ext>
                  </a:extLst>
                </p14:cNvPr>
                <p14:cNvContentPartPr/>
                <p14:nvPr/>
              </p14:nvContentPartPr>
              <p14:xfrm>
                <a:off x="8479903" y="5155023"/>
                <a:ext cx="361440" cy="109440"/>
              </p14:xfrm>
            </p:contentPart>
          </mc:Choice>
          <mc:Fallback xmlns="">
            <p:pic>
              <p:nvPicPr>
                <p:cNvPr id="273" name="墨迹 272">
                  <a:extLst>
                    <a:ext uri="{FF2B5EF4-FFF2-40B4-BE49-F238E27FC236}">
                      <a16:creationId xmlns:a16="http://schemas.microsoft.com/office/drawing/2014/main" id="{FEEFA459-9D3D-B55D-894B-A38B55A60685}"/>
                    </a:ext>
                  </a:extLst>
                </p:cNvPr>
                <p:cNvPicPr/>
                <p:nvPr/>
              </p:nvPicPr>
              <p:blipFill>
                <a:blip r:embed="rId15"/>
                <a:stretch>
                  <a:fillRect/>
                </a:stretch>
              </p:blipFill>
              <p:spPr>
                <a:xfrm>
                  <a:off x="8461903" y="5119023"/>
                  <a:ext cx="39708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墨迹 11">
                  <a:extLst>
                    <a:ext uri="{FF2B5EF4-FFF2-40B4-BE49-F238E27FC236}">
                      <a16:creationId xmlns:a16="http://schemas.microsoft.com/office/drawing/2014/main" id="{F2C7A89C-AA34-E407-BD4D-E0900E292B01}"/>
                    </a:ext>
                  </a:extLst>
                </p14:cNvPr>
                <p14:cNvContentPartPr/>
                <p14:nvPr/>
              </p14:nvContentPartPr>
              <p14:xfrm>
                <a:off x="8408263" y="5179503"/>
                <a:ext cx="392760" cy="235800"/>
              </p14:xfrm>
            </p:contentPart>
          </mc:Choice>
          <mc:Fallback xmlns="">
            <p:pic>
              <p:nvPicPr>
                <p:cNvPr id="12" name="墨迹 11">
                  <a:extLst>
                    <a:ext uri="{FF2B5EF4-FFF2-40B4-BE49-F238E27FC236}">
                      <a16:creationId xmlns:a16="http://schemas.microsoft.com/office/drawing/2014/main" id="{F2C7A89C-AA34-E407-BD4D-E0900E292B01}"/>
                    </a:ext>
                  </a:extLst>
                </p:cNvPr>
                <p:cNvPicPr/>
                <p:nvPr/>
              </p:nvPicPr>
              <p:blipFill>
                <a:blip r:embed="rId17"/>
                <a:stretch>
                  <a:fillRect/>
                </a:stretch>
              </p:blipFill>
              <p:spPr>
                <a:xfrm>
                  <a:off x="8390263" y="5143863"/>
                  <a:ext cx="428400" cy="3074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72" name="墨迹 271">
                  <a:extLst>
                    <a:ext uri="{FF2B5EF4-FFF2-40B4-BE49-F238E27FC236}">
                      <a16:creationId xmlns:a16="http://schemas.microsoft.com/office/drawing/2014/main" id="{B5EB0963-C58E-EEBB-0C5A-D52BD038B646}"/>
                    </a:ext>
                  </a:extLst>
                </p14:cNvPr>
                <p14:cNvContentPartPr/>
                <p14:nvPr/>
              </p14:nvContentPartPr>
              <p14:xfrm>
                <a:off x="8770423" y="5273103"/>
                <a:ext cx="50040" cy="5760"/>
              </p14:xfrm>
            </p:contentPart>
          </mc:Choice>
          <mc:Fallback xmlns="">
            <p:pic>
              <p:nvPicPr>
                <p:cNvPr id="272" name="墨迹 271">
                  <a:extLst>
                    <a:ext uri="{FF2B5EF4-FFF2-40B4-BE49-F238E27FC236}">
                      <a16:creationId xmlns:a16="http://schemas.microsoft.com/office/drawing/2014/main" id="{B5EB0963-C58E-EEBB-0C5A-D52BD038B646}"/>
                    </a:ext>
                  </a:extLst>
                </p:cNvPr>
                <p:cNvPicPr/>
                <p:nvPr/>
              </p:nvPicPr>
              <p:blipFill>
                <a:blip r:embed="rId19"/>
                <a:stretch>
                  <a:fillRect/>
                </a:stretch>
              </p:blipFill>
              <p:spPr>
                <a:xfrm>
                  <a:off x="8752783" y="5237463"/>
                  <a:ext cx="85680" cy="774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71" name="墨迹 270">
                  <a:extLst>
                    <a:ext uri="{FF2B5EF4-FFF2-40B4-BE49-F238E27FC236}">
                      <a16:creationId xmlns:a16="http://schemas.microsoft.com/office/drawing/2014/main" id="{6B6DDE18-B3D2-8D39-0FDD-5C5BF483244A}"/>
                    </a:ext>
                  </a:extLst>
                </p14:cNvPr>
                <p14:cNvContentPartPr/>
                <p14:nvPr/>
              </p14:nvContentPartPr>
              <p14:xfrm>
                <a:off x="8402503" y="5175183"/>
                <a:ext cx="418320" cy="252360"/>
              </p14:xfrm>
            </p:contentPart>
          </mc:Choice>
          <mc:Fallback xmlns="">
            <p:pic>
              <p:nvPicPr>
                <p:cNvPr id="271" name="墨迹 270">
                  <a:extLst>
                    <a:ext uri="{FF2B5EF4-FFF2-40B4-BE49-F238E27FC236}">
                      <a16:creationId xmlns:a16="http://schemas.microsoft.com/office/drawing/2014/main" id="{6B6DDE18-B3D2-8D39-0FDD-5C5BF483244A}"/>
                    </a:ext>
                  </a:extLst>
                </p:cNvPr>
                <p:cNvPicPr/>
                <p:nvPr/>
              </p:nvPicPr>
              <p:blipFill>
                <a:blip r:embed="rId21"/>
                <a:stretch>
                  <a:fillRect/>
                </a:stretch>
              </p:blipFill>
              <p:spPr>
                <a:xfrm>
                  <a:off x="8384503" y="5139183"/>
                  <a:ext cx="453960"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墨迹 16">
                  <a:extLst>
                    <a:ext uri="{FF2B5EF4-FFF2-40B4-BE49-F238E27FC236}">
                      <a16:creationId xmlns:a16="http://schemas.microsoft.com/office/drawing/2014/main" id="{3C595AA9-017C-0EE5-0D9D-0B3AA14DD8EC}"/>
                    </a:ext>
                  </a:extLst>
                </p14:cNvPr>
                <p14:cNvContentPartPr/>
                <p14:nvPr/>
              </p14:nvContentPartPr>
              <p14:xfrm>
                <a:off x="8972383" y="5120103"/>
                <a:ext cx="28080" cy="46440"/>
              </p14:xfrm>
            </p:contentPart>
          </mc:Choice>
          <mc:Fallback xmlns="">
            <p:pic>
              <p:nvPicPr>
                <p:cNvPr id="17" name="墨迹 16">
                  <a:extLst>
                    <a:ext uri="{FF2B5EF4-FFF2-40B4-BE49-F238E27FC236}">
                      <a16:creationId xmlns:a16="http://schemas.microsoft.com/office/drawing/2014/main" id="{3C595AA9-017C-0EE5-0D9D-0B3AA14DD8EC}"/>
                    </a:ext>
                  </a:extLst>
                </p:cNvPr>
                <p:cNvPicPr/>
                <p:nvPr/>
              </p:nvPicPr>
              <p:blipFill>
                <a:blip r:embed="rId23"/>
                <a:stretch>
                  <a:fillRect/>
                </a:stretch>
              </p:blipFill>
              <p:spPr>
                <a:xfrm>
                  <a:off x="8954743" y="5084103"/>
                  <a:ext cx="63720" cy="1180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65" name="墨迹 64">
                  <a:extLst>
                    <a:ext uri="{FF2B5EF4-FFF2-40B4-BE49-F238E27FC236}">
                      <a16:creationId xmlns:a16="http://schemas.microsoft.com/office/drawing/2014/main" id="{9BBD141B-35F0-434C-08EA-254CE5D8E998}"/>
                    </a:ext>
                  </a:extLst>
                </p14:cNvPr>
                <p14:cNvContentPartPr/>
                <p14:nvPr/>
              </p14:nvContentPartPr>
              <p14:xfrm>
                <a:off x="8929543" y="5125143"/>
                <a:ext cx="720" cy="20880"/>
              </p14:xfrm>
            </p:contentPart>
          </mc:Choice>
          <mc:Fallback xmlns="">
            <p:pic>
              <p:nvPicPr>
                <p:cNvPr id="65" name="墨迹 64">
                  <a:extLst>
                    <a:ext uri="{FF2B5EF4-FFF2-40B4-BE49-F238E27FC236}">
                      <a16:creationId xmlns:a16="http://schemas.microsoft.com/office/drawing/2014/main" id="{9BBD141B-35F0-434C-08EA-254CE5D8E998}"/>
                    </a:ext>
                  </a:extLst>
                </p:cNvPr>
                <p:cNvPicPr/>
                <p:nvPr/>
              </p:nvPicPr>
              <p:blipFill>
                <a:blip r:embed="rId25"/>
                <a:stretch>
                  <a:fillRect/>
                </a:stretch>
              </p:blipFill>
              <p:spPr>
                <a:xfrm>
                  <a:off x="8911543" y="5089143"/>
                  <a:ext cx="36360" cy="925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57" name="墨迹 56">
                  <a:extLst>
                    <a:ext uri="{FF2B5EF4-FFF2-40B4-BE49-F238E27FC236}">
                      <a16:creationId xmlns:a16="http://schemas.microsoft.com/office/drawing/2014/main" id="{3A297080-9A6E-1AFF-4A9F-92A5BDEA1973}"/>
                    </a:ext>
                  </a:extLst>
                </p14:cNvPr>
                <p14:cNvContentPartPr/>
                <p14:nvPr/>
              </p14:nvContentPartPr>
              <p14:xfrm>
                <a:off x="8878063" y="4972143"/>
                <a:ext cx="183600" cy="48600"/>
              </p14:xfrm>
            </p:contentPart>
          </mc:Choice>
          <mc:Fallback xmlns="">
            <p:pic>
              <p:nvPicPr>
                <p:cNvPr id="57" name="墨迹 56">
                  <a:extLst>
                    <a:ext uri="{FF2B5EF4-FFF2-40B4-BE49-F238E27FC236}">
                      <a16:creationId xmlns:a16="http://schemas.microsoft.com/office/drawing/2014/main" id="{3A297080-9A6E-1AFF-4A9F-92A5BDEA1973}"/>
                    </a:ext>
                  </a:extLst>
                </p:cNvPr>
                <p:cNvPicPr/>
                <p:nvPr/>
              </p:nvPicPr>
              <p:blipFill>
                <a:blip r:embed="rId27"/>
                <a:stretch>
                  <a:fillRect/>
                </a:stretch>
              </p:blipFill>
              <p:spPr>
                <a:xfrm>
                  <a:off x="8860063" y="4936503"/>
                  <a:ext cx="219240" cy="1202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55" name="墨迹 54">
                  <a:extLst>
                    <a:ext uri="{FF2B5EF4-FFF2-40B4-BE49-F238E27FC236}">
                      <a16:creationId xmlns:a16="http://schemas.microsoft.com/office/drawing/2014/main" id="{0EE94D5B-620B-ED9A-147B-F90FD9AE7D48}"/>
                    </a:ext>
                  </a:extLst>
                </p14:cNvPr>
                <p14:cNvContentPartPr/>
                <p14:nvPr/>
              </p14:nvContentPartPr>
              <p14:xfrm>
                <a:off x="9079303" y="4958463"/>
                <a:ext cx="17640" cy="6840"/>
              </p14:xfrm>
            </p:contentPart>
          </mc:Choice>
          <mc:Fallback xmlns="">
            <p:pic>
              <p:nvPicPr>
                <p:cNvPr id="55" name="墨迹 54">
                  <a:extLst>
                    <a:ext uri="{FF2B5EF4-FFF2-40B4-BE49-F238E27FC236}">
                      <a16:creationId xmlns:a16="http://schemas.microsoft.com/office/drawing/2014/main" id="{0EE94D5B-620B-ED9A-147B-F90FD9AE7D48}"/>
                    </a:ext>
                  </a:extLst>
                </p:cNvPr>
                <p:cNvPicPr/>
                <p:nvPr/>
              </p:nvPicPr>
              <p:blipFill>
                <a:blip r:embed="rId29"/>
                <a:stretch>
                  <a:fillRect/>
                </a:stretch>
              </p:blipFill>
              <p:spPr>
                <a:xfrm>
                  <a:off x="9061663" y="4922463"/>
                  <a:ext cx="53280" cy="784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54" name="墨迹 53">
                  <a:extLst>
                    <a:ext uri="{FF2B5EF4-FFF2-40B4-BE49-F238E27FC236}">
                      <a16:creationId xmlns:a16="http://schemas.microsoft.com/office/drawing/2014/main" id="{7962B1C8-F35B-7755-51BE-57040D2BF747}"/>
                    </a:ext>
                  </a:extLst>
                </p14:cNvPr>
                <p14:cNvContentPartPr/>
                <p14:nvPr/>
              </p14:nvContentPartPr>
              <p14:xfrm>
                <a:off x="9103423" y="4955943"/>
                <a:ext cx="360" cy="360"/>
              </p14:xfrm>
            </p:contentPart>
          </mc:Choice>
          <mc:Fallback xmlns="">
            <p:pic>
              <p:nvPicPr>
                <p:cNvPr id="54" name="墨迹 53">
                  <a:extLst>
                    <a:ext uri="{FF2B5EF4-FFF2-40B4-BE49-F238E27FC236}">
                      <a16:creationId xmlns:a16="http://schemas.microsoft.com/office/drawing/2014/main" id="{7962B1C8-F35B-7755-51BE-57040D2BF747}"/>
                    </a:ext>
                  </a:extLst>
                </p:cNvPr>
                <p:cNvPicPr/>
                <p:nvPr/>
              </p:nvPicPr>
              <p:blipFill>
                <a:blip r:embed="rId31"/>
                <a:stretch>
                  <a:fillRect/>
                </a:stretch>
              </p:blipFill>
              <p:spPr>
                <a:xfrm>
                  <a:off x="9085423" y="4919943"/>
                  <a:ext cx="36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86" name="墨迹 285">
                  <a:extLst>
                    <a:ext uri="{FF2B5EF4-FFF2-40B4-BE49-F238E27FC236}">
                      <a16:creationId xmlns:a16="http://schemas.microsoft.com/office/drawing/2014/main" id="{C0449AF0-F402-7997-9589-C40369DE67CD}"/>
                    </a:ext>
                  </a:extLst>
                </p14:cNvPr>
                <p14:cNvContentPartPr/>
                <p14:nvPr/>
              </p14:nvContentPartPr>
              <p14:xfrm>
                <a:off x="9104143" y="4915623"/>
                <a:ext cx="105120" cy="40320"/>
              </p14:xfrm>
            </p:contentPart>
          </mc:Choice>
          <mc:Fallback xmlns="">
            <p:pic>
              <p:nvPicPr>
                <p:cNvPr id="286" name="墨迹 285">
                  <a:extLst>
                    <a:ext uri="{FF2B5EF4-FFF2-40B4-BE49-F238E27FC236}">
                      <a16:creationId xmlns:a16="http://schemas.microsoft.com/office/drawing/2014/main" id="{C0449AF0-F402-7997-9589-C40369DE67CD}"/>
                    </a:ext>
                  </a:extLst>
                </p:cNvPr>
                <p:cNvPicPr/>
                <p:nvPr/>
              </p:nvPicPr>
              <p:blipFill>
                <a:blip r:embed="rId33"/>
                <a:stretch>
                  <a:fillRect/>
                </a:stretch>
              </p:blipFill>
              <p:spPr>
                <a:xfrm>
                  <a:off x="9086143" y="4879623"/>
                  <a:ext cx="14076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52" name="墨迹 51">
                  <a:extLst>
                    <a:ext uri="{FF2B5EF4-FFF2-40B4-BE49-F238E27FC236}">
                      <a16:creationId xmlns:a16="http://schemas.microsoft.com/office/drawing/2014/main" id="{756AC541-2E01-E8A7-01FF-0E4F5F423FFD}"/>
                    </a:ext>
                  </a:extLst>
                </p14:cNvPr>
                <p14:cNvContentPartPr/>
                <p14:nvPr/>
              </p14:nvContentPartPr>
              <p14:xfrm>
                <a:off x="9019903" y="4925703"/>
                <a:ext cx="35280" cy="6120"/>
              </p14:xfrm>
            </p:contentPart>
          </mc:Choice>
          <mc:Fallback xmlns="">
            <p:pic>
              <p:nvPicPr>
                <p:cNvPr id="52" name="墨迹 51">
                  <a:extLst>
                    <a:ext uri="{FF2B5EF4-FFF2-40B4-BE49-F238E27FC236}">
                      <a16:creationId xmlns:a16="http://schemas.microsoft.com/office/drawing/2014/main" id="{756AC541-2E01-E8A7-01FF-0E4F5F423FFD}"/>
                    </a:ext>
                  </a:extLst>
                </p:cNvPr>
                <p:cNvPicPr/>
                <p:nvPr/>
              </p:nvPicPr>
              <p:blipFill>
                <a:blip r:embed="rId35"/>
                <a:stretch>
                  <a:fillRect/>
                </a:stretch>
              </p:blipFill>
              <p:spPr>
                <a:xfrm>
                  <a:off x="9002263" y="4890063"/>
                  <a:ext cx="70920" cy="777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51" name="墨迹 50">
                  <a:extLst>
                    <a:ext uri="{FF2B5EF4-FFF2-40B4-BE49-F238E27FC236}">
                      <a16:creationId xmlns:a16="http://schemas.microsoft.com/office/drawing/2014/main" id="{8434D74C-8182-2837-C590-01E82A41EBAD}"/>
                    </a:ext>
                  </a:extLst>
                </p14:cNvPr>
                <p14:cNvContentPartPr/>
                <p14:nvPr/>
              </p14:nvContentPartPr>
              <p14:xfrm>
                <a:off x="8982103" y="4948383"/>
                <a:ext cx="70920" cy="1080"/>
              </p14:xfrm>
            </p:contentPart>
          </mc:Choice>
          <mc:Fallback xmlns="">
            <p:pic>
              <p:nvPicPr>
                <p:cNvPr id="51" name="墨迹 50">
                  <a:extLst>
                    <a:ext uri="{FF2B5EF4-FFF2-40B4-BE49-F238E27FC236}">
                      <a16:creationId xmlns:a16="http://schemas.microsoft.com/office/drawing/2014/main" id="{8434D74C-8182-2837-C590-01E82A41EBAD}"/>
                    </a:ext>
                  </a:extLst>
                </p:cNvPr>
                <p:cNvPicPr/>
                <p:nvPr/>
              </p:nvPicPr>
              <p:blipFill>
                <a:blip r:embed="rId37"/>
                <a:stretch>
                  <a:fillRect/>
                </a:stretch>
              </p:blipFill>
              <p:spPr>
                <a:xfrm>
                  <a:off x="8964463" y="4912743"/>
                  <a:ext cx="106560" cy="727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50" name="墨迹 49">
                  <a:extLst>
                    <a:ext uri="{FF2B5EF4-FFF2-40B4-BE49-F238E27FC236}">
                      <a16:creationId xmlns:a16="http://schemas.microsoft.com/office/drawing/2014/main" id="{9D19B759-0B27-FCCA-F2BE-2C2021725921}"/>
                    </a:ext>
                  </a:extLst>
                </p14:cNvPr>
                <p14:cNvContentPartPr/>
                <p14:nvPr/>
              </p14:nvContentPartPr>
              <p14:xfrm>
                <a:off x="9103783" y="4950543"/>
                <a:ext cx="12240" cy="360"/>
              </p14:xfrm>
            </p:contentPart>
          </mc:Choice>
          <mc:Fallback xmlns="">
            <p:pic>
              <p:nvPicPr>
                <p:cNvPr id="50" name="墨迹 49">
                  <a:extLst>
                    <a:ext uri="{FF2B5EF4-FFF2-40B4-BE49-F238E27FC236}">
                      <a16:creationId xmlns:a16="http://schemas.microsoft.com/office/drawing/2014/main" id="{9D19B759-0B27-FCCA-F2BE-2C2021725921}"/>
                    </a:ext>
                  </a:extLst>
                </p:cNvPr>
                <p:cNvPicPr/>
                <p:nvPr/>
              </p:nvPicPr>
              <p:blipFill>
                <a:blip r:embed="rId39"/>
                <a:stretch>
                  <a:fillRect/>
                </a:stretch>
              </p:blipFill>
              <p:spPr>
                <a:xfrm>
                  <a:off x="9086143" y="4914543"/>
                  <a:ext cx="4788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87" name="墨迹 86">
                  <a:extLst>
                    <a:ext uri="{FF2B5EF4-FFF2-40B4-BE49-F238E27FC236}">
                      <a16:creationId xmlns:a16="http://schemas.microsoft.com/office/drawing/2014/main" id="{462A7C98-CABE-A48C-777D-482CEE27C067}"/>
                    </a:ext>
                  </a:extLst>
                </p14:cNvPr>
                <p14:cNvContentPartPr/>
                <p14:nvPr/>
              </p14:nvContentPartPr>
              <p14:xfrm>
                <a:off x="9079663" y="4906983"/>
                <a:ext cx="305280" cy="59400"/>
              </p14:xfrm>
            </p:contentPart>
          </mc:Choice>
          <mc:Fallback xmlns="">
            <p:pic>
              <p:nvPicPr>
                <p:cNvPr id="87" name="墨迹 86">
                  <a:extLst>
                    <a:ext uri="{FF2B5EF4-FFF2-40B4-BE49-F238E27FC236}">
                      <a16:creationId xmlns:a16="http://schemas.microsoft.com/office/drawing/2014/main" id="{462A7C98-CABE-A48C-777D-482CEE27C067}"/>
                    </a:ext>
                  </a:extLst>
                </p:cNvPr>
                <p:cNvPicPr/>
                <p:nvPr/>
              </p:nvPicPr>
              <p:blipFill>
                <a:blip r:embed="rId41"/>
                <a:stretch>
                  <a:fillRect/>
                </a:stretch>
              </p:blipFill>
              <p:spPr>
                <a:xfrm>
                  <a:off x="9061663" y="4871343"/>
                  <a:ext cx="340920" cy="1310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84" name="墨迹 83">
                  <a:extLst>
                    <a:ext uri="{FF2B5EF4-FFF2-40B4-BE49-F238E27FC236}">
                      <a16:creationId xmlns:a16="http://schemas.microsoft.com/office/drawing/2014/main" id="{1F3DFF70-7ECE-E908-C91C-06D57B693145}"/>
                    </a:ext>
                  </a:extLst>
                </p14:cNvPr>
                <p14:cNvContentPartPr/>
                <p14:nvPr/>
              </p14:nvContentPartPr>
              <p14:xfrm>
                <a:off x="9177583" y="4874223"/>
                <a:ext cx="207000" cy="277200"/>
              </p14:xfrm>
            </p:contentPart>
          </mc:Choice>
          <mc:Fallback xmlns="">
            <p:pic>
              <p:nvPicPr>
                <p:cNvPr id="84" name="墨迹 83">
                  <a:extLst>
                    <a:ext uri="{FF2B5EF4-FFF2-40B4-BE49-F238E27FC236}">
                      <a16:creationId xmlns:a16="http://schemas.microsoft.com/office/drawing/2014/main" id="{1F3DFF70-7ECE-E908-C91C-06D57B693145}"/>
                    </a:ext>
                  </a:extLst>
                </p:cNvPr>
                <p:cNvPicPr/>
                <p:nvPr/>
              </p:nvPicPr>
              <p:blipFill>
                <a:blip r:embed="rId43"/>
                <a:stretch>
                  <a:fillRect/>
                </a:stretch>
              </p:blipFill>
              <p:spPr>
                <a:xfrm>
                  <a:off x="9159583" y="4838583"/>
                  <a:ext cx="242640" cy="3488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11" name="墨迹 110">
                  <a:extLst>
                    <a:ext uri="{FF2B5EF4-FFF2-40B4-BE49-F238E27FC236}">
                      <a16:creationId xmlns:a16="http://schemas.microsoft.com/office/drawing/2014/main" id="{A90EC0D9-CC65-7EA9-4927-2F33B58CBF5A}"/>
                    </a:ext>
                  </a:extLst>
                </p14:cNvPr>
                <p14:cNvContentPartPr/>
                <p14:nvPr/>
              </p14:nvContentPartPr>
              <p14:xfrm>
                <a:off x="9231943" y="5164743"/>
                <a:ext cx="106560" cy="10080"/>
              </p14:xfrm>
            </p:contentPart>
          </mc:Choice>
          <mc:Fallback xmlns="">
            <p:pic>
              <p:nvPicPr>
                <p:cNvPr id="111" name="墨迹 110">
                  <a:extLst>
                    <a:ext uri="{FF2B5EF4-FFF2-40B4-BE49-F238E27FC236}">
                      <a16:creationId xmlns:a16="http://schemas.microsoft.com/office/drawing/2014/main" id="{A90EC0D9-CC65-7EA9-4927-2F33B58CBF5A}"/>
                    </a:ext>
                  </a:extLst>
                </p:cNvPr>
                <p:cNvPicPr/>
                <p:nvPr/>
              </p:nvPicPr>
              <p:blipFill>
                <a:blip r:embed="rId45"/>
                <a:stretch>
                  <a:fillRect/>
                </a:stretch>
              </p:blipFill>
              <p:spPr>
                <a:xfrm>
                  <a:off x="9213943" y="5129103"/>
                  <a:ext cx="142200" cy="817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70" name="墨迹 69">
                  <a:extLst>
                    <a:ext uri="{FF2B5EF4-FFF2-40B4-BE49-F238E27FC236}">
                      <a16:creationId xmlns:a16="http://schemas.microsoft.com/office/drawing/2014/main" id="{CB8C30C7-C1DE-6535-9C86-18D2053A8E98}"/>
                    </a:ext>
                  </a:extLst>
                </p14:cNvPr>
                <p14:cNvContentPartPr/>
                <p14:nvPr/>
              </p14:nvContentPartPr>
              <p14:xfrm>
                <a:off x="9133663" y="4980063"/>
                <a:ext cx="258120" cy="180720"/>
              </p14:xfrm>
            </p:contentPart>
          </mc:Choice>
          <mc:Fallback xmlns="">
            <p:pic>
              <p:nvPicPr>
                <p:cNvPr id="70" name="墨迹 69">
                  <a:extLst>
                    <a:ext uri="{FF2B5EF4-FFF2-40B4-BE49-F238E27FC236}">
                      <a16:creationId xmlns:a16="http://schemas.microsoft.com/office/drawing/2014/main" id="{CB8C30C7-C1DE-6535-9C86-18D2053A8E98}"/>
                    </a:ext>
                  </a:extLst>
                </p:cNvPr>
                <p:cNvPicPr/>
                <p:nvPr/>
              </p:nvPicPr>
              <p:blipFill>
                <a:blip r:embed="rId47"/>
                <a:stretch>
                  <a:fillRect/>
                </a:stretch>
              </p:blipFill>
              <p:spPr>
                <a:xfrm>
                  <a:off x="9116023" y="4944063"/>
                  <a:ext cx="293760" cy="2523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1" name="墨迹 40">
                  <a:extLst>
                    <a:ext uri="{FF2B5EF4-FFF2-40B4-BE49-F238E27FC236}">
                      <a16:creationId xmlns:a16="http://schemas.microsoft.com/office/drawing/2014/main" id="{39D420B4-EDD9-11D9-C3A6-4A09F35F3652}"/>
                    </a:ext>
                  </a:extLst>
                </p14:cNvPr>
                <p14:cNvContentPartPr/>
                <p14:nvPr/>
              </p14:nvContentPartPr>
              <p14:xfrm>
                <a:off x="9400783" y="5027943"/>
                <a:ext cx="39960" cy="96480"/>
              </p14:xfrm>
            </p:contentPart>
          </mc:Choice>
          <mc:Fallback xmlns="">
            <p:pic>
              <p:nvPicPr>
                <p:cNvPr id="41" name="墨迹 40">
                  <a:extLst>
                    <a:ext uri="{FF2B5EF4-FFF2-40B4-BE49-F238E27FC236}">
                      <a16:creationId xmlns:a16="http://schemas.microsoft.com/office/drawing/2014/main" id="{39D420B4-EDD9-11D9-C3A6-4A09F35F3652}"/>
                    </a:ext>
                  </a:extLst>
                </p:cNvPr>
                <p:cNvPicPr/>
                <p:nvPr/>
              </p:nvPicPr>
              <p:blipFill>
                <a:blip r:embed="rId49"/>
                <a:stretch>
                  <a:fillRect/>
                </a:stretch>
              </p:blipFill>
              <p:spPr>
                <a:xfrm>
                  <a:off x="9383143" y="4992303"/>
                  <a:ext cx="75600" cy="1681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92" name="墨迹 91">
                  <a:extLst>
                    <a:ext uri="{FF2B5EF4-FFF2-40B4-BE49-F238E27FC236}">
                      <a16:creationId xmlns:a16="http://schemas.microsoft.com/office/drawing/2014/main" id="{2453761D-8856-47FE-6504-3AD31ACA543D}"/>
                    </a:ext>
                  </a:extLst>
                </p14:cNvPr>
                <p14:cNvContentPartPr/>
                <p14:nvPr/>
              </p14:nvContentPartPr>
              <p14:xfrm>
                <a:off x="9414463" y="4944063"/>
                <a:ext cx="12600" cy="51480"/>
              </p14:xfrm>
            </p:contentPart>
          </mc:Choice>
          <mc:Fallback xmlns="">
            <p:pic>
              <p:nvPicPr>
                <p:cNvPr id="92" name="墨迹 91">
                  <a:extLst>
                    <a:ext uri="{FF2B5EF4-FFF2-40B4-BE49-F238E27FC236}">
                      <a16:creationId xmlns:a16="http://schemas.microsoft.com/office/drawing/2014/main" id="{2453761D-8856-47FE-6504-3AD31ACA543D}"/>
                    </a:ext>
                  </a:extLst>
                </p:cNvPr>
                <p:cNvPicPr/>
                <p:nvPr/>
              </p:nvPicPr>
              <p:blipFill>
                <a:blip r:embed="rId51"/>
                <a:stretch>
                  <a:fillRect/>
                </a:stretch>
              </p:blipFill>
              <p:spPr>
                <a:xfrm>
                  <a:off x="9396463" y="4908423"/>
                  <a:ext cx="48240" cy="1231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82" name="墨迹 81">
                  <a:extLst>
                    <a:ext uri="{FF2B5EF4-FFF2-40B4-BE49-F238E27FC236}">
                      <a16:creationId xmlns:a16="http://schemas.microsoft.com/office/drawing/2014/main" id="{E643ED4C-C6C7-7B2A-F04A-89F93A9F7CFD}"/>
                    </a:ext>
                  </a:extLst>
                </p14:cNvPr>
                <p14:cNvContentPartPr/>
                <p14:nvPr/>
              </p14:nvContentPartPr>
              <p14:xfrm>
                <a:off x="9104143" y="4904103"/>
                <a:ext cx="280800" cy="43920"/>
              </p14:xfrm>
            </p:contentPart>
          </mc:Choice>
          <mc:Fallback xmlns="">
            <p:pic>
              <p:nvPicPr>
                <p:cNvPr id="82" name="墨迹 81">
                  <a:extLst>
                    <a:ext uri="{FF2B5EF4-FFF2-40B4-BE49-F238E27FC236}">
                      <a16:creationId xmlns:a16="http://schemas.microsoft.com/office/drawing/2014/main" id="{E643ED4C-C6C7-7B2A-F04A-89F93A9F7CFD}"/>
                    </a:ext>
                  </a:extLst>
                </p:cNvPr>
                <p:cNvPicPr/>
                <p:nvPr/>
              </p:nvPicPr>
              <p:blipFill>
                <a:blip r:embed="rId53"/>
                <a:stretch>
                  <a:fillRect/>
                </a:stretch>
              </p:blipFill>
              <p:spPr>
                <a:xfrm>
                  <a:off x="9086143" y="4868463"/>
                  <a:ext cx="31644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47" name="墨迹 46">
                  <a:extLst>
                    <a:ext uri="{FF2B5EF4-FFF2-40B4-BE49-F238E27FC236}">
                      <a16:creationId xmlns:a16="http://schemas.microsoft.com/office/drawing/2014/main" id="{069706E5-60DA-D08B-DEFF-3CF0871FB8DF}"/>
                    </a:ext>
                  </a:extLst>
                </p14:cNvPr>
                <p14:cNvContentPartPr/>
                <p14:nvPr/>
              </p14:nvContentPartPr>
              <p14:xfrm>
                <a:off x="9079303" y="4958463"/>
                <a:ext cx="6840" cy="5400"/>
              </p14:xfrm>
            </p:contentPart>
          </mc:Choice>
          <mc:Fallback xmlns="">
            <p:pic>
              <p:nvPicPr>
                <p:cNvPr id="47" name="墨迹 46">
                  <a:extLst>
                    <a:ext uri="{FF2B5EF4-FFF2-40B4-BE49-F238E27FC236}">
                      <a16:creationId xmlns:a16="http://schemas.microsoft.com/office/drawing/2014/main" id="{069706E5-60DA-D08B-DEFF-3CF0871FB8DF}"/>
                    </a:ext>
                  </a:extLst>
                </p:cNvPr>
                <p:cNvPicPr/>
                <p:nvPr/>
              </p:nvPicPr>
              <p:blipFill>
                <a:blip r:embed="rId55"/>
                <a:stretch>
                  <a:fillRect/>
                </a:stretch>
              </p:blipFill>
              <p:spPr>
                <a:xfrm>
                  <a:off x="9061663" y="4922463"/>
                  <a:ext cx="42480" cy="770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63" name="墨迹 62">
                  <a:extLst>
                    <a:ext uri="{FF2B5EF4-FFF2-40B4-BE49-F238E27FC236}">
                      <a16:creationId xmlns:a16="http://schemas.microsoft.com/office/drawing/2014/main" id="{21E8BF43-44C3-B40D-746E-2641D05ED477}"/>
                    </a:ext>
                  </a:extLst>
                </p14:cNvPr>
                <p14:cNvContentPartPr/>
                <p14:nvPr/>
              </p14:nvContentPartPr>
              <p14:xfrm>
                <a:off x="9015943" y="4945143"/>
                <a:ext cx="126360" cy="153720"/>
              </p14:xfrm>
            </p:contentPart>
          </mc:Choice>
          <mc:Fallback xmlns="">
            <p:pic>
              <p:nvPicPr>
                <p:cNvPr id="63" name="墨迹 62">
                  <a:extLst>
                    <a:ext uri="{FF2B5EF4-FFF2-40B4-BE49-F238E27FC236}">
                      <a16:creationId xmlns:a16="http://schemas.microsoft.com/office/drawing/2014/main" id="{21E8BF43-44C3-B40D-746E-2641D05ED477}"/>
                    </a:ext>
                  </a:extLst>
                </p:cNvPr>
                <p:cNvPicPr/>
                <p:nvPr/>
              </p:nvPicPr>
              <p:blipFill>
                <a:blip r:embed="rId57"/>
                <a:stretch>
                  <a:fillRect/>
                </a:stretch>
              </p:blipFill>
              <p:spPr>
                <a:xfrm>
                  <a:off x="8997943" y="4909143"/>
                  <a:ext cx="162000" cy="2253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62" name="墨迹 61">
                  <a:extLst>
                    <a:ext uri="{FF2B5EF4-FFF2-40B4-BE49-F238E27FC236}">
                      <a16:creationId xmlns:a16="http://schemas.microsoft.com/office/drawing/2014/main" id="{6FC1F624-D2DA-DF31-9774-2BA52FD631C8}"/>
                    </a:ext>
                  </a:extLst>
                </p14:cNvPr>
                <p14:cNvContentPartPr/>
                <p14:nvPr/>
              </p14:nvContentPartPr>
              <p14:xfrm>
                <a:off x="8932783" y="4996983"/>
                <a:ext cx="168120" cy="72720"/>
              </p14:xfrm>
            </p:contentPart>
          </mc:Choice>
          <mc:Fallback xmlns="">
            <p:pic>
              <p:nvPicPr>
                <p:cNvPr id="62" name="墨迹 61">
                  <a:extLst>
                    <a:ext uri="{FF2B5EF4-FFF2-40B4-BE49-F238E27FC236}">
                      <a16:creationId xmlns:a16="http://schemas.microsoft.com/office/drawing/2014/main" id="{6FC1F624-D2DA-DF31-9774-2BA52FD631C8}"/>
                    </a:ext>
                  </a:extLst>
                </p:cNvPr>
                <p:cNvPicPr/>
                <p:nvPr/>
              </p:nvPicPr>
              <p:blipFill>
                <a:blip r:embed="rId59"/>
                <a:stretch>
                  <a:fillRect/>
                </a:stretch>
              </p:blipFill>
              <p:spPr>
                <a:xfrm>
                  <a:off x="8914783" y="4961343"/>
                  <a:ext cx="20376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61" name="墨迹 60">
                  <a:extLst>
                    <a:ext uri="{FF2B5EF4-FFF2-40B4-BE49-F238E27FC236}">
                      <a16:creationId xmlns:a16="http://schemas.microsoft.com/office/drawing/2014/main" id="{776F6B85-9421-604C-D14E-C56E7F4B9D13}"/>
                    </a:ext>
                  </a:extLst>
                </p14:cNvPr>
                <p14:cNvContentPartPr/>
                <p14:nvPr/>
              </p14:nvContentPartPr>
              <p14:xfrm>
                <a:off x="8963743" y="5101383"/>
                <a:ext cx="2520" cy="6480"/>
              </p14:xfrm>
            </p:contentPart>
          </mc:Choice>
          <mc:Fallback xmlns="">
            <p:pic>
              <p:nvPicPr>
                <p:cNvPr id="61" name="墨迹 60">
                  <a:extLst>
                    <a:ext uri="{FF2B5EF4-FFF2-40B4-BE49-F238E27FC236}">
                      <a16:creationId xmlns:a16="http://schemas.microsoft.com/office/drawing/2014/main" id="{776F6B85-9421-604C-D14E-C56E7F4B9D13}"/>
                    </a:ext>
                  </a:extLst>
                </p:cNvPr>
                <p:cNvPicPr/>
                <p:nvPr/>
              </p:nvPicPr>
              <p:blipFill>
                <a:blip r:embed="rId61"/>
                <a:stretch>
                  <a:fillRect/>
                </a:stretch>
              </p:blipFill>
              <p:spPr>
                <a:xfrm>
                  <a:off x="8945743" y="5065383"/>
                  <a:ext cx="38160" cy="781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10" name="墨迹 109">
                  <a:extLst>
                    <a:ext uri="{FF2B5EF4-FFF2-40B4-BE49-F238E27FC236}">
                      <a16:creationId xmlns:a16="http://schemas.microsoft.com/office/drawing/2014/main" id="{1E60BD6D-B26E-E991-BBA2-05CED12FD427}"/>
                    </a:ext>
                  </a:extLst>
                </p14:cNvPr>
                <p14:cNvContentPartPr/>
                <p14:nvPr/>
              </p14:nvContentPartPr>
              <p14:xfrm>
                <a:off x="8917303" y="5108943"/>
                <a:ext cx="46080" cy="19080"/>
              </p14:xfrm>
            </p:contentPart>
          </mc:Choice>
          <mc:Fallback xmlns="">
            <p:pic>
              <p:nvPicPr>
                <p:cNvPr id="110" name="墨迹 109">
                  <a:extLst>
                    <a:ext uri="{FF2B5EF4-FFF2-40B4-BE49-F238E27FC236}">
                      <a16:creationId xmlns:a16="http://schemas.microsoft.com/office/drawing/2014/main" id="{1E60BD6D-B26E-E991-BBA2-05CED12FD427}"/>
                    </a:ext>
                  </a:extLst>
                </p:cNvPr>
                <p:cNvPicPr/>
                <p:nvPr/>
              </p:nvPicPr>
              <p:blipFill>
                <a:blip r:embed="rId63"/>
                <a:stretch>
                  <a:fillRect/>
                </a:stretch>
              </p:blipFill>
              <p:spPr>
                <a:xfrm>
                  <a:off x="8899303" y="5073303"/>
                  <a:ext cx="81720" cy="907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270" name="墨迹 269">
                  <a:extLst>
                    <a:ext uri="{FF2B5EF4-FFF2-40B4-BE49-F238E27FC236}">
                      <a16:creationId xmlns:a16="http://schemas.microsoft.com/office/drawing/2014/main" id="{C60AE5C1-5F94-12B7-BF7D-B14E31762F0B}"/>
                    </a:ext>
                  </a:extLst>
                </p14:cNvPr>
                <p14:cNvContentPartPr/>
                <p14:nvPr/>
              </p14:nvContentPartPr>
              <p14:xfrm>
                <a:off x="8902903" y="5114703"/>
                <a:ext cx="196560" cy="97920"/>
              </p14:xfrm>
            </p:contentPart>
          </mc:Choice>
          <mc:Fallback xmlns="">
            <p:pic>
              <p:nvPicPr>
                <p:cNvPr id="270" name="墨迹 269">
                  <a:extLst>
                    <a:ext uri="{FF2B5EF4-FFF2-40B4-BE49-F238E27FC236}">
                      <a16:creationId xmlns:a16="http://schemas.microsoft.com/office/drawing/2014/main" id="{C60AE5C1-5F94-12B7-BF7D-B14E31762F0B}"/>
                    </a:ext>
                  </a:extLst>
                </p:cNvPr>
                <p:cNvPicPr/>
                <p:nvPr/>
              </p:nvPicPr>
              <p:blipFill>
                <a:blip r:embed="rId65"/>
                <a:stretch>
                  <a:fillRect/>
                </a:stretch>
              </p:blipFill>
              <p:spPr>
                <a:xfrm>
                  <a:off x="8885263" y="5079063"/>
                  <a:ext cx="232200" cy="16956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269" name="墨迹 268">
                  <a:extLst>
                    <a:ext uri="{FF2B5EF4-FFF2-40B4-BE49-F238E27FC236}">
                      <a16:creationId xmlns:a16="http://schemas.microsoft.com/office/drawing/2014/main" id="{6F9FD202-014F-72D7-EB03-0865DC66D31D}"/>
                    </a:ext>
                  </a:extLst>
                </p14:cNvPr>
                <p14:cNvContentPartPr/>
                <p14:nvPr/>
              </p14:nvContentPartPr>
              <p14:xfrm>
                <a:off x="8934223" y="5153583"/>
                <a:ext cx="41400" cy="42840"/>
              </p14:xfrm>
            </p:contentPart>
          </mc:Choice>
          <mc:Fallback xmlns="">
            <p:pic>
              <p:nvPicPr>
                <p:cNvPr id="269" name="墨迹 268">
                  <a:extLst>
                    <a:ext uri="{FF2B5EF4-FFF2-40B4-BE49-F238E27FC236}">
                      <a16:creationId xmlns:a16="http://schemas.microsoft.com/office/drawing/2014/main" id="{6F9FD202-014F-72D7-EB03-0865DC66D31D}"/>
                    </a:ext>
                  </a:extLst>
                </p:cNvPr>
                <p:cNvPicPr/>
                <p:nvPr/>
              </p:nvPicPr>
              <p:blipFill>
                <a:blip r:embed="rId67"/>
                <a:stretch>
                  <a:fillRect/>
                </a:stretch>
              </p:blipFill>
              <p:spPr>
                <a:xfrm>
                  <a:off x="8916223" y="5117943"/>
                  <a:ext cx="77040" cy="11448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93" name="墨迹 92">
                  <a:extLst>
                    <a:ext uri="{FF2B5EF4-FFF2-40B4-BE49-F238E27FC236}">
                      <a16:creationId xmlns:a16="http://schemas.microsoft.com/office/drawing/2014/main" id="{7452F76E-3B2E-8ED2-AE35-A5A732E045D1}"/>
                    </a:ext>
                  </a:extLst>
                </p14:cNvPr>
                <p14:cNvContentPartPr/>
                <p14:nvPr/>
              </p14:nvContentPartPr>
              <p14:xfrm>
                <a:off x="9375633" y="4862900"/>
                <a:ext cx="93240" cy="72720"/>
              </p14:xfrm>
            </p:contentPart>
          </mc:Choice>
          <mc:Fallback xmlns="">
            <p:pic>
              <p:nvPicPr>
                <p:cNvPr id="93" name="墨迹 92">
                  <a:extLst>
                    <a:ext uri="{FF2B5EF4-FFF2-40B4-BE49-F238E27FC236}">
                      <a16:creationId xmlns:a16="http://schemas.microsoft.com/office/drawing/2014/main" id="{7452F76E-3B2E-8ED2-AE35-A5A732E045D1}"/>
                    </a:ext>
                  </a:extLst>
                </p:cNvPr>
                <p:cNvPicPr/>
                <p:nvPr/>
              </p:nvPicPr>
              <p:blipFill>
                <a:blip r:embed="rId69"/>
                <a:stretch>
                  <a:fillRect/>
                </a:stretch>
              </p:blipFill>
              <p:spPr>
                <a:xfrm>
                  <a:off x="9357633" y="4826900"/>
                  <a:ext cx="12888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95" name="墨迹 94">
                  <a:extLst>
                    <a:ext uri="{FF2B5EF4-FFF2-40B4-BE49-F238E27FC236}">
                      <a16:creationId xmlns:a16="http://schemas.microsoft.com/office/drawing/2014/main" id="{6758AEEC-3F99-D0F7-C67B-1E7F2D54F62C}"/>
                    </a:ext>
                  </a:extLst>
                </p14:cNvPr>
                <p14:cNvContentPartPr/>
                <p14:nvPr/>
              </p14:nvContentPartPr>
              <p14:xfrm>
                <a:off x="9212193" y="5148020"/>
                <a:ext cx="360" cy="360"/>
              </p14:xfrm>
            </p:contentPart>
          </mc:Choice>
          <mc:Fallback xmlns="">
            <p:pic>
              <p:nvPicPr>
                <p:cNvPr id="95" name="墨迹 94">
                  <a:extLst>
                    <a:ext uri="{FF2B5EF4-FFF2-40B4-BE49-F238E27FC236}">
                      <a16:creationId xmlns:a16="http://schemas.microsoft.com/office/drawing/2014/main" id="{6758AEEC-3F99-D0F7-C67B-1E7F2D54F62C}"/>
                    </a:ext>
                  </a:extLst>
                </p:cNvPr>
                <p:cNvPicPr/>
                <p:nvPr/>
              </p:nvPicPr>
              <p:blipFill>
                <a:blip r:embed="rId31"/>
                <a:stretch>
                  <a:fillRect/>
                </a:stretch>
              </p:blipFill>
              <p:spPr>
                <a:xfrm>
                  <a:off x="9194193" y="5112380"/>
                  <a:ext cx="36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96" name="墨迹 95">
                  <a:extLst>
                    <a:ext uri="{FF2B5EF4-FFF2-40B4-BE49-F238E27FC236}">
                      <a16:creationId xmlns:a16="http://schemas.microsoft.com/office/drawing/2014/main" id="{27C03D22-ED9C-C5EC-4C20-A2770A436D34}"/>
                    </a:ext>
                  </a:extLst>
                </p14:cNvPr>
                <p14:cNvContentPartPr/>
                <p14:nvPr/>
              </p14:nvContentPartPr>
              <p14:xfrm>
                <a:off x="9221553" y="5159180"/>
                <a:ext cx="360" cy="360"/>
              </p14:xfrm>
            </p:contentPart>
          </mc:Choice>
          <mc:Fallback xmlns="">
            <p:pic>
              <p:nvPicPr>
                <p:cNvPr id="96" name="墨迹 95">
                  <a:extLst>
                    <a:ext uri="{FF2B5EF4-FFF2-40B4-BE49-F238E27FC236}">
                      <a16:creationId xmlns:a16="http://schemas.microsoft.com/office/drawing/2014/main" id="{27C03D22-ED9C-C5EC-4C20-A2770A436D34}"/>
                    </a:ext>
                  </a:extLst>
                </p:cNvPr>
                <p:cNvPicPr/>
                <p:nvPr/>
              </p:nvPicPr>
              <p:blipFill>
                <a:blip r:embed="rId31"/>
                <a:stretch>
                  <a:fillRect/>
                </a:stretch>
              </p:blipFill>
              <p:spPr>
                <a:xfrm>
                  <a:off x="9203913" y="5123540"/>
                  <a:ext cx="36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97" name="墨迹 96">
                  <a:extLst>
                    <a:ext uri="{FF2B5EF4-FFF2-40B4-BE49-F238E27FC236}">
                      <a16:creationId xmlns:a16="http://schemas.microsoft.com/office/drawing/2014/main" id="{F2F1C575-C635-001F-6E86-FF43649D9E69}"/>
                    </a:ext>
                  </a:extLst>
                </p14:cNvPr>
                <p14:cNvContentPartPr/>
                <p14:nvPr/>
              </p14:nvContentPartPr>
              <p14:xfrm>
                <a:off x="9400833" y="5125700"/>
                <a:ext cx="360" cy="360"/>
              </p14:xfrm>
            </p:contentPart>
          </mc:Choice>
          <mc:Fallback xmlns="">
            <p:pic>
              <p:nvPicPr>
                <p:cNvPr id="97" name="墨迹 96">
                  <a:extLst>
                    <a:ext uri="{FF2B5EF4-FFF2-40B4-BE49-F238E27FC236}">
                      <a16:creationId xmlns:a16="http://schemas.microsoft.com/office/drawing/2014/main" id="{F2F1C575-C635-001F-6E86-FF43649D9E69}"/>
                    </a:ext>
                  </a:extLst>
                </p:cNvPr>
                <p:cNvPicPr/>
                <p:nvPr/>
              </p:nvPicPr>
              <p:blipFill>
                <a:blip r:embed="rId31"/>
                <a:stretch>
                  <a:fillRect/>
                </a:stretch>
              </p:blipFill>
              <p:spPr>
                <a:xfrm>
                  <a:off x="9383193" y="5090060"/>
                  <a:ext cx="36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98" name="墨迹 97">
                  <a:extLst>
                    <a:ext uri="{FF2B5EF4-FFF2-40B4-BE49-F238E27FC236}">
                      <a16:creationId xmlns:a16="http://schemas.microsoft.com/office/drawing/2014/main" id="{FAC78ED2-EA85-58C0-1124-65704CC6E3FD}"/>
                    </a:ext>
                  </a:extLst>
                </p14:cNvPr>
                <p14:cNvContentPartPr/>
                <p14:nvPr/>
              </p14:nvContentPartPr>
              <p14:xfrm>
                <a:off x="9415233" y="5128940"/>
                <a:ext cx="360" cy="360"/>
              </p14:xfrm>
            </p:contentPart>
          </mc:Choice>
          <mc:Fallback xmlns="">
            <p:pic>
              <p:nvPicPr>
                <p:cNvPr id="98" name="墨迹 97">
                  <a:extLst>
                    <a:ext uri="{FF2B5EF4-FFF2-40B4-BE49-F238E27FC236}">
                      <a16:creationId xmlns:a16="http://schemas.microsoft.com/office/drawing/2014/main" id="{FAC78ED2-EA85-58C0-1124-65704CC6E3FD}"/>
                    </a:ext>
                  </a:extLst>
                </p:cNvPr>
                <p:cNvPicPr/>
                <p:nvPr/>
              </p:nvPicPr>
              <p:blipFill>
                <a:blip r:embed="rId31"/>
                <a:stretch>
                  <a:fillRect/>
                </a:stretch>
              </p:blipFill>
              <p:spPr>
                <a:xfrm>
                  <a:off x="9397593" y="5093300"/>
                  <a:ext cx="36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100" name="墨迹 99">
                  <a:extLst>
                    <a:ext uri="{FF2B5EF4-FFF2-40B4-BE49-F238E27FC236}">
                      <a16:creationId xmlns:a16="http://schemas.microsoft.com/office/drawing/2014/main" id="{D0D7B5E4-F57A-CA9C-620C-4266E53DD48F}"/>
                    </a:ext>
                  </a:extLst>
                </p14:cNvPr>
                <p14:cNvContentPartPr/>
                <p14:nvPr/>
              </p14:nvContentPartPr>
              <p14:xfrm>
                <a:off x="8937513" y="5076740"/>
                <a:ext cx="360" cy="360"/>
              </p14:xfrm>
            </p:contentPart>
          </mc:Choice>
          <mc:Fallback xmlns="">
            <p:pic>
              <p:nvPicPr>
                <p:cNvPr id="100" name="墨迹 99">
                  <a:extLst>
                    <a:ext uri="{FF2B5EF4-FFF2-40B4-BE49-F238E27FC236}">
                      <a16:creationId xmlns:a16="http://schemas.microsoft.com/office/drawing/2014/main" id="{D0D7B5E4-F57A-CA9C-620C-4266E53DD48F}"/>
                    </a:ext>
                  </a:extLst>
                </p:cNvPr>
                <p:cNvPicPr/>
                <p:nvPr/>
              </p:nvPicPr>
              <p:blipFill>
                <a:blip r:embed="rId31"/>
                <a:stretch>
                  <a:fillRect/>
                </a:stretch>
              </p:blipFill>
              <p:spPr>
                <a:xfrm>
                  <a:off x="8919513" y="5040740"/>
                  <a:ext cx="36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102" name="墨迹 101">
                  <a:extLst>
                    <a:ext uri="{FF2B5EF4-FFF2-40B4-BE49-F238E27FC236}">
                      <a16:creationId xmlns:a16="http://schemas.microsoft.com/office/drawing/2014/main" id="{D3854F75-DAD4-40D0-204B-22D0DDE63AF5}"/>
                    </a:ext>
                  </a:extLst>
                </p14:cNvPr>
                <p14:cNvContentPartPr/>
                <p14:nvPr/>
              </p14:nvContentPartPr>
              <p14:xfrm>
                <a:off x="8970633" y="5195900"/>
                <a:ext cx="360" cy="360"/>
              </p14:xfrm>
            </p:contentPart>
          </mc:Choice>
          <mc:Fallback xmlns="">
            <p:pic>
              <p:nvPicPr>
                <p:cNvPr id="102" name="墨迹 101">
                  <a:extLst>
                    <a:ext uri="{FF2B5EF4-FFF2-40B4-BE49-F238E27FC236}">
                      <a16:creationId xmlns:a16="http://schemas.microsoft.com/office/drawing/2014/main" id="{D3854F75-DAD4-40D0-204B-22D0DDE63AF5}"/>
                    </a:ext>
                  </a:extLst>
                </p:cNvPr>
                <p:cNvPicPr/>
                <p:nvPr/>
              </p:nvPicPr>
              <p:blipFill>
                <a:blip r:embed="rId31"/>
                <a:stretch>
                  <a:fillRect/>
                </a:stretch>
              </p:blipFill>
              <p:spPr>
                <a:xfrm>
                  <a:off x="8952993" y="5159900"/>
                  <a:ext cx="36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103" name="墨迹 102">
                  <a:extLst>
                    <a:ext uri="{FF2B5EF4-FFF2-40B4-BE49-F238E27FC236}">
                      <a16:creationId xmlns:a16="http://schemas.microsoft.com/office/drawing/2014/main" id="{86579B67-9050-10B1-B092-500B0665F863}"/>
                    </a:ext>
                  </a:extLst>
                </p14:cNvPr>
                <p14:cNvContentPartPr/>
                <p14:nvPr/>
              </p14:nvContentPartPr>
              <p14:xfrm>
                <a:off x="8938953" y="5168900"/>
                <a:ext cx="360" cy="1080"/>
              </p14:xfrm>
            </p:contentPart>
          </mc:Choice>
          <mc:Fallback xmlns="">
            <p:pic>
              <p:nvPicPr>
                <p:cNvPr id="103" name="墨迹 102">
                  <a:extLst>
                    <a:ext uri="{FF2B5EF4-FFF2-40B4-BE49-F238E27FC236}">
                      <a16:creationId xmlns:a16="http://schemas.microsoft.com/office/drawing/2014/main" id="{86579B67-9050-10B1-B092-500B0665F863}"/>
                    </a:ext>
                  </a:extLst>
                </p:cNvPr>
                <p:cNvPicPr/>
                <p:nvPr/>
              </p:nvPicPr>
              <p:blipFill>
                <a:blip r:embed="rId77"/>
                <a:stretch>
                  <a:fillRect/>
                </a:stretch>
              </p:blipFill>
              <p:spPr>
                <a:xfrm>
                  <a:off x="8921313" y="5132900"/>
                  <a:ext cx="36000" cy="727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104" name="墨迹 103">
                  <a:extLst>
                    <a:ext uri="{FF2B5EF4-FFF2-40B4-BE49-F238E27FC236}">
                      <a16:creationId xmlns:a16="http://schemas.microsoft.com/office/drawing/2014/main" id="{982CE52E-A965-A706-E850-523ACED9B9A6}"/>
                    </a:ext>
                  </a:extLst>
                </p14:cNvPr>
                <p14:cNvContentPartPr/>
                <p14:nvPr/>
              </p14:nvContentPartPr>
              <p14:xfrm>
                <a:off x="8936793" y="5160620"/>
                <a:ext cx="1080" cy="360"/>
              </p14:xfrm>
            </p:contentPart>
          </mc:Choice>
          <mc:Fallback xmlns="">
            <p:pic>
              <p:nvPicPr>
                <p:cNvPr id="104" name="墨迹 103">
                  <a:extLst>
                    <a:ext uri="{FF2B5EF4-FFF2-40B4-BE49-F238E27FC236}">
                      <a16:creationId xmlns:a16="http://schemas.microsoft.com/office/drawing/2014/main" id="{982CE52E-A965-A706-E850-523ACED9B9A6}"/>
                    </a:ext>
                  </a:extLst>
                </p:cNvPr>
                <p:cNvPicPr/>
                <p:nvPr/>
              </p:nvPicPr>
              <p:blipFill>
                <a:blip r:embed="rId79"/>
                <a:stretch>
                  <a:fillRect/>
                </a:stretch>
              </p:blipFill>
              <p:spPr>
                <a:xfrm>
                  <a:off x="8919153" y="5124980"/>
                  <a:ext cx="3672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05" name="墨迹 104">
                  <a:extLst>
                    <a:ext uri="{FF2B5EF4-FFF2-40B4-BE49-F238E27FC236}">
                      <a16:creationId xmlns:a16="http://schemas.microsoft.com/office/drawing/2014/main" id="{002370A5-8AC1-222A-0723-809633A59B4C}"/>
                    </a:ext>
                  </a:extLst>
                </p14:cNvPr>
                <p14:cNvContentPartPr/>
                <p14:nvPr/>
              </p14:nvContentPartPr>
              <p14:xfrm>
                <a:off x="8932833" y="5157740"/>
                <a:ext cx="360" cy="360"/>
              </p14:xfrm>
            </p:contentPart>
          </mc:Choice>
          <mc:Fallback xmlns="">
            <p:pic>
              <p:nvPicPr>
                <p:cNvPr id="105" name="墨迹 104">
                  <a:extLst>
                    <a:ext uri="{FF2B5EF4-FFF2-40B4-BE49-F238E27FC236}">
                      <a16:creationId xmlns:a16="http://schemas.microsoft.com/office/drawing/2014/main" id="{002370A5-8AC1-222A-0723-809633A59B4C}"/>
                    </a:ext>
                  </a:extLst>
                </p:cNvPr>
                <p:cNvPicPr/>
                <p:nvPr/>
              </p:nvPicPr>
              <p:blipFill>
                <a:blip r:embed="rId31"/>
                <a:stretch>
                  <a:fillRect/>
                </a:stretch>
              </p:blipFill>
              <p:spPr>
                <a:xfrm>
                  <a:off x="8914833" y="5121740"/>
                  <a:ext cx="36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106" name="墨迹 105">
                  <a:extLst>
                    <a:ext uri="{FF2B5EF4-FFF2-40B4-BE49-F238E27FC236}">
                      <a16:creationId xmlns:a16="http://schemas.microsoft.com/office/drawing/2014/main" id="{BE6170A6-6C92-3EED-6752-C305A4F46120}"/>
                    </a:ext>
                  </a:extLst>
                </p14:cNvPr>
                <p14:cNvContentPartPr/>
                <p14:nvPr/>
              </p14:nvContentPartPr>
              <p14:xfrm>
                <a:off x="8921313" y="5145500"/>
                <a:ext cx="2160" cy="1440"/>
              </p14:xfrm>
            </p:contentPart>
          </mc:Choice>
          <mc:Fallback xmlns="">
            <p:pic>
              <p:nvPicPr>
                <p:cNvPr id="106" name="墨迹 105">
                  <a:extLst>
                    <a:ext uri="{FF2B5EF4-FFF2-40B4-BE49-F238E27FC236}">
                      <a16:creationId xmlns:a16="http://schemas.microsoft.com/office/drawing/2014/main" id="{BE6170A6-6C92-3EED-6752-C305A4F46120}"/>
                    </a:ext>
                  </a:extLst>
                </p:cNvPr>
                <p:cNvPicPr/>
                <p:nvPr/>
              </p:nvPicPr>
              <p:blipFill>
                <a:blip r:embed="rId82"/>
                <a:stretch>
                  <a:fillRect/>
                </a:stretch>
              </p:blipFill>
              <p:spPr>
                <a:xfrm>
                  <a:off x="8903313" y="5109860"/>
                  <a:ext cx="37800" cy="7308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108" name="墨迹 107">
                  <a:extLst>
                    <a:ext uri="{FF2B5EF4-FFF2-40B4-BE49-F238E27FC236}">
                      <a16:creationId xmlns:a16="http://schemas.microsoft.com/office/drawing/2014/main" id="{17F55D26-53B2-2AF6-6D94-F93449797134}"/>
                    </a:ext>
                  </a:extLst>
                </p14:cNvPr>
                <p14:cNvContentPartPr/>
                <p14:nvPr/>
              </p14:nvContentPartPr>
              <p14:xfrm>
                <a:off x="8921673" y="5062340"/>
                <a:ext cx="360" cy="360"/>
              </p14:xfrm>
            </p:contentPart>
          </mc:Choice>
          <mc:Fallback xmlns="">
            <p:pic>
              <p:nvPicPr>
                <p:cNvPr id="108" name="墨迹 107">
                  <a:extLst>
                    <a:ext uri="{FF2B5EF4-FFF2-40B4-BE49-F238E27FC236}">
                      <a16:creationId xmlns:a16="http://schemas.microsoft.com/office/drawing/2014/main" id="{17F55D26-53B2-2AF6-6D94-F93449797134}"/>
                    </a:ext>
                  </a:extLst>
                </p:cNvPr>
                <p:cNvPicPr/>
                <p:nvPr/>
              </p:nvPicPr>
              <p:blipFill>
                <a:blip r:embed="rId31"/>
                <a:stretch>
                  <a:fillRect/>
                </a:stretch>
              </p:blipFill>
              <p:spPr>
                <a:xfrm>
                  <a:off x="8903673" y="5026700"/>
                  <a:ext cx="36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225" name="墨迹 224">
                  <a:extLst>
                    <a:ext uri="{FF2B5EF4-FFF2-40B4-BE49-F238E27FC236}">
                      <a16:creationId xmlns:a16="http://schemas.microsoft.com/office/drawing/2014/main" id="{A54F7DC9-D4D9-630C-7A25-68804E85B000}"/>
                    </a:ext>
                  </a:extLst>
                </p14:cNvPr>
                <p14:cNvContentPartPr/>
                <p14:nvPr/>
              </p14:nvContentPartPr>
              <p14:xfrm>
                <a:off x="6849130" y="4992073"/>
                <a:ext cx="92520" cy="30960"/>
              </p14:xfrm>
            </p:contentPart>
          </mc:Choice>
          <mc:Fallback xmlns="">
            <p:pic>
              <p:nvPicPr>
                <p:cNvPr id="225" name="墨迹 224">
                  <a:extLst>
                    <a:ext uri="{FF2B5EF4-FFF2-40B4-BE49-F238E27FC236}">
                      <a16:creationId xmlns:a16="http://schemas.microsoft.com/office/drawing/2014/main" id="{A54F7DC9-D4D9-630C-7A25-68804E85B000}"/>
                    </a:ext>
                  </a:extLst>
                </p:cNvPr>
                <p:cNvPicPr/>
                <p:nvPr/>
              </p:nvPicPr>
              <p:blipFill>
                <a:blip r:embed="rId85"/>
                <a:stretch>
                  <a:fillRect/>
                </a:stretch>
              </p:blipFill>
              <p:spPr>
                <a:xfrm>
                  <a:off x="6831490" y="4956073"/>
                  <a:ext cx="128160" cy="1026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200" name="墨迹 199">
                  <a:extLst>
                    <a:ext uri="{FF2B5EF4-FFF2-40B4-BE49-F238E27FC236}">
                      <a16:creationId xmlns:a16="http://schemas.microsoft.com/office/drawing/2014/main" id="{8E2285E9-1A3C-AF68-5707-6117FBF380C2}"/>
                    </a:ext>
                  </a:extLst>
                </p14:cNvPr>
                <p14:cNvContentPartPr/>
                <p14:nvPr/>
              </p14:nvContentPartPr>
              <p14:xfrm>
                <a:off x="6601450" y="5059033"/>
                <a:ext cx="29160" cy="5400"/>
              </p14:xfrm>
            </p:contentPart>
          </mc:Choice>
          <mc:Fallback xmlns="">
            <p:pic>
              <p:nvPicPr>
                <p:cNvPr id="200" name="墨迹 199">
                  <a:extLst>
                    <a:ext uri="{FF2B5EF4-FFF2-40B4-BE49-F238E27FC236}">
                      <a16:creationId xmlns:a16="http://schemas.microsoft.com/office/drawing/2014/main" id="{8E2285E9-1A3C-AF68-5707-6117FBF380C2}"/>
                    </a:ext>
                  </a:extLst>
                </p:cNvPr>
                <p:cNvPicPr/>
                <p:nvPr/>
              </p:nvPicPr>
              <p:blipFill>
                <a:blip r:embed="rId87"/>
                <a:stretch>
                  <a:fillRect/>
                </a:stretch>
              </p:blipFill>
              <p:spPr>
                <a:xfrm>
                  <a:off x="6583810" y="5023393"/>
                  <a:ext cx="64800" cy="7704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165" name="墨迹 164">
                  <a:extLst>
                    <a:ext uri="{FF2B5EF4-FFF2-40B4-BE49-F238E27FC236}">
                      <a16:creationId xmlns:a16="http://schemas.microsoft.com/office/drawing/2014/main" id="{9504E1B4-00B5-A908-7D33-8868B22D88B6}"/>
                    </a:ext>
                  </a:extLst>
                </p14:cNvPr>
                <p14:cNvContentPartPr/>
                <p14:nvPr/>
              </p14:nvContentPartPr>
              <p14:xfrm>
                <a:off x="6578770" y="5068033"/>
                <a:ext cx="1440" cy="360"/>
              </p14:xfrm>
            </p:contentPart>
          </mc:Choice>
          <mc:Fallback xmlns="">
            <p:pic>
              <p:nvPicPr>
                <p:cNvPr id="165" name="墨迹 164">
                  <a:extLst>
                    <a:ext uri="{FF2B5EF4-FFF2-40B4-BE49-F238E27FC236}">
                      <a16:creationId xmlns:a16="http://schemas.microsoft.com/office/drawing/2014/main" id="{9504E1B4-00B5-A908-7D33-8868B22D88B6}"/>
                    </a:ext>
                  </a:extLst>
                </p:cNvPr>
                <p:cNvPicPr/>
                <p:nvPr/>
              </p:nvPicPr>
              <p:blipFill>
                <a:blip r:embed="rId89"/>
                <a:stretch>
                  <a:fillRect/>
                </a:stretch>
              </p:blipFill>
              <p:spPr>
                <a:xfrm>
                  <a:off x="6560770" y="5032033"/>
                  <a:ext cx="3708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164" name="墨迹 163">
                  <a:extLst>
                    <a:ext uri="{FF2B5EF4-FFF2-40B4-BE49-F238E27FC236}">
                      <a16:creationId xmlns:a16="http://schemas.microsoft.com/office/drawing/2014/main" id="{4F21E545-4A66-BAD0-6EC4-8E2850DB658D}"/>
                    </a:ext>
                  </a:extLst>
                </p14:cNvPr>
                <p14:cNvContentPartPr/>
                <p14:nvPr/>
              </p14:nvContentPartPr>
              <p14:xfrm>
                <a:off x="6527650" y="5068753"/>
                <a:ext cx="47160" cy="10440"/>
              </p14:xfrm>
            </p:contentPart>
          </mc:Choice>
          <mc:Fallback xmlns="">
            <p:pic>
              <p:nvPicPr>
                <p:cNvPr id="164" name="墨迹 163">
                  <a:extLst>
                    <a:ext uri="{FF2B5EF4-FFF2-40B4-BE49-F238E27FC236}">
                      <a16:creationId xmlns:a16="http://schemas.microsoft.com/office/drawing/2014/main" id="{4F21E545-4A66-BAD0-6EC4-8E2850DB658D}"/>
                    </a:ext>
                  </a:extLst>
                </p:cNvPr>
                <p:cNvPicPr/>
                <p:nvPr/>
              </p:nvPicPr>
              <p:blipFill>
                <a:blip r:embed="rId91"/>
                <a:stretch>
                  <a:fillRect/>
                </a:stretch>
              </p:blipFill>
              <p:spPr>
                <a:xfrm>
                  <a:off x="6509650" y="5033113"/>
                  <a:ext cx="82800" cy="8208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259" name="墨迹 258">
                  <a:extLst>
                    <a:ext uri="{FF2B5EF4-FFF2-40B4-BE49-F238E27FC236}">
                      <a16:creationId xmlns:a16="http://schemas.microsoft.com/office/drawing/2014/main" id="{1DF4B7A8-505D-7740-21BB-7B67FAFE9508}"/>
                    </a:ext>
                  </a:extLst>
                </p14:cNvPr>
                <p14:cNvContentPartPr/>
                <p14:nvPr/>
              </p14:nvContentPartPr>
              <p14:xfrm>
                <a:off x="6517210" y="5073073"/>
                <a:ext cx="57600" cy="2880"/>
              </p14:xfrm>
            </p:contentPart>
          </mc:Choice>
          <mc:Fallback xmlns="">
            <p:pic>
              <p:nvPicPr>
                <p:cNvPr id="259" name="墨迹 258">
                  <a:extLst>
                    <a:ext uri="{FF2B5EF4-FFF2-40B4-BE49-F238E27FC236}">
                      <a16:creationId xmlns:a16="http://schemas.microsoft.com/office/drawing/2014/main" id="{1DF4B7A8-505D-7740-21BB-7B67FAFE9508}"/>
                    </a:ext>
                  </a:extLst>
                </p:cNvPr>
                <p:cNvPicPr/>
                <p:nvPr/>
              </p:nvPicPr>
              <p:blipFill>
                <a:blip r:embed="rId93"/>
                <a:stretch>
                  <a:fillRect/>
                </a:stretch>
              </p:blipFill>
              <p:spPr>
                <a:xfrm>
                  <a:off x="6499210" y="5037433"/>
                  <a:ext cx="93240" cy="7452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258" name="墨迹 257">
                  <a:extLst>
                    <a:ext uri="{FF2B5EF4-FFF2-40B4-BE49-F238E27FC236}">
                      <a16:creationId xmlns:a16="http://schemas.microsoft.com/office/drawing/2014/main" id="{275FF168-3783-B02A-C9FE-245BEB315E46}"/>
                    </a:ext>
                  </a:extLst>
                </p14:cNvPr>
                <p14:cNvContentPartPr/>
                <p14:nvPr/>
              </p14:nvContentPartPr>
              <p14:xfrm>
                <a:off x="6516850" y="5064793"/>
                <a:ext cx="63000" cy="10080"/>
              </p14:xfrm>
            </p:contentPart>
          </mc:Choice>
          <mc:Fallback xmlns="">
            <p:pic>
              <p:nvPicPr>
                <p:cNvPr id="258" name="墨迹 257">
                  <a:extLst>
                    <a:ext uri="{FF2B5EF4-FFF2-40B4-BE49-F238E27FC236}">
                      <a16:creationId xmlns:a16="http://schemas.microsoft.com/office/drawing/2014/main" id="{275FF168-3783-B02A-C9FE-245BEB315E46}"/>
                    </a:ext>
                  </a:extLst>
                </p:cNvPr>
                <p:cNvPicPr/>
                <p:nvPr/>
              </p:nvPicPr>
              <p:blipFill>
                <a:blip r:embed="rId95"/>
                <a:stretch>
                  <a:fillRect/>
                </a:stretch>
              </p:blipFill>
              <p:spPr>
                <a:xfrm>
                  <a:off x="6499210" y="5029153"/>
                  <a:ext cx="98640" cy="8172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199" name="墨迹 198">
                  <a:extLst>
                    <a:ext uri="{FF2B5EF4-FFF2-40B4-BE49-F238E27FC236}">
                      <a16:creationId xmlns:a16="http://schemas.microsoft.com/office/drawing/2014/main" id="{06B80825-03A9-C034-B863-621BB815F8E6}"/>
                    </a:ext>
                  </a:extLst>
                </p14:cNvPr>
                <p14:cNvContentPartPr/>
                <p14:nvPr/>
              </p14:nvContentPartPr>
              <p14:xfrm>
                <a:off x="6583810" y="5058673"/>
                <a:ext cx="47160" cy="6120"/>
              </p14:xfrm>
            </p:contentPart>
          </mc:Choice>
          <mc:Fallback xmlns="">
            <p:pic>
              <p:nvPicPr>
                <p:cNvPr id="199" name="墨迹 198">
                  <a:extLst>
                    <a:ext uri="{FF2B5EF4-FFF2-40B4-BE49-F238E27FC236}">
                      <a16:creationId xmlns:a16="http://schemas.microsoft.com/office/drawing/2014/main" id="{06B80825-03A9-C034-B863-621BB815F8E6}"/>
                    </a:ext>
                  </a:extLst>
                </p:cNvPr>
                <p:cNvPicPr/>
                <p:nvPr/>
              </p:nvPicPr>
              <p:blipFill>
                <a:blip r:embed="rId97"/>
                <a:stretch>
                  <a:fillRect/>
                </a:stretch>
              </p:blipFill>
              <p:spPr>
                <a:xfrm>
                  <a:off x="6565810" y="5022673"/>
                  <a:ext cx="82800" cy="7776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257" name="墨迹 256">
                  <a:extLst>
                    <a:ext uri="{FF2B5EF4-FFF2-40B4-BE49-F238E27FC236}">
                      <a16:creationId xmlns:a16="http://schemas.microsoft.com/office/drawing/2014/main" id="{0BB528AE-88F1-8C8E-56C1-0848FDFA6871}"/>
                    </a:ext>
                  </a:extLst>
                </p14:cNvPr>
                <p14:cNvContentPartPr/>
                <p14:nvPr/>
              </p14:nvContentPartPr>
              <p14:xfrm>
                <a:off x="6517210" y="5078833"/>
                <a:ext cx="25920" cy="720"/>
              </p14:xfrm>
            </p:contentPart>
          </mc:Choice>
          <mc:Fallback xmlns="">
            <p:pic>
              <p:nvPicPr>
                <p:cNvPr id="257" name="墨迹 256">
                  <a:extLst>
                    <a:ext uri="{FF2B5EF4-FFF2-40B4-BE49-F238E27FC236}">
                      <a16:creationId xmlns:a16="http://schemas.microsoft.com/office/drawing/2014/main" id="{0BB528AE-88F1-8C8E-56C1-0848FDFA6871}"/>
                    </a:ext>
                  </a:extLst>
                </p:cNvPr>
                <p:cNvPicPr/>
                <p:nvPr/>
              </p:nvPicPr>
              <p:blipFill>
                <a:blip r:embed="rId99"/>
                <a:stretch>
                  <a:fillRect/>
                </a:stretch>
              </p:blipFill>
              <p:spPr>
                <a:xfrm>
                  <a:off x="6499210" y="5042833"/>
                  <a:ext cx="61560" cy="7236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260" name="墨迹 259">
                  <a:extLst>
                    <a:ext uri="{FF2B5EF4-FFF2-40B4-BE49-F238E27FC236}">
                      <a16:creationId xmlns:a16="http://schemas.microsoft.com/office/drawing/2014/main" id="{163F1E05-E9C2-054F-EE69-AEAE66A84CB3}"/>
                    </a:ext>
                  </a:extLst>
                </p14:cNvPr>
                <p14:cNvContentPartPr/>
                <p14:nvPr/>
              </p14:nvContentPartPr>
              <p14:xfrm>
                <a:off x="6365290" y="4958593"/>
                <a:ext cx="469440" cy="60120"/>
              </p14:xfrm>
            </p:contentPart>
          </mc:Choice>
          <mc:Fallback xmlns="">
            <p:pic>
              <p:nvPicPr>
                <p:cNvPr id="260" name="墨迹 259">
                  <a:extLst>
                    <a:ext uri="{FF2B5EF4-FFF2-40B4-BE49-F238E27FC236}">
                      <a16:creationId xmlns:a16="http://schemas.microsoft.com/office/drawing/2014/main" id="{163F1E05-E9C2-054F-EE69-AEAE66A84CB3}"/>
                    </a:ext>
                  </a:extLst>
                </p:cNvPr>
                <p:cNvPicPr/>
                <p:nvPr/>
              </p:nvPicPr>
              <p:blipFill>
                <a:blip r:embed="rId101"/>
                <a:stretch>
                  <a:fillRect/>
                </a:stretch>
              </p:blipFill>
              <p:spPr>
                <a:xfrm>
                  <a:off x="6347650" y="4922953"/>
                  <a:ext cx="505080" cy="13176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262" name="墨迹 261">
                  <a:extLst>
                    <a:ext uri="{FF2B5EF4-FFF2-40B4-BE49-F238E27FC236}">
                      <a16:creationId xmlns:a16="http://schemas.microsoft.com/office/drawing/2014/main" id="{582DCEA3-6218-8190-6CEF-7F117FA42320}"/>
                    </a:ext>
                  </a:extLst>
                </p14:cNvPr>
                <p14:cNvContentPartPr/>
                <p14:nvPr/>
              </p14:nvContentPartPr>
              <p14:xfrm>
                <a:off x="6356290" y="4861753"/>
                <a:ext cx="558360" cy="152280"/>
              </p14:xfrm>
            </p:contentPart>
          </mc:Choice>
          <mc:Fallback xmlns="">
            <p:pic>
              <p:nvPicPr>
                <p:cNvPr id="262" name="墨迹 261">
                  <a:extLst>
                    <a:ext uri="{FF2B5EF4-FFF2-40B4-BE49-F238E27FC236}">
                      <a16:creationId xmlns:a16="http://schemas.microsoft.com/office/drawing/2014/main" id="{582DCEA3-6218-8190-6CEF-7F117FA42320}"/>
                    </a:ext>
                  </a:extLst>
                </p:cNvPr>
                <p:cNvPicPr/>
                <p:nvPr/>
              </p:nvPicPr>
              <p:blipFill>
                <a:blip r:embed="rId103"/>
                <a:stretch>
                  <a:fillRect/>
                </a:stretch>
              </p:blipFill>
              <p:spPr>
                <a:xfrm>
                  <a:off x="6338290" y="4826113"/>
                  <a:ext cx="594000" cy="22392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261" name="墨迹 260">
                  <a:extLst>
                    <a:ext uri="{FF2B5EF4-FFF2-40B4-BE49-F238E27FC236}">
                      <a16:creationId xmlns:a16="http://schemas.microsoft.com/office/drawing/2014/main" id="{013279FC-307E-E3EF-95AD-D9F48F824AD1}"/>
                    </a:ext>
                  </a:extLst>
                </p14:cNvPr>
                <p14:cNvContentPartPr/>
                <p14:nvPr/>
              </p14:nvContentPartPr>
              <p14:xfrm>
                <a:off x="6355930" y="4886953"/>
                <a:ext cx="275760" cy="48240"/>
              </p14:xfrm>
            </p:contentPart>
          </mc:Choice>
          <mc:Fallback xmlns="">
            <p:pic>
              <p:nvPicPr>
                <p:cNvPr id="261" name="墨迹 260">
                  <a:extLst>
                    <a:ext uri="{FF2B5EF4-FFF2-40B4-BE49-F238E27FC236}">
                      <a16:creationId xmlns:a16="http://schemas.microsoft.com/office/drawing/2014/main" id="{013279FC-307E-E3EF-95AD-D9F48F824AD1}"/>
                    </a:ext>
                  </a:extLst>
                </p:cNvPr>
                <p:cNvPicPr/>
                <p:nvPr/>
              </p:nvPicPr>
              <p:blipFill>
                <a:blip r:embed="rId105"/>
                <a:stretch>
                  <a:fillRect/>
                </a:stretch>
              </p:blipFill>
              <p:spPr>
                <a:xfrm>
                  <a:off x="6338290" y="4851313"/>
                  <a:ext cx="311400" cy="11988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255" name="墨迹 254">
                  <a:extLst>
                    <a:ext uri="{FF2B5EF4-FFF2-40B4-BE49-F238E27FC236}">
                      <a16:creationId xmlns:a16="http://schemas.microsoft.com/office/drawing/2014/main" id="{CE27B634-2A0E-B975-5C2C-262E90339221}"/>
                    </a:ext>
                  </a:extLst>
                </p14:cNvPr>
                <p14:cNvContentPartPr/>
                <p14:nvPr/>
              </p14:nvContentPartPr>
              <p14:xfrm>
                <a:off x="6482650" y="4834033"/>
                <a:ext cx="13680" cy="2160"/>
              </p14:xfrm>
            </p:contentPart>
          </mc:Choice>
          <mc:Fallback xmlns="">
            <p:pic>
              <p:nvPicPr>
                <p:cNvPr id="255" name="墨迹 254">
                  <a:extLst>
                    <a:ext uri="{FF2B5EF4-FFF2-40B4-BE49-F238E27FC236}">
                      <a16:creationId xmlns:a16="http://schemas.microsoft.com/office/drawing/2014/main" id="{CE27B634-2A0E-B975-5C2C-262E90339221}"/>
                    </a:ext>
                  </a:extLst>
                </p:cNvPr>
                <p:cNvPicPr/>
                <p:nvPr/>
              </p:nvPicPr>
              <p:blipFill>
                <a:blip r:embed="rId107"/>
                <a:stretch>
                  <a:fillRect/>
                </a:stretch>
              </p:blipFill>
              <p:spPr>
                <a:xfrm>
                  <a:off x="6465010" y="4798393"/>
                  <a:ext cx="49320" cy="738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254" name="墨迹 253">
                  <a:extLst>
                    <a:ext uri="{FF2B5EF4-FFF2-40B4-BE49-F238E27FC236}">
                      <a16:creationId xmlns:a16="http://schemas.microsoft.com/office/drawing/2014/main" id="{0A935FA3-ED4E-935B-580F-B833E63317EE}"/>
                    </a:ext>
                  </a:extLst>
                </p14:cNvPr>
                <p14:cNvContentPartPr/>
                <p14:nvPr/>
              </p14:nvContentPartPr>
              <p14:xfrm>
                <a:off x="6482650" y="4841593"/>
                <a:ext cx="13680" cy="3600"/>
              </p14:xfrm>
            </p:contentPart>
          </mc:Choice>
          <mc:Fallback xmlns="">
            <p:pic>
              <p:nvPicPr>
                <p:cNvPr id="254" name="墨迹 253">
                  <a:extLst>
                    <a:ext uri="{FF2B5EF4-FFF2-40B4-BE49-F238E27FC236}">
                      <a16:creationId xmlns:a16="http://schemas.microsoft.com/office/drawing/2014/main" id="{0A935FA3-ED4E-935B-580F-B833E63317EE}"/>
                    </a:ext>
                  </a:extLst>
                </p:cNvPr>
                <p:cNvPicPr/>
                <p:nvPr/>
              </p:nvPicPr>
              <p:blipFill>
                <a:blip r:embed="rId109"/>
                <a:stretch>
                  <a:fillRect/>
                </a:stretch>
              </p:blipFill>
              <p:spPr>
                <a:xfrm>
                  <a:off x="6465010" y="4805953"/>
                  <a:ext cx="49320" cy="7524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253" name="墨迹 252">
                  <a:extLst>
                    <a:ext uri="{FF2B5EF4-FFF2-40B4-BE49-F238E27FC236}">
                      <a16:creationId xmlns:a16="http://schemas.microsoft.com/office/drawing/2014/main" id="{C104A397-AB89-7E6E-50BE-129CC7C662E1}"/>
                    </a:ext>
                  </a:extLst>
                </p14:cNvPr>
                <p14:cNvContentPartPr/>
                <p14:nvPr/>
              </p14:nvContentPartPr>
              <p14:xfrm>
                <a:off x="6482650" y="4842313"/>
                <a:ext cx="13680" cy="3240"/>
              </p14:xfrm>
            </p:contentPart>
          </mc:Choice>
          <mc:Fallback xmlns="">
            <p:pic>
              <p:nvPicPr>
                <p:cNvPr id="253" name="墨迹 252">
                  <a:extLst>
                    <a:ext uri="{FF2B5EF4-FFF2-40B4-BE49-F238E27FC236}">
                      <a16:creationId xmlns:a16="http://schemas.microsoft.com/office/drawing/2014/main" id="{C104A397-AB89-7E6E-50BE-129CC7C662E1}"/>
                    </a:ext>
                  </a:extLst>
                </p:cNvPr>
                <p:cNvPicPr/>
                <p:nvPr/>
              </p:nvPicPr>
              <p:blipFill>
                <a:blip r:embed="rId111"/>
                <a:stretch>
                  <a:fillRect/>
                </a:stretch>
              </p:blipFill>
              <p:spPr>
                <a:xfrm>
                  <a:off x="6465010" y="4806673"/>
                  <a:ext cx="49320" cy="7488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145" name="墨迹 144">
                  <a:extLst>
                    <a:ext uri="{FF2B5EF4-FFF2-40B4-BE49-F238E27FC236}">
                      <a16:creationId xmlns:a16="http://schemas.microsoft.com/office/drawing/2014/main" id="{AA43C7DB-7303-4F89-C442-C21BA3809C0C}"/>
                    </a:ext>
                  </a:extLst>
                </p14:cNvPr>
                <p14:cNvContentPartPr/>
                <p14:nvPr/>
              </p14:nvContentPartPr>
              <p14:xfrm>
                <a:off x="6761290" y="4770673"/>
                <a:ext cx="114120" cy="29160"/>
              </p14:xfrm>
            </p:contentPart>
          </mc:Choice>
          <mc:Fallback xmlns="">
            <p:pic>
              <p:nvPicPr>
                <p:cNvPr id="145" name="墨迹 144">
                  <a:extLst>
                    <a:ext uri="{FF2B5EF4-FFF2-40B4-BE49-F238E27FC236}">
                      <a16:creationId xmlns:a16="http://schemas.microsoft.com/office/drawing/2014/main" id="{AA43C7DB-7303-4F89-C442-C21BA3809C0C}"/>
                    </a:ext>
                  </a:extLst>
                </p:cNvPr>
                <p:cNvPicPr/>
                <p:nvPr/>
              </p:nvPicPr>
              <p:blipFill>
                <a:blip r:embed="rId113"/>
                <a:stretch>
                  <a:fillRect/>
                </a:stretch>
              </p:blipFill>
              <p:spPr>
                <a:xfrm>
                  <a:off x="6743650" y="4735033"/>
                  <a:ext cx="149760" cy="10080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252" name="墨迹 251">
                  <a:extLst>
                    <a:ext uri="{FF2B5EF4-FFF2-40B4-BE49-F238E27FC236}">
                      <a16:creationId xmlns:a16="http://schemas.microsoft.com/office/drawing/2014/main" id="{0E407470-A9DD-B81D-3546-FC2DFF1A5C46}"/>
                    </a:ext>
                  </a:extLst>
                </p14:cNvPr>
                <p14:cNvContentPartPr/>
                <p14:nvPr/>
              </p14:nvContentPartPr>
              <p14:xfrm>
                <a:off x="6483010" y="4853113"/>
                <a:ext cx="86040" cy="26640"/>
              </p14:xfrm>
            </p:contentPart>
          </mc:Choice>
          <mc:Fallback xmlns="">
            <p:pic>
              <p:nvPicPr>
                <p:cNvPr id="252" name="墨迹 251">
                  <a:extLst>
                    <a:ext uri="{FF2B5EF4-FFF2-40B4-BE49-F238E27FC236}">
                      <a16:creationId xmlns:a16="http://schemas.microsoft.com/office/drawing/2014/main" id="{0E407470-A9DD-B81D-3546-FC2DFF1A5C46}"/>
                    </a:ext>
                  </a:extLst>
                </p:cNvPr>
                <p:cNvPicPr/>
                <p:nvPr/>
              </p:nvPicPr>
              <p:blipFill>
                <a:blip r:embed="rId115"/>
                <a:stretch>
                  <a:fillRect/>
                </a:stretch>
              </p:blipFill>
              <p:spPr>
                <a:xfrm>
                  <a:off x="6465010" y="4817473"/>
                  <a:ext cx="121680" cy="9828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251" name="墨迹 250">
                  <a:extLst>
                    <a:ext uri="{FF2B5EF4-FFF2-40B4-BE49-F238E27FC236}">
                      <a16:creationId xmlns:a16="http://schemas.microsoft.com/office/drawing/2014/main" id="{1A60CF9A-C50F-E84B-520B-F86C857DD3AF}"/>
                    </a:ext>
                  </a:extLst>
                </p14:cNvPr>
                <p14:cNvContentPartPr/>
                <p14:nvPr/>
              </p14:nvContentPartPr>
              <p14:xfrm>
                <a:off x="6386530" y="4805233"/>
                <a:ext cx="627120" cy="196560"/>
              </p14:xfrm>
            </p:contentPart>
          </mc:Choice>
          <mc:Fallback xmlns="">
            <p:pic>
              <p:nvPicPr>
                <p:cNvPr id="251" name="墨迹 250">
                  <a:extLst>
                    <a:ext uri="{FF2B5EF4-FFF2-40B4-BE49-F238E27FC236}">
                      <a16:creationId xmlns:a16="http://schemas.microsoft.com/office/drawing/2014/main" id="{1A60CF9A-C50F-E84B-520B-F86C857DD3AF}"/>
                    </a:ext>
                  </a:extLst>
                </p:cNvPr>
                <p:cNvPicPr/>
                <p:nvPr/>
              </p:nvPicPr>
              <p:blipFill>
                <a:blip r:embed="rId117"/>
                <a:stretch>
                  <a:fillRect/>
                </a:stretch>
              </p:blipFill>
              <p:spPr>
                <a:xfrm>
                  <a:off x="6368890" y="4769593"/>
                  <a:ext cx="662760" cy="26820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229" name="墨迹 228">
                  <a:extLst>
                    <a:ext uri="{FF2B5EF4-FFF2-40B4-BE49-F238E27FC236}">
                      <a16:creationId xmlns:a16="http://schemas.microsoft.com/office/drawing/2014/main" id="{230D14F7-043F-9530-343E-164AAF87F4CF}"/>
                    </a:ext>
                  </a:extLst>
                </p14:cNvPr>
                <p14:cNvContentPartPr/>
                <p14:nvPr/>
              </p14:nvContentPartPr>
              <p14:xfrm>
                <a:off x="6859570" y="4920793"/>
                <a:ext cx="115200" cy="102240"/>
              </p14:xfrm>
            </p:contentPart>
          </mc:Choice>
          <mc:Fallback xmlns="">
            <p:pic>
              <p:nvPicPr>
                <p:cNvPr id="229" name="墨迹 228">
                  <a:extLst>
                    <a:ext uri="{FF2B5EF4-FFF2-40B4-BE49-F238E27FC236}">
                      <a16:creationId xmlns:a16="http://schemas.microsoft.com/office/drawing/2014/main" id="{230D14F7-043F-9530-343E-164AAF87F4CF}"/>
                    </a:ext>
                  </a:extLst>
                </p:cNvPr>
                <p:cNvPicPr/>
                <p:nvPr/>
              </p:nvPicPr>
              <p:blipFill>
                <a:blip r:embed="rId119"/>
                <a:stretch>
                  <a:fillRect/>
                </a:stretch>
              </p:blipFill>
              <p:spPr>
                <a:xfrm>
                  <a:off x="6841570" y="4885153"/>
                  <a:ext cx="15084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228" name="墨迹 227">
                  <a:extLst>
                    <a:ext uri="{FF2B5EF4-FFF2-40B4-BE49-F238E27FC236}">
                      <a16:creationId xmlns:a16="http://schemas.microsoft.com/office/drawing/2014/main" id="{FC8629E9-AFDB-2BE2-06F6-182EA7FF5373}"/>
                    </a:ext>
                  </a:extLst>
                </p14:cNvPr>
                <p14:cNvContentPartPr/>
                <p14:nvPr/>
              </p14:nvContentPartPr>
              <p14:xfrm>
                <a:off x="6987010" y="4916833"/>
                <a:ext cx="720" cy="360"/>
              </p14:xfrm>
            </p:contentPart>
          </mc:Choice>
          <mc:Fallback xmlns="">
            <p:pic>
              <p:nvPicPr>
                <p:cNvPr id="228" name="墨迹 227">
                  <a:extLst>
                    <a:ext uri="{FF2B5EF4-FFF2-40B4-BE49-F238E27FC236}">
                      <a16:creationId xmlns:a16="http://schemas.microsoft.com/office/drawing/2014/main" id="{FC8629E9-AFDB-2BE2-06F6-182EA7FF5373}"/>
                    </a:ext>
                  </a:extLst>
                </p:cNvPr>
                <p:cNvPicPr/>
                <p:nvPr/>
              </p:nvPicPr>
              <p:blipFill>
                <a:blip r:embed="rId121"/>
                <a:stretch>
                  <a:fillRect/>
                </a:stretch>
              </p:blipFill>
              <p:spPr>
                <a:xfrm>
                  <a:off x="6969010" y="4881193"/>
                  <a:ext cx="3636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227" name="墨迹 226">
                  <a:extLst>
                    <a:ext uri="{FF2B5EF4-FFF2-40B4-BE49-F238E27FC236}">
                      <a16:creationId xmlns:a16="http://schemas.microsoft.com/office/drawing/2014/main" id="{5D43AECD-6063-43BE-023E-1202D70CE81C}"/>
                    </a:ext>
                  </a:extLst>
                </p14:cNvPr>
                <p14:cNvContentPartPr/>
                <p14:nvPr/>
              </p14:nvContentPartPr>
              <p14:xfrm>
                <a:off x="6889090" y="4918993"/>
                <a:ext cx="86040" cy="34200"/>
              </p14:xfrm>
            </p:contentPart>
          </mc:Choice>
          <mc:Fallback xmlns="">
            <p:pic>
              <p:nvPicPr>
                <p:cNvPr id="227" name="墨迹 226">
                  <a:extLst>
                    <a:ext uri="{FF2B5EF4-FFF2-40B4-BE49-F238E27FC236}">
                      <a16:creationId xmlns:a16="http://schemas.microsoft.com/office/drawing/2014/main" id="{5D43AECD-6063-43BE-023E-1202D70CE81C}"/>
                    </a:ext>
                  </a:extLst>
                </p:cNvPr>
                <p:cNvPicPr/>
                <p:nvPr/>
              </p:nvPicPr>
              <p:blipFill>
                <a:blip r:embed="rId123"/>
                <a:stretch>
                  <a:fillRect/>
                </a:stretch>
              </p:blipFill>
              <p:spPr>
                <a:xfrm>
                  <a:off x="6871090" y="4882993"/>
                  <a:ext cx="121680" cy="10584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226" name="墨迹 225">
                  <a:extLst>
                    <a:ext uri="{FF2B5EF4-FFF2-40B4-BE49-F238E27FC236}">
                      <a16:creationId xmlns:a16="http://schemas.microsoft.com/office/drawing/2014/main" id="{0330B9BF-DDD0-449E-7601-2D2BFF3D2F13}"/>
                    </a:ext>
                  </a:extLst>
                </p14:cNvPr>
                <p14:cNvContentPartPr/>
                <p14:nvPr/>
              </p14:nvContentPartPr>
              <p14:xfrm>
                <a:off x="6981610" y="4915393"/>
                <a:ext cx="5760" cy="1800"/>
              </p14:xfrm>
            </p:contentPart>
          </mc:Choice>
          <mc:Fallback xmlns="">
            <p:pic>
              <p:nvPicPr>
                <p:cNvPr id="226" name="墨迹 225">
                  <a:extLst>
                    <a:ext uri="{FF2B5EF4-FFF2-40B4-BE49-F238E27FC236}">
                      <a16:creationId xmlns:a16="http://schemas.microsoft.com/office/drawing/2014/main" id="{0330B9BF-DDD0-449E-7601-2D2BFF3D2F13}"/>
                    </a:ext>
                  </a:extLst>
                </p:cNvPr>
                <p:cNvPicPr/>
                <p:nvPr/>
              </p:nvPicPr>
              <p:blipFill>
                <a:blip r:embed="rId125"/>
                <a:stretch>
                  <a:fillRect/>
                </a:stretch>
              </p:blipFill>
              <p:spPr>
                <a:xfrm>
                  <a:off x="6963970" y="4879393"/>
                  <a:ext cx="41400" cy="7344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231" name="墨迹 230">
                  <a:extLst>
                    <a:ext uri="{FF2B5EF4-FFF2-40B4-BE49-F238E27FC236}">
                      <a16:creationId xmlns:a16="http://schemas.microsoft.com/office/drawing/2014/main" id="{60877C8E-2976-9844-7549-AAA433C9ED2B}"/>
                    </a:ext>
                  </a:extLst>
                </p14:cNvPr>
                <p14:cNvContentPartPr/>
                <p14:nvPr/>
              </p14:nvContentPartPr>
              <p14:xfrm>
                <a:off x="7170970" y="4868953"/>
                <a:ext cx="9000" cy="2160"/>
              </p14:xfrm>
            </p:contentPart>
          </mc:Choice>
          <mc:Fallback xmlns="">
            <p:pic>
              <p:nvPicPr>
                <p:cNvPr id="231" name="墨迹 230">
                  <a:extLst>
                    <a:ext uri="{FF2B5EF4-FFF2-40B4-BE49-F238E27FC236}">
                      <a16:creationId xmlns:a16="http://schemas.microsoft.com/office/drawing/2014/main" id="{60877C8E-2976-9844-7549-AAA433C9ED2B}"/>
                    </a:ext>
                  </a:extLst>
                </p:cNvPr>
                <p:cNvPicPr/>
                <p:nvPr/>
              </p:nvPicPr>
              <p:blipFill>
                <a:blip r:embed="rId127"/>
                <a:stretch>
                  <a:fillRect/>
                </a:stretch>
              </p:blipFill>
              <p:spPr>
                <a:xfrm>
                  <a:off x="7152970" y="4832953"/>
                  <a:ext cx="44640" cy="7380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230" name="墨迹 229">
                  <a:extLst>
                    <a:ext uri="{FF2B5EF4-FFF2-40B4-BE49-F238E27FC236}">
                      <a16:creationId xmlns:a16="http://schemas.microsoft.com/office/drawing/2014/main" id="{7D934DCD-21B4-F12A-8A4C-F0D1434D271D}"/>
                    </a:ext>
                  </a:extLst>
                </p14:cNvPr>
                <p14:cNvContentPartPr/>
                <p14:nvPr/>
              </p14:nvContentPartPr>
              <p14:xfrm>
                <a:off x="7075570" y="4854553"/>
                <a:ext cx="104040" cy="16560"/>
              </p14:xfrm>
            </p:contentPart>
          </mc:Choice>
          <mc:Fallback xmlns="">
            <p:pic>
              <p:nvPicPr>
                <p:cNvPr id="230" name="墨迹 229">
                  <a:extLst>
                    <a:ext uri="{FF2B5EF4-FFF2-40B4-BE49-F238E27FC236}">
                      <a16:creationId xmlns:a16="http://schemas.microsoft.com/office/drawing/2014/main" id="{7D934DCD-21B4-F12A-8A4C-F0D1434D271D}"/>
                    </a:ext>
                  </a:extLst>
                </p:cNvPr>
                <p:cNvPicPr/>
                <p:nvPr/>
              </p:nvPicPr>
              <p:blipFill>
                <a:blip r:embed="rId129"/>
                <a:stretch>
                  <a:fillRect/>
                </a:stretch>
              </p:blipFill>
              <p:spPr>
                <a:xfrm>
                  <a:off x="7057930" y="4818553"/>
                  <a:ext cx="139680" cy="8820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205" name="墨迹 204">
                  <a:extLst>
                    <a:ext uri="{FF2B5EF4-FFF2-40B4-BE49-F238E27FC236}">
                      <a16:creationId xmlns:a16="http://schemas.microsoft.com/office/drawing/2014/main" id="{E624F428-7F3A-AA47-9636-8FA3E438A47E}"/>
                    </a:ext>
                  </a:extLst>
                </p14:cNvPr>
                <p14:cNvContentPartPr/>
                <p14:nvPr/>
              </p14:nvContentPartPr>
              <p14:xfrm>
                <a:off x="6848410" y="4828993"/>
                <a:ext cx="343080" cy="87480"/>
              </p14:xfrm>
            </p:contentPart>
          </mc:Choice>
          <mc:Fallback xmlns="">
            <p:pic>
              <p:nvPicPr>
                <p:cNvPr id="205" name="墨迹 204">
                  <a:extLst>
                    <a:ext uri="{FF2B5EF4-FFF2-40B4-BE49-F238E27FC236}">
                      <a16:creationId xmlns:a16="http://schemas.microsoft.com/office/drawing/2014/main" id="{E624F428-7F3A-AA47-9636-8FA3E438A47E}"/>
                    </a:ext>
                  </a:extLst>
                </p:cNvPr>
                <p:cNvPicPr/>
                <p:nvPr/>
              </p:nvPicPr>
              <p:blipFill>
                <a:blip r:embed="rId131"/>
                <a:stretch>
                  <a:fillRect/>
                </a:stretch>
              </p:blipFill>
              <p:spPr>
                <a:xfrm>
                  <a:off x="6830770" y="4793353"/>
                  <a:ext cx="37872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240" name="墨迹 239">
                  <a:extLst>
                    <a:ext uri="{FF2B5EF4-FFF2-40B4-BE49-F238E27FC236}">
                      <a16:creationId xmlns:a16="http://schemas.microsoft.com/office/drawing/2014/main" id="{ADB60A05-CB99-6C25-81D3-4DCC0799D655}"/>
                    </a:ext>
                  </a:extLst>
                </p14:cNvPr>
                <p14:cNvContentPartPr/>
                <p14:nvPr/>
              </p14:nvContentPartPr>
              <p14:xfrm>
                <a:off x="7020850" y="4727473"/>
                <a:ext cx="220320" cy="100080"/>
              </p14:xfrm>
            </p:contentPart>
          </mc:Choice>
          <mc:Fallback xmlns="">
            <p:pic>
              <p:nvPicPr>
                <p:cNvPr id="240" name="墨迹 239">
                  <a:extLst>
                    <a:ext uri="{FF2B5EF4-FFF2-40B4-BE49-F238E27FC236}">
                      <a16:creationId xmlns:a16="http://schemas.microsoft.com/office/drawing/2014/main" id="{ADB60A05-CB99-6C25-81D3-4DCC0799D655}"/>
                    </a:ext>
                  </a:extLst>
                </p:cNvPr>
                <p:cNvPicPr/>
                <p:nvPr/>
              </p:nvPicPr>
              <p:blipFill>
                <a:blip r:embed="rId133"/>
                <a:stretch>
                  <a:fillRect/>
                </a:stretch>
              </p:blipFill>
              <p:spPr>
                <a:xfrm>
                  <a:off x="7002850" y="4691473"/>
                  <a:ext cx="25596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239" name="墨迹 238">
                  <a:extLst>
                    <a:ext uri="{FF2B5EF4-FFF2-40B4-BE49-F238E27FC236}">
                      <a16:creationId xmlns:a16="http://schemas.microsoft.com/office/drawing/2014/main" id="{9A2D64B1-079A-0EC7-057D-6C5052BC2B51}"/>
                    </a:ext>
                  </a:extLst>
                </p14:cNvPr>
                <p14:cNvContentPartPr/>
                <p14:nvPr/>
              </p14:nvContentPartPr>
              <p14:xfrm>
                <a:off x="6765250" y="4711273"/>
                <a:ext cx="475920" cy="68400"/>
              </p14:xfrm>
            </p:contentPart>
          </mc:Choice>
          <mc:Fallback xmlns="">
            <p:pic>
              <p:nvPicPr>
                <p:cNvPr id="239" name="墨迹 238">
                  <a:extLst>
                    <a:ext uri="{FF2B5EF4-FFF2-40B4-BE49-F238E27FC236}">
                      <a16:creationId xmlns:a16="http://schemas.microsoft.com/office/drawing/2014/main" id="{9A2D64B1-079A-0EC7-057D-6C5052BC2B51}"/>
                    </a:ext>
                  </a:extLst>
                </p:cNvPr>
                <p:cNvPicPr/>
                <p:nvPr/>
              </p:nvPicPr>
              <p:blipFill>
                <a:blip r:embed="rId135"/>
                <a:stretch>
                  <a:fillRect/>
                </a:stretch>
              </p:blipFill>
              <p:spPr>
                <a:xfrm>
                  <a:off x="6747610" y="4675633"/>
                  <a:ext cx="511560" cy="14004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135" name="墨迹 134">
                  <a:extLst>
                    <a:ext uri="{FF2B5EF4-FFF2-40B4-BE49-F238E27FC236}">
                      <a16:creationId xmlns:a16="http://schemas.microsoft.com/office/drawing/2014/main" id="{30CFA1A8-3DAD-68B7-B489-D78EC6043A25}"/>
                    </a:ext>
                  </a:extLst>
                </p14:cNvPr>
                <p14:cNvContentPartPr/>
                <p14:nvPr/>
              </p14:nvContentPartPr>
              <p14:xfrm>
                <a:off x="6765610" y="4698673"/>
                <a:ext cx="428760" cy="69120"/>
              </p14:xfrm>
            </p:contentPart>
          </mc:Choice>
          <mc:Fallback xmlns="">
            <p:pic>
              <p:nvPicPr>
                <p:cNvPr id="135" name="墨迹 134">
                  <a:extLst>
                    <a:ext uri="{FF2B5EF4-FFF2-40B4-BE49-F238E27FC236}">
                      <a16:creationId xmlns:a16="http://schemas.microsoft.com/office/drawing/2014/main" id="{30CFA1A8-3DAD-68B7-B489-D78EC6043A25}"/>
                    </a:ext>
                  </a:extLst>
                </p:cNvPr>
                <p:cNvPicPr/>
                <p:nvPr/>
              </p:nvPicPr>
              <p:blipFill>
                <a:blip r:embed="rId137"/>
                <a:stretch>
                  <a:fillRect/>
                </a:stretch>
              </p:blipFill>
              <p:spPr>
                <a:xfrm>
                  <a:off x="6747610" y="4663033"/>
                  <a:ext cx="464400" cy="14076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134" name="墨迹 133">
                  <a:extLst>
                    <a:ext uri="{FF2B5EF4-FFF2-40B4-BE49-F238E27FC236}">
                      <a16:creationId xmlns:a16="http://schemas.microsoft.com/office/drawing/2014/main" id="{81505EC1-C523-5BC7-FF12-AAF4A1EE39D6}"/>
                    </a:ext>
                  </a:extLst>
                </p14:cNvPr>
                <p14:cNvContentPartPr/>
                <p14:nvPr/>
              </p14:nvContentPartPr>
              <p14:xfrm>
                <a:off x="6822850" y="4701913"/>
                <a:ext cx="28440" cy="2880"/>
              </p14:xfrm>
            </p:contentPart>
          </mc:Choice>
          <mc:Fallback xmlns="">
            <p:pic>
              <p:nvPicPr>
                <p:cNvPr id="134" name="墨迹 133">
                  <a:extLst>
                    <a:ext uri="{FF2B5EF4-FFF2-40B4-BE49-F238E27FC236}">
                      <a16:creationId xmlns:a16="http://schemas.microsoft.com/office/drawing/2014/main" id="{81505EC1-C523-5BC7-FF12-AAF4A1EE39D6}"/>
                    </a:ext>
                  </a:extLst>
                </p:cNvPr>
                <p:cNvPicPr/>
                <p:nvPr/>
              </p:nvPicPr>
              <p:blipFill>
                <a:blip r:embed="rId139"/>
                <a:stretch>
                  <a:fillRect/>
                </a:stretch>
              </p:blipFill>
              <p:spPr>
                <a:xfrm>
                  <a:off x="6804850" y="4666273"/>
                  <a:ext cx="64080" cy="7452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133" name="墨迹 132">
                  <a:extLst>
                    <a:ext uri="{FF2B5EF4-FFF2-40B4-BE49-F238E27FC236}">
                      <a16:creationId xmlns:a16="http://schemas.microsoft.com/office/drawing/2014/main" id="{47E28438-C8A2-C948-D2F8-17CD3C380D89}"/>
                    </a:ext>
                  </a:extLst>
                </p14:cNvPr>
                <p14:cNvContentPartPr/>
                <p14:nvPr/>
              </p14:nvContentPartPr>
              <p14:xfrm>
                <a:off x="6765610" y="4681753"/>
                <a:ext cx="399240" cy="66240"/>
              </p14:xfrm>
            </p:contentPart>
          </mc:Choice>
          <mc:Fallback xmlns="">
            <p:pic>
              <p:nvPicPr>
                <p:cNvPr id="133" name="墨迹 132">
                  <a:extLst>
                    <a:ext uri="{FF2B5EF4-FFF2-40B4-BE49-F238E27FC236}">
                      <a16:creationId xmlns:a16="http://schemas.microsoft.com/office/drawing/2014/main" id="{47E28438-C8A2-C948-D2F8-17CD3C380D89}"/>
                    </a:ext>
                  </a:extLst>
                </p:cNvPr>
                <p:cNvPicPr/>
                <p:nvPr/>
              </p:nvPicPr>
              <p:blipFill>
                <a:blip r:embed="rId141"/>
                <a:stretch>
                  <a:fillRect/>
                </a:stretch>
              </p:blipFill>
              <p:spPr>
                <a:xfrm>
                  <a:off x="6747610" y="4645753"/>
                  <a:ext cx="434880" cy="13788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244" name="墨迹 243">
                  <a:extLst>
                    <a:ext uri="{FF2B5EF4-FFF2-40B4-BE49-F238E27FC236}">
                      <a16:creationId xmlns:a16="http://schemas.microsoft.com/office/drawing/2014/main" id="{CCFF0E18-656C-85BD-60BE-718CF8E7D70A}"/>
                    </a:ext>
                  </a:extLst>
                </p14:cNvPr>
                <p14:cNvContentPartPr/>
                <p14:nvPr/>
              </p14:nvContentPartPr>
              <p14:xfrm>
                <a:off x="6765610" y="4634953"/>
                <a:ext cx="471960" cy="110160"/>
              </p14:xfrm>
            </p:contentPart>
          </mc:Choice>
          <mc:Fallback xmlns="">
            <p:pic>
              <p:nvPicPr>
                <p:cNvPr id="244" name="墨迹 243">
                  <a:extLst>
                    <a:ext uri="{FF2B5EF4-FFF2-40B4-BE49-F238E27FC236}">
                      <a16:creationId xmlns:a16="http://schemas.microsoft.com/office/drawing/2014/main" id="{CCFF0E18-656C-85BD-60BE-718CF8E7D70A}"/>
                    </a:ext>
                  </a:extLst>
                </p:cNvPr>
                <p:cNvPicPr/>
                <p:nvPr/>
              </p:nvPicPr>
              <p:blipFill>
                <a:blip r:embed="rId143"/>
                <a:stretch>
                  <a:fillRect/>
                </a:stretch>
              </p:blipFill>
              <p:spPr>
                <a:xfrm>
                  <a:off x="6747610" y="4599313"/>
                  <a:ext cx="507600" cy="18180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243" name="墨迹 242">
                  <a:extLst>
                    <a:ext uri="{FF2B5EF4-FFF2-40B4-BE49-F238E27FC236}">
                      <a16:creationId xmlns:a16="http://schemas.microsoft.com/office/drawing/2014/main" id="{01CCF52C-A07D-C3C3-4465-DFAB83D5B675}"/>
                    </a:ext>
                  </a:extLst>
                </p14:cNvPr>
                <p14:cNvContentPartPr/>
                <p14:nvPr/>
              </p14:nvContentPartPr>
              <p14:xfrm>
                <a:off x="6902410" y="4634233"/>
                <a:ext cx="335160" cy="63000"/>
              </p14:xfrm>
            </p:contentPart>
          </mc:Choice>
          <mc:Fallback xmlns="">
            <p:pic>
              <p:nvPicPr>
                <p:cNvPr id="243" name="墨迹 242">
                  <a:extLst>
                    <a:ext uri="{FF2B5EF4-FFF2-40B4-BE49-F238E27FC236}">
                      <a16:creationId xmlns:a16="http://schemas.microsoft.com/office/drawing/2014/main" id="{01CCF52C-A07D-C3C3-4465-DFAB83D5B675}"/>
                    </a:ext>
                  </a:extLst>
                </p:cNvPr>
                <p:cNvPicPr/>
                <p:nvPr/>
              </p:nvPicPr>
              <p:blipFill>
                <a:blip r:embed="rId145"/>
                <a:stretch>
                  <a:fillRect/>
                </a:stretch>
              </p:blipFill>
              <p:spPr>
                <a:xfrm>
                  <a:off x="6884410" y="4598593"/>
                  <a:ext cx="37080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242" name="墨迹 241">
                  <a:extLst>
                    <a:ext uri="{FF2B5EF4-FFF2-40B4-BE49-F238E27FC236}">
                      <a16:creationId xmlns:a16="http://schemas.microsoft.com/office/drawing/2014/main" id="{E4C84047-8C02-D6AF-0C27-3EE1E80A9144}"/>
                    </a:ext>
                  </a:extLst>
                </p14:cNvPr>
                <p14:cNvContentPartPr/>
                <p14:nvPr/>
              </p14:nvContentPartPr>
              <p14:xfrm>
                <a:off x="6895210" y="4606153"/>
                <a:ext cx="342000" cy="61200"/>
              </p14:xfrm>
            </p:contentPart>
          </mc:Choice>
          <mc:Fallback xmlns="">
            <p:pic>
              <p:nvPicPr>
                <p:cNvPr id="242" name="墨迹 241">
                  <a:extLst>
                    <a:ext uri="{FF2B5EF4-FFF2-40B4-BE49-F238E27FC236}">
                      <a16:creationId xmlns:a16="http://schemas.microsoft.com/office/drawing/2014/main" id="{E4C84047-8C02-D6AF-0C27-3EE1E80A9144}"/>
                    </a:ext>
                  </a:extLst>
                </p:cNvPr>
                <p:cNvPicPr/>
                <p:nvPr/>
              </p:nvPicPr>
              <p:blipFill>
                <a:blip r:embed="rId147"/>
                <a:stretch>
                  <a:fillRect/>
                </a:stretch>
              </p:blipFill>
              <p:spPr>
                <a:xfrm>
                  <a:off x="6877570" y="4570513"/>
                  <a:ext cx="377640" cy="13284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241" name="墨迹 240">
                  <a:extLst>
                    <a:ext uri="{FF2B5EF4-FFF2-40B4-BE49-F238E27FC236}">
                      <a16:creationId xmlns:a16="http://schemas.microsoft.com/office/drawing/2014/main" id="{667EDD9A-84CB-A423-9C92-B154C5C4FD09}"/>
                    </a:ext>
                  </a:extLst>
                </p14:cNvPr>
                <p14:cNvContentPartPr/>
                <p14:nvPr/>
              </p14:nvContentPartPr>
              <p14:xfrm>
                <a:off x="6886930" y="4588873"/>
                <a:ext cx="350640" cy="14040"/>
              </p14:xfrm>
            </p:contentPart>
          </mc:Choice>
          <mc:Fallback xmlns="">
            <p:pic>
              <p:nvPicPr>
                <p:cNvPr id="241" name="墨迹 240">
                  <a:extLst>
                    <a:ext uri="{FF2B5EF4-FFF2-40B4-BE49-F238E27FC236}">
                      <a16:creationId xmlns:a16="http://schemas.microsoft.com/office/drawing/2014/main" id="{667EDD9A-84CB-A423-9C92-B154C5C4FD09}"/>
                    </a:ext>
                  </a:extLst>
                </p:cNvPr>
                <p:cNvPicPr/>
                <p:nvPr/>
              </p:nvPicPr>
              <p:blipFill>
                <a:blip r:embed="rId149"/>
                <a:stretch>
                  <a:fillRect/>
                </a:stretch>
              </p:blipFill>
              <p:spPr>
                <a:xfrm>
                  <a:off x="6868930" y="4553233"/>
                  <a:ext cx="386280" cy="8568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128" name="墨迹 127">
                  <a:extLst>
                    <a:ext uri="{FF2B5EF4-FFF2-40B4-BE49-F238E27FC236}">
                      <a16:creationId xmlns:a16="http://schemas.microsoft.com/office/drawing/2014/main" id="{D49A94D4-250A-DC6A-8B0D-53E8FBEC5524}"/>
                    </a:ext>
                  </a:extLst>
                </p14:cNvPr>
                <p14:cNvContentPartPr/>
                <p14:nvPr/>
              </p14:nvContentPartPr>
              <p14:xfrm>
                <a:off x="6899170" y="4574833"/>
                <a:ext cx="1440" cy="720"/>
              </p14:xfrm>
            </p:contentPart>
          </mc:Choice>
          <mc:Fallback xmlns="">
            <p:pic>
              <p:nvPicPr>
                <p:cNvPr id="128" name="墨迹 127">
                  <a:extLst>
                    <a:ext uri="{FF2B5EF4-FFF2-40B4-BE49-F238E27FC236}">
                      <a16:creationId xmlns:a16="http://schemas.microsoft.com/office/drawing/2014/main" id="{D49A94D4-250A-DC6A-8B0D-53E8FBEC5524}"/>
                    </a:ext>
                  </a:extLst>
                </p:cNvPr>
                <p:cNvPicPr/>
                <p:nvPr/>
              </p:nvPicPr>
              <p:blipFill>
                <a:blip r:embed="rId151"/>
                <a:stretch>
                  <a:fillRect/>
                </a:stretch>
              </p:blipFill>
              <p:spPr>
                <a:xfrm>
                  <a:off x="6881530" y="4539193"/>
                  <a:ext cx="37080" cy="7236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127" name="墨迹 126">
                  <a:extLst>
                    <a:ext uri="{FF2B5EF4-FFF2-40B4-BE49-F238E27FC236}">
                      <a16:creationId xmlns:a16="http://schemas.microsoft.com/office/drawing/2014/main" id="{6FAE3C2F-3BD9-0207-223F-7552210A2309}"/>
                    </a:ext>
                  </a:extLst>
                </p14:cNvPr>
                <p14:cNvContentPartPr/>
                <p14:nvPr/>
              </p14:nvContentPartPr>
              <p14:xfrm>
                <a:off x="6928330" y="4532353"/>
                <a:ext cx="299160" cy="38520"/>
              </p14:xfrm>
            </p:contentPart>
          </mc:Choice>
          <mc:Fallback xmlns="">
            <p:pic>
              <p:nvPicPr>
                <p:cNvPr id="127" name="墨迹 126">
                  <a:extLst>
                    <a:ext uri="{FF2B5EF4-FFF2-40B4-BE49-F238E27FC236}">
                      <a16:creationId xmlns:a16="http://schemas.microsoft.com/office/drawing/2014/main" id="{6FAE3C2F-3BD9-0207-223F-7552210A2309}"/>
                    </a:ext>
                  </a:extLst>
                </p:cNvPr>
                <p:cNvPicPr/>
                <p:nvPr/>
              </p:nvPicPr>
              <p:blipFill>
                <a:blip r:embed="rId153"/>
                <a:stretch>
                  <a:fillRect/>
                </a:stretch>
              </p:blipFill>
              <p:spPr>
                <a:xfrm>
                  <a:off x="6910690" y="4496353"/>
                  <a:ext cx="334800" cy="11016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26" name="墨迹 125">
                  <a:extLst>
                    <a:ext uri="{FF2B5EF4-FFF2-40B4-BE49-F238E27FC236}">
                      <a16:creationId xmlns:a16="http://schemas.microsoft.com/office/drawing/2014/main" id="{8477DBF6-2C66-4989-5F68-80391F090933}"/>
                    </a:ext>
                  </a:extLst>
                </p14:cNvPr>
                <p14:cNvContentPartPr/>
                <p14:nvPr/>
              </p14:nvContentPartPr>
              <p14:xfrm>
                <a:off x="6928330" y="4522273"/>
                <a:ext cx="297000" cy="12240"/>
              </p14:xfrm>
            </p:contentPart>
          </mc:Choice>
          <mc:Fallback xmlns="">
            <p:pic>
              <p:nvPicPr>
                <p:cNvPr id="126" name="墨迹 125">
                  <a:extLst>
                    <a:ext uri="{FF2B5EF4-FFF2-40B4-BE49-F238E27FC236}">
                      <a16:creationId xmlns:a16="http://schemas.microsoft.com/office/drawing/2014/main" id="{8477DBF6-2C66-4989-5F68-80391F090933}"/>
                    </a:ext>
                  </a:extLst>
                </p:cNvPr>
                <p:cNvPicPr/>
                <p:nvPr/>
              </p:nvPicPr>
              <p:blipFill>
                <a:blip r:embed="rId155"/>
                <a:stretch>
                  <a:fillRect/>
                </a:stretch>
              </p:blipFill>
              <p:spPr>
                <a:xfrm>
                  <a:off x="6910690" y="4486273"/>
                  <a:ext cx="332640" cy="8388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125" name="墨迹 124">
                  <a:extLst>
                    <a:ext uri="{FF2B5EF4-FFF2-40B4-BE49-F238E27FC236}">
                      <a16:creationId xmlns:a16="http://schemas.microsoft.com/office/drawing/2014/main" id="{5BDC36C9-9C74-EEE9-3A0D-F8DD852891BE}"/>
                    </a:ext>
                  </a:extLst>
                </p14:cNvPr>
                <p14:cNvContentPartPr/>
                <p14:nvPr/>
              </p14:nvContentPartPr>
              <p14:xfrm>
                <a:off x="6926530" y="4463953"/>
                <a:ext cx="149040" cy="55440"/>
              </p14:xfrm>
            </p:contentPart>
          </mc:Choice>
          <mc:Fallback xmlns="">
            <p:pic>
              <p:nvPicPr>
                <p:cNvPr id="125" name="墨迹 124">
                  <a:extLst>
                    <a:ext uri="{FF2B5EF4-FFF2-40B4-BE49-F238E27FC236}">
                      <a16:creationId xmlns:a16="http://schemas.microsoft.com/office/drawing/2014/main" id="{5BDC36C9-9C74-EEE9-3A0D-F8DD852891BE}"/>
                    </a:ext>
                  </a:extLst>
                </p:cNvPr>
                <p:cNvPicPr/>
                <p:nvPr/>
              </p:nvPicPr>
              <p:blipFill>
                <a:blip r:embed="rId157"/>
                <a:stretch>
                  <a:fillRect/>
                </a:stretch>
              </p:blipFill>
              <p:spPr>
                <a:xfrm>
                  <a:off x="6908890" y="4427953"/>
                  <a:ext cx="18468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24" name="墨迹 123">
                  <a:extLst>
                    <a:ext uri="{FF2B5EF4-FFF2-40B4-BE49-F238E27FC236}">
                      <a16:creationId xmlns:a16="http://schemas.microsoft.com/office/drawing/2014/main" id="{92515389-C730-EDCA-9997-475C29A67479}"/>
                    </a:ext>
                  </a:extLst>
                </p14:cNvPr>
                <p14:cNvContentPartPr/>
                <p14:nvPr/>
              </p14:nvContentPartPr>
              <p14:xfrm>
                <a:off x="6928690" y="4448473"/>
                <a:ext cx="106560" cy="38160"/>
              </p14:xfrm>
            </p:contentPart>
          </mc:Choice>
          <mc:Fallback xmlns="">
            <p:pic>
              <p:nvPicPr>
                <p:cNvPr id="124" name="墨迹 123">
                  <a:extLst>
                    <a:ext uri="{FF2B5EF4-FFF2-40B4-BE49-F238E27FC236}">
                      <a16:creationId xmlns:a16="http://schemas.microsoft.com/office/drawing/2014/main" id="{92515389-C730-EDCA-9997-475C29A67479}"/>
                    </a:ext>
                  </a:extLst>
                </p:cNvPr>
                <p:cNvPicPr/>
                <p:nvPr/>
              </p:nvPicPr>
              <p:blipFill>
                <a:blip r:embed="rId159"/>
                <a:stretch>
                  <a:fillRect/>
                </a:stretch>
              </p:blipFill>
              <p:spPr>
                <a:xfrm>
                  <a:off x="6910690" y="4412833"/>
                  <a:ext cx="142200" cy="10980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23" name="墨迹 122">
                  <a:extLst>
                    <a:ext uri="{FF2B5EF4-FFF2-40B4-BE49-F238E27FC236}">
                      <a16:creationId xmlns:a16="http://schemas.microsoft.com/office/drawing/2014/main" id="{FC5DD791-44EA-D7DF-E183-1E7DE9D8D7EB}"/>
                    </a:ext>
                  </a:extLst>
                </p14:cNvPr>
                <p14:cNvContentPartPr/>
                <p14:nvPr/>
              </p14:nvContentPartPr>
              <p14:xfrm>
                <a:off x="6928330" y="4496353"/>
                <a:ext cx="273960" cy="7560"/>
              </p14:xfrm>
            </p:contentPart>
          </mc:Choice>
          <mc:Fallback xmlns="">
            <p:pic>
              <p:nvPicPr>
                <p:cNvPr id="123" name="墨迹 122">
                  <a:extLst>
                    <a:ext uri="{FF2B5EF4-FFF2-40B4-BE49-F238E27FC236}">
                      <a16:creationId xmlns:a16="http://schemas.microsoft.com/office/drawing/2014/main" id="{FC5DD791-44EA-D7DF-E183-1E7DE9D8D7EB}"/>
                    </a:ext>
                  </a:extLst>
                </p:cNvPr>
                <p:cNvPicPr/>
                <p:nvPr/>
              </p:nvPicPr>
              <p:blipFill>
                <a:blip r:embed="rId161"/>
                <a:stretch>
                  <a:fillRect/>
                </a:stretch>
              </p:blipFill>
              <p:spPr>
                <a:xfrm>
                  <a:off x="6910690" y="4460713"/>
                  <a:ext cx="309600" cy="7920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22" name="墨迹 121">
                  <a:extLst>
                    <a:ext uri="{FF2B5EF4-FFF2-40B4-BE49-F238E27FC236}">
                      <a16:creationId xmlns:a16="http://schemas.microsoft.com/office/drawing/2014/main" id="{05D8B6B1-F3E5-17D7-E977-D90CB9E7272B}"/>
                    </a:ext>
                  </a:extLst>
                </p14:cNvPr>
                <p14:cNvContentPartPr/>
                <p14:nvPr/>
              </p14:nvContentPartPr>
              <p14:xfrm>
                <a:off x="7009690" y="4502113"/>
                <a:ext cx="199080" cy="15480"/>
              </p14:xfrm>
            </p:contentPart>
          </mc:Choice>
          <mc:Fallback xmlns="">
            <p:pic>
              <p:nvPicPr>
                <p:cNvPr id="122" name="墨迹 121">
                  <a:extLst>
                    <a:ext uri="{FF2B5EF4-FFF2-40B4-BE49-F238E27FC236}">
                      <a16:creationId xmlns:a16="http://schemas.microsoft.com/office/drawing/2014/main" id="{05D8B6B1-F3E5-17D7-E977-D90CB9E7272B}"/>
                    </a:ext>
                  </a:extLst>
                </p:cNvPr>
                <p:cNvPicPr/>
                <p:nvPr/>
              </p:nvPicPr>
              <p:blipFill>
                <a:blip r:embed="rId163"/>
                <a:stretch>
                  <a:fillRect/>
                </a:stretch>
              </p:blipFill>
              <p:spPr>
                <a:xfrm>
                  <a:off x="6991690" y="4466113"/>
                  <a:ext cx="234720" cy="8712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21" name="墨迹 120">
                  <a:extLst>
                    <a:ext uri="{FF2B5EF4-FFF2-40B4-BE49-F238E27FC236}">
                      <a16:creationId xmlns:a16="http://schemas.microsoft.com/office/drawing/2014/main" id="{5694BF41-8B60-B30D-9D38-70A5615186FF}"/>
                    </a:ext>
                  </a:extLst>
                </p14:cNvPr>
                <p14:cNvContentPartPr/>
                <p14:nvPr/>
              </p14:nvContentPartPr>
              <p14:xfrm>
                <a:off x="6891250" y="4523713"/>
                <a:ext cx="336600" cy="76320"/>
              </p14:xfrm>
            </p:contentPart>
          </mc:Choice>
          <mc:Fallback xmlns="">
            <p:pic>
              <p:nvPicPr>
                <p:cNvPr id="121" name="墨迹 120">
                  <a:extLst>
                    <a:ext uri="{FF2B5EF4-FFF2-40B4-BE49-F238E27FC236}">
                      <a16:creationId xmlns:a16="http://schemas.microsoft.com/office/drawing/2014/main" id="{5694BF41-8B60-B30D-9D38-70A5615186FF}"/>
                    </a:ext>
                  </a:extLst>
                </p:cNvPr>
                <p:cNvPicPr/>
                <p:nvPr/>
              </p:nvPicPr>
              <p:blipFill>
                <a:blip r:embed="rId165"/>
                <a:stretch>
                  <a:fillRect/>
                </a:stretch>
              </p:blipFill>
              <p:spPr>
                <a:xfrm>
                  <a:off x="6873250" y="4488073"/>
                  <a:ext cx="37224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20" name="墨迹 119">
                  <a:extLst>
                    <a:ext uri="{FF2B5EF4-FFF2-40B4-BE49-F238E27FC236}">
                      <a16:creationId xmlns:a16="http://schemas.microsoft.com/office/drawing/2014/main" id="{DAEFF0DD-3CE7-4CBD-5756-FB48677A694C}"/>
                    </a:ext>
                  </a:extLst>
                </p14:cNvPr>
                <p14:cNvContentPartPr/>
                <p14:nvPr/>
              </p14:nvContentPartPr>
              <p14:xfrm>
                <a:off x="7113730" y="4425793"/>
                <a:ext cx="57240" cy="43920"/>
              </p14:xfrm>
            </p:contentPart>
          </mc:Choice>
          <mc:Fallback xmlns="">
            <p:pic>
              <p:nvPicPr>
                <p:cNvPr id="120" name="墨迹 119">
                  <a:extLst>
                    <a:ext uri="{FF2B5EF4-FFF2-40B4-BE49-F238E27FC236}">
                      <a16:creationId xmlns:a16="http://schemas.microsoft.com/office/drawing/2014/main" id="{DAEFF0DD-3CE7-4CBD-5756-FB48677A694C}"/>
                    </a:ext>
                  </a:extLst>
                </p:cNvPr>
                <p:cNvPicPr/>
                <p:nvPr/>
              </p:nvPicPr>
              <p:blipFill>
                <a:blip r:embed="rId167"/>
                <a:stretch>
                  <a:fillRect/>
                </a:stretch>
              </p:blipFill>
              <p:spPr>
                <a:xfrm>
                  <a:off x="7096090" y="4390153"/>
                  <a:ext cx="9288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19" name="墨迹 118">
                  <a:extLst>
                    <a:ext uri="{FF2B5EF4-FFF2-40B4-BE49-F238E27FC236}">
                      <a16:creationId xmlns:a16="http://schemas.microsoft.com/office/drawing/2014/main" id="{CB57506C-182F-1E5F-AE43-7A6C3E91DC03}"/>
                    </a:ext>
                  </a:extLst>
                </p14:cNvPr>
                <p14:cNvContentPartPr/>
                <p14:nvPr/>
              </p14:nvContentPartPr>
              <p14:xfrm>
                <a:off x="7143610" y="4441273"/>
                <a:ext cx="16200" cy="20160"/>
              </p14:xfrm>
            </p:contentPart>
          </mc:Choice>
          <mc:Fallback xmlns="">
            <p:pic>
              <p:nvPicPr>
                <p:cNvPr id="119" name="墨迹 118">
                  <a:extLst>
                    <a:ext uri="{FF2B5EF4-FFF2-40B4-BE49-F238E27FC236}">
                      <a16:creationId xmlns:a16="http://schemas.microsoft.com/office/drawing/2014/main" id="{CB57506C-182F-1E5F-AE43-7A6C3E91DC03}"/>
                    </a:ext>
                  </a:extLst>
                </p:cNvPr>
                <p:cNvPicPr/>
                <p:nvPr/>
              </p:nvPicPr>
              <p:blipFill>
                <a:blip r:embed="rId169"/>
                <a:stretch>
                  <a:fillRect/>
                </a:stretch>
              </p:blipFill>
              <p:spPr>
                <a:xfrm>
                  <a:off x="7125610" y="4405633"/>
                  <a:ext cx="51840" cy="9180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18" name="墨迹 117">
                  <a:extLst>
                    <a:ext uri="{FF2B5EF4-FFF2-40B4-BE49-F238E27FC236}">
                      <a16:creationId xmlns:a16="http://schemas.microsoft.com/office/drawing/2014/main" id="{1D4EB895-CF83-3690-91DE-A0AE6C9AF326}"/>
                    </a:ext>
                  </a:extLst>
                </p14:cNvPr>
                <p14:cNvContentPartPr/>
                <p14:nvPr/>
              </p14:nvContentPartPr>
              <p14:xfrm>
                <a:off x="7142170" y="4426513"/>
                <a:ext cx="1080" cy="6120"/>
              </p14:xfrm>
            </p:contentPart>
          </mc:Choice>
          <mc:Fallback xmlns="">
            <p:pic>
              <p:nvPicPr>
                <p:cNvPr id="118" name="墨迹 117">
                  <a:extLst>
                    <a:ext uri="{FF2B5EF4-FFF2-40B4-BE49-F238E27FC236}">
                      <a16:creationId xmlns:a16="http://schemas.microsoft.com/office/drawing/2014/main" id="{1D4EB895-CF83-3690-91DE-A0AE6C9AF326}"/>
                    </a:ext>
                  </a:extLst>
                </p:cNvPr>
                <p:cNvPicPr/>
                <p:nvPr/>
              </p:nvPicPr>
              <p:blipFill>
                <a:blip r:embed="rId171"/>
                <a:stretch>
                  <a:fillRect/>
                </a:stretch>
              </p:blipFill>
              <p:spPr>
                <a:xfrm>
                  <a:off x="7124170" y="4390873"/>
                  <a:ext cx="36720" cy="7776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17" name="墨迹 116">
                  <a:extLst>
                    <a:ext uri="{FF2B5EF4-FFF2-40B4-BE49-F238E27FC236}">
                      <a16:creationId xmlns:a16="http://schemas.microsoft.com/office/drawing/2014/main" id="{37F10620-7341-D968-04DE-1D79AD9B4A05}"/>
                    </a:ext>
                  </a:extLst>
                </p14:cNvPr>
                <p14:cNvContentPartPr/>
                <p14:nvPr/>
              </p14:nvContentPartPr>
              <p14:xfrm>
                <a:off x="7073770" y="4399873"/>
                <a:ext cx="45000" cy="19440"/>
              </p14:xfrm>
            </p:contentPart>
          </mc:Choice>
          <mc:Fallback xmlns="">
            <p:pic>
              <p:nvPicPr>
                <p:cNvPr id="117" name="墨迹 116">
                  <a:extLst>
                    <a:ext uri="{FF2B5EF4-FFF2-40B4-BE49-F238E27FC236}">
                      <a16:creationId xmlns:a16="http://schemas.microsoft.com/office/drawing/2014/main" id="{37F10620-7341-D968-04DE-1D79AD9B4A05}"/>
                    </a:ext>
                  </a:extLst>
                </p:cNvPr>
                <p:cNvPicPr/>
                <p:nvPr/>
              </p:nvPicPr>
              <p:blipFill>
                <a:blip r:embed="rId173"/>
                <a:stretch>
                  <a:fillRect/>
                </a:stretch>
              </p:blipFill>
              <p:spPr>
                <a:xfrm>
                  <a:off x="7055770" y="4363873"/>
                  <a:ext cx="80640" cy="9108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16" name="墨迹 115">
                  <a:extLst>
                    <a:ext uri="{FF2B5EF4-FFF2-40B4-BE49-F238E27FC236}">
                      <a16:creationId xmlns:a16="http://schemas.microsoft.com/office/drawing/2014/main" id="{357144E4-9AAD-6F03-2FBF-3BA305744984}"/>
                    </a:ext>
                  </a:extLst>
                </p14:cNvPr>
                <p14:cNvContentPartPr/>
                <p14:nvPr/>
              </p14:nvContentPartPr>
              <p14:xfrm>
                <a:off x="6992050" y="4391593"/>
                <a:ext cx="131760" cy="39600"/>
              </p14:xfrm>
            </p:contentPart>
          </mc:Choice>
          <mc:Fallback xmlns="">
            <p:pic>
              <p:nvPicPr>
                <p:cNvPr id="116" name="墨迹 115">
                  <a:extLst>
                    <a:ext uri="{FF2B5EF4-FFF2-40B4-BE49-F238E27FC236}">
                      <a16:creationId xmlns:a16="http://schemas.microsoft.com/office/drawing/2014/main" id="{357144E4-9AAD-6F03-2FBF-3BA305744984}"/>
                    </a:ext>
                  </a:extLst>
                </p:cNvPr>
                <p:cNvPicPr/>
                <p:nvPr/>
              </p:nvPicPr>
              <p:blipFill>
                <a:blip r:embed="rId175"/>
                <a:stretch>
                  <a:fillRect/>
                </a:stretch>
              </p:blipFill>
              <p:spPr>
                <a:xfrm>
                  <a:off x="6974410" y="4355953"/>
                  <a:ext cx="167400" cy="11124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15" name="墨迹 114">
                  <a:extLst>
                    <a:ext uri="{FF2B5EF4-FFF2-40B4-BE49-F238E27FC236}">
                      <a16:creationId xmlns:a16="http://schemas.microsoft.com/office/drawing/2014/main" id="{7882D9EF-804A-7550-3491-BC6270C4D771}"/>
                    </a:ext>
                  </a:extLst>
                </p14:cNvPr>
                <p14:cNvContentPartPr/>
                <p14:nvPr/>
              </p14:nvContentPartPr>
              <p14:xfrm>
                <a:off x="6447010" y="4409593"/>
                <a:ext cx="628920" cy="597600"/>
              </p14:xfrm>
            </p:contentPart>
          </mc:Choice>
          <mc:Fallback xmlns="">
            <p:pic>
              <p:nvPicPr>
                <p:cNvPr id="115" name="墨迹 114">
                  <a:extLst>
                    <a:ext uri="{FF2B5EF4-FFF2-40B4-BE49-F238E27FC236}">
                      <a16:creationId xmlns:a16="http://schemas.microsoft.com/office/drawing/2014/main" id="{7882D9EF-804A-7550-3491-BC6270C4D771}"/>
                    </a:ext>
                  </a:extLst>
                </p:cNvPr>
                <p:cNvPicPr/>
                <p:nvPr/>
              </p:nvPicPr>
              <p:blipFill>
                <a:blip r:embed="rId177"/>
                <a:stretch>
                  <a:fillRect/>
                </a:stretch>
              </p:blipFill>
              <p:spPr>
                <a:xfrm>
                  <a:off x="6429370" y="4373953"/>
                  <a:ext cx="664560" cy="66924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14" name="墨迹 113">
                  <a:extLst>
                    <a:ext uri="{FF2B5EF4-FFF2-40B4-BE49-F238E27FC236}">
                      <a16:creationId xmlns:a16="http://schemas.microsoft.com/office/drawing/2014/main" id="{05223233-3261-B91B-3FCF-96D036B8C550}"/>
                    </a:ext>
                  </a:extLst>
                </p14:cNvPr>
                <p14:cNvContentPartPr/>
                <p14:nvPr/>
              </p14:nvContentPartPr>
              <p14:xfrm>
                <a:off x="6869290" y="4652593"/>
                <a:ext cx="37440" cy="13320"/>
              </p14:xfrm>
            </p:contentPart>
          </mc:Choice>
          <mc:Fallback xmlns="">
            <p:pic>
              <p:nvPicPr>
                <p:cNvPr id="114" name="墨迹 113">
                  <a:extLst>
                    <a:ext uri="{FF2B5EF4-FFF2-40B4-BE49-F238E27FC236}">
                      <a16:creationId xmlns:a16="http://schemas.microsoft.com/office/drawing/2014/main" id="{05223233-3261-B91B-3FCF-96D036B8C550}"/>
                    </a:ext>
                  </a:extLst>
                </p:cNvPr>
                <p:cNvPicPr/>
                <p:nvPr/>
              </p:nvPicPr>
              <p:blipFill>
                <a:blip r:embed="rId179"/>
                <a:stretch>
                  <a:fillRect/>
                </a:stretch>
              </p:blipFill>
              <p:spPr>
                <a:xfrm>
                  <a:off x="6851650" y="4616953"/>
                  <a:ext cx="73080" cy="8496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247" name="墨迹 246">
                  <a:extLst>
                    <a:ext uri="{FF2B5EF4-FFF2-40B4-BE49-F238E27FC236}">
                      <a16:creationId xmlns:a16="http://schemas.microsoft.com/office/drawing/2014/main" id="{3AA94BCB-9EA2-F7E1-0AAD-86A7674566CA}"/>
                    </a:ext>
                  </a:extLst>
                </p14:cNvPr>
                <p14:cNvContentPartPr/>
                <p14:nvPr/>
              </p14:nvContentPartPr>
              <p14:xfrm>
                <a:off x="6607570" y="4853473"/>
                <a:ext cx="37440" cy="16560"/>
              </p14:xfrm>
            </p:contentPart>
          </mc:Choice>
          <mc:Fallback xmlns="">
            <p:pic>
              <p:nvPicPr>
                <p:cNvPr id="247" name="墨迹 246">
                  <a:extLst>
                    <a:ext uri="{FF2B5EF4-FFF2-40B4-BE49-F238E27FC236}">
                      <a16:creationId xmlns:a16="http://schemas.microsoft.com/office/drawing/2014/main" id="{3AA94BCB-9EA2-F7E1-0AAD-86A7674566CA}"/>
                    </a:ext>
                  </a:extLst>
                </p:cNvPr>
                <p:cNvPicPr/>
                <p:nvPr/>
              </p:nvPicPr>
              <p:blipFill>
                <a:blip r:embed="rId181"/>
                <a:stretch>
                  <a:fillRect/>
                </a:stretch>
              </p:blipFill>
              <p:spPr>
                <a:xfrm>
                  <a:off x="6589570" y="4817473"/>
                  <a:ext cx="73080" cy="8820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246" name="墨迹 245">
                  <a:extLst>
                    <a:ext uri="{FF2B5EF4-FFF2-40B4-BE49-F238E27FC236}">
                      <a16:creationId xmlns:a16="http://schemas.microsoft.com/office/drawing/2014/main" id="{C17529C5-100F-9EFF-05F8-0A2419E36CB2}"/>
                    </a:ext>
                  </a:extLst>
                </p14:cNvPr>
                <p14:cNvContentPartPr/>
                <p14:nvPr/>
              </p14:nvContentPartPr>
              <p14:xfrm>
                <a:off x="6686410" y="4790113"/>
                <a:ext cx="95400" cy="48240"/>
              </p14:xfrm>
            </p:contentPart>
          </mc:Choice>
          <mc:Fallback xmlns="">
            <p:pic>
              <p:nvPicPr>
                <p:cNvPr id="246" name="墨迹 245">
                  <a:extLst>
                    <a:ext uri="{FF2B5EF4-FFF2-40B4-BE49-F238E27FC236}">
                      <a16:creationId xmlns:a16="http://schemas.microsoft.com/office/drawing/2014/main" id="{C17529C5-100F-9EFF-05F8-0A2419E36CB2}"/>
                    </a:ext>
                  </a:extLst>
                </p:cNvPr>
                <p:cNvPicPr/>
                <p:nvPr/>
              </p:nvPicPr>
              <p:blipFill>
                <a:blip r:embed="rId183"/>
                <a:stretch>
                  <a:fillRect/>
                </a:stretch>
              </p:blipFill>
              <p:spPr>
                <a:xfrm>
                  <a:off x="6668410" y="4754113"/>
                  <a:ext cx="131040" cy="11988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245" name="墨迹 244">
                  <a:extLst>
                    <a:ext uri="{FF2B5EF4-FFF2-40B4-BE49-F238E27FC236}">
                      <a16:creationId xmlns:a16="http://schemas.microsoft.com/office/drawing/2014/main" id="{7476FFEB-4992-C2CF-D132-71F6EC52EE85}"/>
                    </a:ext>
                  </a:extLst>
                </p14:cNvPr>
                <p14:cNvContentPartPr/>
                <p14:nvPr/>
              </p14:nvContentPartPr>
              <p14:xfrm>
                <a:off x="6663010" y="4853113"/>
                <a:ext cx="8640" cy="6840"/>
              </p14:xfrm>
            </p:contentPart>
          </mc:Choice>
          <mc:Fallback xmlns="">
            <p:pic>
              <p:nvPicPr>
                <p:cNvPr id="245" name="墨迹 244">
                  <a:extLst>
                    <a:ext uri="{FF2B5EF4-FFF2-40B4-BE49-F238E27FC236}">
                      <a16:creationId xmlns:a16="http://schemas.microsoft.com/office/drawing/2014/main" id="{7476FFEB-4992-C2CF-D132-71F6EC52EE85}"/>
                    </a:ext>
                  </a:extLst>
                </p:cNvPr>
                <p:cNvPicPr/>
                <p:nvPr/>
              </p:nvPicPr>
              <p:blipFill>
                <a:blip r:embed="rId185"/>
                <a:stretch>
                  <a:fillRect/>
                </a:stretch>
              </p:blipFill>
              <p:spPr>
                <a:xfrm>
                  <a:off x="6645370" y="4817473"/>
                  <a:ext cx="44280" cy="7848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208" name="墨迹 207">
                  <a:extLst>
                    <a:ext uri="{FF2B5EF4-FFF2-40B4-BE49-F238E27FC236}">
                      <a16:creationId xmlns:a16="http://schemas.microsoft.com/office/drawing/2014/main" id="{84592AC0-CFEE-47FC-94CC-7AB3DB954017}"/>
                    </a:ext>
                  </a:extLst>
                </p14:cNvPr>
                <p14:cNvContentPartPr/>
                <p14:nvPr/>
              </p14:nvContentPartPr>
              <p14:xfrm>
                <a:off x="7204940" y="4779040"/>
                <a:ext cx="360" cy="360"/>
              </p14:xfrm>
            </p:contentPart>
          </mc:Choice>
          <mc:Fallback xmlns="">
            <p:pic>
              <p:nvPicPr>
                <p:cNvPr id="208" name="墨迹 207">
                  <a:extLst>
                    <a:ext uri="{FF2B5EF4-FFF2-40B4-BE49-F238E27FC236}">
                      <a16:creationId xmlns:a16="http://schemas.microsoft.com/office/drawing/2014/main" id="{84592AC0-CFEE-47FC-94CC-7AB3DB954017}"/>
                    </a:ext>
                  </a:extLst>
                </p:cNvPr>
                <p:cNvPicPr/>
                <p:nvPr/>
              </p:nvPicPr>
              <p:blipFill>
                <a:blip r:embed="rId187"/>
                <a:stretch>
                  <a:fillRect/>
                </a:stretch>
              </p:blipFill>
              <p:spPr>
                <a:xfrm>
                  <a:off x="7187300" y="4743400"/>
                  <a:ext cx="36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209" name="墨迹 208">
                  <a:extLst>
                    <a:ext uri="{FF2B5EF4-FFF2-40B4-BE49-F238E27FC236}">
                      <a16:creationId xmlns:a16="http://schemas.microsoft.com/office/drawing/2014/main" id="{5291A3A0-2117-17B4-1DE9-84E3D6342BDC}"/>
                    </a:ext>
                  </a:extLst>
                </p14:cNvPr>
                <p14:cNvContentPartPr/>
                <p14:nvPr/>
              </p14:nvContentPartPr>
              <p14:xfrm>
                <a:off x="7213580" y="4758160"/>
                <a:ext cx="360" cy="360"/>
              </p14:xfrm>
            </p:contentPart>
          </mc:Choice>
          <mc:Fallback xmlns="">
            <p:pic>
              <p:nvPicPr>
                <p:cNvPr id="209" name="墨迹 208">
                  <a:extLst>
                    <a:ext uri="{FF2B5EF4-FFF2-40B4-BE49-F238E27FC236}">
                      <a16:creationId xmlns:a16="http://schemas.microsoft.com/office/drawing/2014/main" id="{5291A3A0-2117-17B4-1DE9-84E3D6342BDC}"/>
                    </a:ext>
                  </a:extLst>
                </p:cNvPr>
                <p:cNvPicPr/>
                <p:nvPr/>
              </p:nvPicPr>
              <p:blipFill>
                <a:blip r:embed="rId187"/>
                <a:stretch>
                  <a:fillRect/>
                </a:stretch>
              </p:blipFill>
              <p:spPr>
                <a:xfrm>
                  <a:off x="7195580" y="4722160"/>
                  <a:ext cx="36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210" name="墨迹 209">
                  <a:extLst>
                    <a:ext uri="{FF2B5EF4-FFF2-40B4-BE49-F238E27FC236}">
                      <a16:creationId xmlns:a16="http://schemas.microsoft.com/office/drawing/2014/main" id="{03EB82BB-384B-AA33-B432-AECF731E9D80}"/>
                    </a:ext>
                  </a:extLst>
                </p14:cNvPr>
                <p14:cNvContentPartPr/>
                <p14:nvPr/>
              </p14:nvContentPartPr>
              <p14:xfrm>
                <a:off x="7196300" y="4470160"/>
                <a:ext cx="360" cy="360"/>
              </p14:xfrm>
            </p:contentPart>
          </mc:Choice>
          <mc:Fallback xmlns="">
            <p:pic>
              <p:nvPicPr>
                <p:cNvPr id="210" name="墨迹 209">
                  <a:extLst>
                    <a:ext uri="{FF2B5EF4-FFF2-40B4-BE49-F238E27FC236}">
                      <a16:creationId xmlns:a16="http://schemas.microsoft.com/office/drawing/2014/main" id="{03EB82BB-384B-AA33-B432-AECF731E9D80}"/>
                    </a:ext>
                  </a:extLst>
                </p:cNvPr>
                <p:cNvPicPr/>
                <p:nvPr/>
              </p:nvPicPr>
              <p:blipFill>
                <a:blip r:embed="rId187"/>
                <a:stretch>
                  <a:fillRect/>
                </a:stretch>
              </p:blipFill>
              <p:spPr>
                <a:xfrm>
                  <a:off x="7178660" y="4434520"/>
                  <a:ext cx="36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211" name="墨迹 210">
                  <a:extLst>
                    <a:ext uri="{FF2B5EF4-FFF2-40B4-BE49-F238E27FC236}">
                      <a16:creationId xmlns:a16="http://schemas.microsoft.com/office/drawing/2014/main" id="{1C870FF5-B3B1-1A53-843F-01DC0E8E2C02}"/>
                    </a:ext>
                  </a:extLst>
                </p14:cNvPr>
                <p14:cNvContentPartPr/>
                <p14:nvPr/>
              </p14:nvContentPartPr>
              <p14:xfrm>
                <a:off x="6908660" y="4512640"/>
                <a:ext cx="360" cy="360"/>
              </p14:xfrm>
            </p:contentPart>
          </mc:Choice>
          <mc:Fallback xmlns="">
            <p:pic>
              <p:nvPicPr>
                <p:cNvPr id="211" name="墨迹 210">
                  <a:extLst>
                    <a:ext uri="{FF2B5EF4-FFF2-40B4-BE49-F238E27FC236}">
                      <a16:creationId xmlns:a16="http://schemas.microsoft.com/office/drawing/2014/main" id="{1C870FF5-B3B1-1A53-843F-01DC0E8E2C02}"/>
                    </a:ext>
                  </a:extLst>
                </p:cNvPr>
                <p:cNvPicPr/>
                <p:nvPr/>
              </p:nvPicPr>
              <p:blipFill>
                <a:blip r:embed="rId187"/>
                <a:stretch>
                  <a:fillRect/>
                </a:stretch>
              </p:blipFill>
              <p:spPr>
                <a:xfrm>
                  <a:off x="6890660" y="4476640"/>
                  <a:ext cx="36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263" name="墨迹 262">
                  <a:extLst>
                    <a:ext uri="{FF2B5EF4-FFF2-40B4-BE49-F238E27FC236}">
                      <a16:creationId xmlns:a16="http://schemas.microsoft.com/office/drawing/2014/main" id="{EFE79640-BC83-9220-C8C1-F4A80DF678F2}"/>
                    </a:ext>
                  </a:extLst>
                </p14:cNvPr>
                <p14:cNvContentPartPr/>
                <p14:nvPr/>
              </p14:nvContentPartPr>
              <p14:xfrm>
                <a:off x="6419780" y="5034640"/>
                <a:ext cx="91080" cy="45000"/>
              </p14:xfrm>
            </p:contentPart>
          </mc:Choice>
          <mc:Fallback xmlns="">
            <p:pic>
              <p:nvPicPr>
                <p:cNvPr id="263" name="墨迹 262">
                  <a:extLst>
                    <a:ext uri="{FF2B5EF4-FFF2-40B4-BE49-F238E27FC236}">
                      <a16:creationId xmlns:a16="http://schemas.microsoft.com/office/drawing/2014/main" id="{EFE79640-BC83-9220-C8C1-F4A80DF678F2}"/>
                    </a:ext>
                  </a:extLst>
                </p:cNvPr>
                <p:cNvPicPr/>
                <p:nvPr/>
              </p:nvPicPr>
              <p:blipFill>
                <a:blip r:embed="rId192"/>
                <a:stretch>
                  <a:fillRect/>
                </a:stretch>
              </p:blipFill>
              <p:spPr>
                <a:xfrm>
                  <a:off x="6402140" y="4999000"/>
                  <a:ext cx="126720" cy="11664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264" name="墨迹 263">
                  <a:extLst>
                    <a:ext uri="{FF2B5EF4-FFF2-40B4-BE49-F238E27FC236}">
                      <a16:creationId xmlns:a16="http://schemas.microsoft.com/office/drawing/2014/main" id="{9F799D06-992A-DA3F-94C3-3DA95E78048A}"/>
                    </a:ext>
                  </a:extLst>
                </p14:cNvPr>
                <p14:cNvContentPartPr/>
                <p14:nvPr/>
              </p14:nvContentPartPr>
              <p14:xfrm>
                <a:off x="6379460" y="4820080"/>
                <a:ext cx="74520" cy="70560"/>
              </p14:xfrm>
            </p:contentPart>
          </mc:Choice>
          <mc:Fallback xmlns="">
            <p:pic>
              <p:nvPicPr>
                <p:cNvPr id="264" name="墨迹 263">
                  <a:extLst>
                    <a:ext uri="{FF2B5EF4-FFF2-40B4-BE49-F238E27FC236}">
                      <a16:creationId xmlns:a16="http://schemas.microsoft.com/office/drawing/2014/main" id="{9F799D06-992A-DA3F-94C3-3DA95E78048A}"/>
                    </a:ext>
                  </a:extLst>
                </p:cNvPr>
                <p:cNvPicPr/>
                <p:nvPr/>
              </p:nvPicPr>
              <p:blipFill>
                <a:blip r:embed="rId194"/>
                <a:stretch>
                  <a:fillRect/>
                </a:stretch>
              </p:blipFill>
              <p:spPr>
                <a:xfrm>
                  <a:off x="6361460" y="4784080"/>
                  <a:ext cx="11016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265" name="墨迹 264">
                  <a:extLst>
                    <a:ext uri="{FF2B5EF4-FFF2-40B4-BE49-F238E27FC236}">
                      <a16:creationId xmlns:a16="http://schemas.microsoft.com/office/drawing/2014/main" id="{CE7B324A-C652-92D1-A47C-438499E7721C}"/>
                    </a:ext>
                  </a:extLst>
                </p14:cNvPr>
                <p14:cNvContentPartPr/>
                <p14:nvPr/>
              </p14:nvContentPartPr>
              <p14:xfrm>
                <a:off x="6362540" y="4914760"/>
                <a:ext cx="360" cy="360"/>
              </p14:xfrm>
            </p:contentPart>
          </mc:Choice>
          <mc:Fallback xmlns="">
            <p:pic>
              <p:nvPicPr>
                <p:cNvPr id="265" name="墨迹 264">
                  <a:extLst>
                    <a:ext uri="{FF2B5EF4-FFF2-40B4-BE49-F238E27FC236}">
                      <a16:creationId xmlns:a16="http://schemas.microsoft.com/office/drawing/2014/main" id="{CE7B324A-C652-92D1-A47C-438499E7721C}"/>
                    </a:ext>
                  </a:extLst>
                </p:cNvPr>
                <p:cNvPicPr/>
                <p:nvPr/>
              </p:nvPicPr>
              <p:blipFill>
                <a:blip r:embed="rId187"/>
                <a:stretch>
                  <a:fillRect/>
                </a:stretch>
              </p:blipFill>
              <p:spPr>
                <a:xfrm>
                  <a:off x="6344540" y="4879120"/>
                  <a:ext cx="36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266" name="墨迹 265">
                  <a:extLst>
                    <a:ext uri="{FF2B5EF4-FFF2-40B4-BE49-F238E27FC236}">
                      <a16:creationId xmlns:a16="http://schemas.microsoft.com/office/drawing/2014/main" id="{E351B31F-A9F3-78C1-4900-F8BCA34CABA9}"/>
                    </a:ext>
                  </a:extLst>
                </p14:cNvPr>
                <p14:cNvContentPartPr/>
                <p14:nvPr/>
              </p14:nvContentPartPr>
              <p14:xfrm>
                <a:off x="6349940" y="4906120"/>
                <a:ext cx="2880" cy="4680"/>
              </p14:xfrm>
            </p:contentPart>
          </mc:Choice>
          <mc:Fallback xmlns="">
            <p:pic>
              <p:nvPicPr>
                <p:cNvPr id="266" name="墨迹 265">
                  <a:extLst>
                    <a:ext uri="{FF2B5EF4-FFF2-40B4-BE49-F238E27FC236}">
                      <a16:creationId xmlns:a16="http://schemas.microsoft.com/office/drawing/2014/main" id="{E351B31F-A9F3-78C1-4900-F8BCA34CABA9}"/>
                    </a:ext>
                  </a:extLst>
                </p:cNvPr>
                <p:cNvPicPr/>
                <p:nvPr/>
              </p:nvPicPr>
              <p:blipFill>
                <a:blip r:embed="rId197"/>
                <a:stretch>
                  <a:fillRect/>
                </a:stretch>
              </p:blipFill>
              <p:spPr>
                <a:xfrm>
                  <a:off x="6331940" y="4870480"/>
                  <a:ext cx="38520" cy="7632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267" name="墨迹 266">
                  <a:extLst>
                    <a:ext uri="{FF2B5EF4-FFF2-40B4-BE49-F238E27FC236}">
                      <a16:creationId xmlns:a16="http://schemas.microsoft.com/office/drawing/2014/main" id="{EE6FEF9E-0916-D836-850B-46C91B8F51E1}"/>
                    </a:ext>
                  </a:extLst>
                </p14:cNvPr>
                <p14:cNvContentPartPr/>
                <p14:nvPr/>
              </p14:nvContentPartPr>
              <p14:xfrm>
                <a:off x="6785900" y="4985320"/>
                <a:ext cx="186840" cy="35280"/>
              </p14:xfrm>
            </p:contentPart>
          </mc:Choice>
          <mc:Fallback xmlns="">
            <p:pic>
              <p:nvPicPr>
                <p:cNvPr id="267" name="墨迹 266">
                  <a:extLst>
                    <a:ext uri="{FF2B5EF4-FFF2-40B4-BE49-F238E27FC236}">
                      <a16:creationId xmlns:a16="http://schemas.microsoft.com/office/drawing/2014/main" id="{EE6FEF9E-0916-D836-850B-46C91B8F51E1}"/>
                    </a:ext>
                  </a:extLst>
                </p:cNvPr>
                <p:cNvPicPr/>
                <p:nvPr/>
              </p:nvPicPr>
              <p:blipFill>
                <a:blip r:embed="rId199"/>
                <a:stretch>
                  <a:fillRect/>
                </a:stretch>
              </p:blipFill>
              <p:spPr>
                <a:xfrm>
                  <a:off x="6767900" y="4949320"/>
                  <a:ext cx="22248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268" name="墨迹 267">
                  <a:extLst>
                    <a:ext uri="{FF2B5EF4-FFF2-40B4-BE49-F238E27FC236}">
                      <a16:creationId xmlns:a16="http://schemas.microsoft.com/office/drawing/2014/main" id="{710AFC57-1AF9-711D-45F5-1013E3D1B609}"/>
                    </a:ext>
                  </a:extLst>
                </p14:cNvPr>
                <p14:cNvContentPartPr/>
                <p14:nvPr/>
              </p14:nvContentPartPr>
              <p14:xfrm>
                <a:off x="7149860" y="4628920"/>
                <a:ext cx="136080" cy="129240"/>
              </p14:xfrm>
            </p:contentPart>
          </mc:Choice>
          <mc:Fallback xmlns="">
            <p:pic>
              <p:nvPicPr>
                <p:cNvPr id="268" name="墨迹 267">
                  <a:extLst>
                    <a:ext uri="{FF2B5EF4-FFF2-40B4-BE49-F238E27FC236}">
                      <a16:creationId xmlns:a16="http://schemas.microsoft.com/office/drawing/2014/main" id="{710AFC57-1AF9-711D-45F5-1013E3D1B609}"/>
                    </a:ext>
                  </a:extLst>
                </p:cNvPr>
                <p:cNvPicPr/>
                <p:nvPr/>
              </p:nvPicPr>
              <p:blipFill>
                <a:blip r:embed="rId201"/>
                <a:stretch>
                  <a:fillRect/>
                </a:stretch>
              </p:blipFill>
              <p:spPr>
                <a:xfrm>
                  <a:off x="7131860" y="4593280"/>
                  <a:ext cx="171720" cy="20088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276" name="墨迹 275">
                  <a:extLst>
                    <a:ext uri="{FF2B5EF4-FFF2-40B4-BE49-F238E27FC236}">
                      <a16:creationId xmlns:a16="http://schemas.microsoft.com/office/drawing/2014/main" id="{F5B83027-050A-956B-AAA4-746433376F17}"/>
                    </a:ext>
                  </a:extLst>
                </p14:cNvPr>
                <p14:cNvContentPartPr/>
                <p14:nvPr/>
              </p14:nvContentPartPr>
              <p14:xfrm>
                <a:off x="8757980" y="5197720"/>
                <a:ext cx="146160" cy="93960"/>
              </p14:xfrm>
            </p:contentPart>
          </mc:Choice>
          <mc:Fallback xmlns="">
            <p:pic>
              <p:nvPicPr>
                <p:cNvPr id="276" name="墨迹 275">
                  <a:extLst>
                    <a:ext uri="{FF2B5EF4-FFF2-40B4-BE49-F238E27FC236}">
                      <a16:creationId xmlns:a16="http://schemas.microsoft.com/office/drawing/2014/main" id="{F5B83027-050A-956B-AAA4-746433376F17}"/>
                    </a:ext>
                  </a:extLst>
                </p:cNvPr>
                <p:cNvPicPr/>
                <p:nvPr/>
              </p:nvPicPr>
              <p:blipFill>
                <a:blip r:embed="rId203"/>
                <a:stretch>
                  <a:fillRect/>
                </a:stretch>
              </p:blipFill>
              <p:spPr>
                <a:xfrm>
                  <a:off x="8739980" y="5162080"/>
                  <a:ext cx="18180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277" name="墨迹 276">
                  <a:extLst>
                    <a:ext uri="{FF2B5EF4-FFF2-40B4-BE49-F238E27FC236}">
                      <a16:creationId xmlns:a16="http://schemas.microsoft.com/office/drawing/2014/main" id="{5D4D90D2-0E55-E386-660D-61435FFC9A61}"/>
                    </a:ext>
                  </a:extLst>
                </p14:cNvPr>
                <p14:cNvContentPartPr/>
                <p14:nvPr/>
              </p14:nvContentPartPr>
              <p14:xfrm>
                <a:off x="9004220" y="5227960"/>
                <a:ext cx="360" cy="360"/>
              </p14:xfrm>
            </p:contentPart>
          </mc:Choice>
          <mc:Fallback xmlns="">
            <p:pic>
              <p:nvPicPr>
                <p:cNvPr id="277" name="墨迹 276">
                  <a:extLst>
                    <a:ext uri="{FF2B5EF4-FFF2-40B4-BE49-F238E27FC236}">
                      <a16:creationId xmlns:a16="http://schemas.microsoft.com/office/drawing/2014/main" id="{5D4D90D2-0E55-E386-660D-61435FFC9A61}"/>
                    </a:ext>
                  </a:extLst>
                </p:cNvPr>
                <p:cNvPicPr/>
                <p:nvPr/>
              </p:nvPicPr>
              <p:blipFill>
                <a:blip r:embed="rId31"/>
                <a:stretch>
                  <a:fillRect/>
                </a:stretch>
              </p:blipFill>
              <p:spPr>
                <a:xfrm>
                  <a:off x="8986220" y="5192320"/>
                  <a:ext cx="36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278" name="墨迹 277">
                  <a:extLst>
                    <a:ext uri="{FF2B5EF4-FFF2-40B4-BE49-F238E27FC236}">
                      <a16:creationId xmlns:a16="http://schemas.microsoft.com/office/drawing/2014/main" id="{B6363FAC-2ED4-5155-8AB5-4B6DD0892E05}"/>
                    </a:ext>
                  </a:extLst>
                </p14:cNvPr>
                <p14:cNvContentPartPr/>
                <p14:nvPr/>
              </p14:nvContentPartPr>
              <p14:xfrm>
                <a:off x="8981180" y="5253520"/>
                <a:ext cx="2160" cy="360"/>
              </p14:xfrm>
            </p:contentPart>
          </mc:Choice>
          <mc:Fallback xmlns="">
            <p:pic>
              <p:nvPicPr>
                <p:cNvPr id="278" name="墨迹 277">
                  <a:extLst>
                    <a:ext uri="{FF2B5EF4-FFF2-40B4-BE49-F238E27FC236}">
                      <a16:creationId xmlns:a16="http://schemas.microsoft.com/office/drawing/2014/main" id="{B6363FAC-2ED4-5155-8AB5-4B6DD0892E05}"/>
                    </a:ext>
                  </a:extLst>
                </p:cNvPr>
                <p:cNvPicPr/>
                <p:nvPr/>
              </p:nvPicPr>
              <p:blipFill>
                <a:blip r:embed="rId206"/>
                <a:stretch>
                  <a:fillRect/>
                </a:stretch>
              </p:blipFill>
              <p:spPr>
                <a:xfrm>
                  <a:off x="8963540" y="5217520"/>
                  <a:ext cx="378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279" name="墨迹 278">
                  <a:extLst>
                    <a:ext uri="{FF2B5EF4-FFF2-40B4-BE49-F238E27FC236}">
                      <a16:creationId xmlns:a16="http://schemas.microsoft.com/office/drawing/2014/main" id="{8B2928F5-72F4-160A-F333-552C53D49409}"/>
                    </a:ext>
                  </a:extLst>
                </p14:cNvPr>
                <p14:cNvContentPartPr/>
                <p14:nvPr/>
              </p14:nvContentPartPr>
              <p14:xfrm>
                <a:off x="8966060" y="5253520"/>
                <a:ext cx="360" cy="360"/>
              </p14:xfrm>
            </p:contentPart>
          </mc:Choice>
          <mc:Fallback xmlns="">
            <p:pic>
              <p:nvPicPr>
                <p:cNvPr id="279" name="墨迹 278">
                  <a:extLst>
                    <a:ext uri="{FF2B5EF4-FFF2-40B4-BE49-F238E27FC236}">
                      <a16:creationId xmlns:a16="http://schemas.microsoft.com/office/drawing/2014/main" id="{8B2928F5-72F4-160A-F333-552C53D49409}"/>
                    </a:ext>
                  </a:extLst>
                </p:cNvPr>
                <p:cNvPicPr/>
                <p:nvPr/>
              </p:nvPicPr>
              <p:blipFill>
                <a:blip r:embed="rId31"/>
                <a:stretch>
                  <a:fillRect/>
                </a:stretch>
              </p:blipFill>
              <p:spPr>
                <a:xfrm>
                  <a:off x="8948060" y="5217520"/>
                  <a:ext cx="36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283" name="墨迹 282">
                  <a:extLst>
                    <a:ext uri="{FF2B5EF4-FFF2-40B4-BE49-F238E27FC236}">
                      <a16:creationId xmlns:a16="http://schemas.microsoft.com/office/drawing/2014/main" id="{EED5FDB1-E239-9CC1-A31E-841818D87B99}"/>
                    </a:ext>
                  </a:extLst>
                </p14:cNvPr>
                <p14:cNvContentPartPr/>
                <p14:nvPr/>
              </p14:nvContentPartPr>
              <p14:xfrm>
                <a:off x="9452780" y="5117800"/>
                <a:ext cx="360" cy="360"/>
              </p14:xfrm>
            </p:contentPart>
          </mc:Choice>
          <mc:Fallback xmlns="">
            <p:pic>
              <p:nvPicPr>
                <p:cNvPr id="283" name="墨迹 282">
                  <a:extLst>
                    <a:ext uri="{FF2B5EF4-FFF2-40B4-BE49-F238E27FC236}">
                      <a16:creationId xmlns:a16="http://schemas.microsoft.com/office/drawing/2014/main" id="{EED5FDB1-E239-9CC1-A31E-841818D87B99}"/>
                    </a:ext>
                  </a:extLst>
                </p:cNvPr>
                <p:cNvPicPr/>
                <p:nvPr/>
              </p:nvPicPr>
              <p:blipFill>
                <a:blip r:embed="rId31"/>
                <a:stretch>
                  <a:fillRect/>
                </a:stretch>
              </p:blipFill>
              <p:spPr>
                <a:xfrm>
                  <a:off x="9435140" y="5082160"/>
                  <a:ext cx="36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09">
              <p14:nvContentPartPr>
                <p14:cNvPr id="285" name="墨迹 284">
                  <a:extLst>
                    <a:ext uri="{FF2B5EF4-FFF2-40B4-BE49-F238E27FC236}">
                      <a16:creationId xmlns:a16="http://schemas.microsoft.com/office/drawing/2014/main" id="{D18F9C7C-EB00-1855-FC18-AA393786AF1D}"/>
                    </a:ext>
                  </a:extLst>
                </p14:cNvPr>
                <p14:cNvContentPartPr/>
                <p14:nvPr/>
              </p14:nvContentPartPr>
              <p14:xfrm>
                <a:off x="9499580" y="4893520"/>
                <a:ext cx="360" cy="360"/>
              </p14:xfrm>
            </p:contentPart>
          </mc:Choice>
          <mc:Fallback xmlns="">
            <p:pic>
              <p:nvPicPr>
                <p:cNvPr id="285" name="墨迹 284">
                  <a:extLst>
                    <a:ext uri="{FF2B5EF4-FFF2-40B4-BE49-F238E27FC236}">
                      <a16:creationId xmlns:a16="http://schemas.microsoft.com/office/drawing/2014/main" id="{D18F9C7C-EB00-1855-FC18-AA393786AF1D}"/>
                    </a:ext>
                  </a:extLst>
                </p:cNvPr>
                <p:cNvPicPr/>
                <p:nvPr/>
              </p:nvPicPr>
              <p:blipFill>
                <a:blip r:embed="rId31"/>
                <a:stretch>
                  <a:fillRect/>
                </a:stretch>
              </p:blipFill>
              <p:spPr>
                <a:xfrm>
                  <a:off x="9481580" y="4857880"/>
                  <a:ext cx="36000" cy="72000"/>
                </a:xfrm>
                <a:prstGeom prst="rect">
                  <a:avLst/>
                </a:prstGeom>
              </p:spPr>
            </p:pic>
          </mc:Fallback>
        </mc:AlternateContent>
      </p:grpSp>
    </p:spTree>
    <p:extLst>
      <p:ext uri="{BB962C8B-B14F-4D97-AF65-F5344CB8AC3E}">
        <p14:creationId xmlns:p14="http://schemas.microsoft.com/office/powerpoint/2010/main" val="2656700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592EB89-DCC7-DBFB-08F0-6AF6B6C14293}"/>
              </a:ext>
            </a:extLst>
          </p:cNvPr>
          <p:cNvSpPr>
            <a:spLocks noGrp="1"/>
          </p:cNvSpPr>
          <p:nvPr>
            <p:ph idx="1"/>
          </p:nvPr>
        </p:nvSpPr>
        <p:spPr/>
        <p:txBody>
          <a:bodyPr/>
          <a:lstStyle/>
          <a:p>
            <a:r>
              <a:rPr lang="en-US" altLang="zh-CN" dirty="0"/>
              <a:t>Orthotropic models (physics-based models) require a large number of inputs but are usually inefficient due to difficult data access and time-consuming processes.</a:t>
            </a:r>
          </a:p>
          <a:p>
            <a:endParaRPr lang="en-US" altLang="zh-CN" dirty="0"/>
          </a:p>
          <a:p>
            <a:r>
              <a:rPr lang="en-US" altLang="zh-CN" dirty="0"/>
              <a:t>Data-driven models (machine learning-based models) do not require detailed building physics inputs and are trained mainly with data from building management systems and smart meters.</a:t>
            </a:r>
            <a:endParaRPr lang="zh-CN" altLang="en-US" dirty="0"/>
          </a:p>
        </p:txBody>
      </p:sp>
      <p:sp>
        <p:nvSpPr>
          <p:cNvPr id="6" name="标题 1">
            <a:extLst>
              <a:ext uri="{FF2B5EF4-FFF2-40B4-BE49-F238E27FC236}">
                <a16:creationId xmlns:a16="http://schemas.microsoft.com/office/drawing/2014/main" id="{D5DE0844-F3E6-D088-B0C3-E9E626AE5926}"/>
              </a:ext>
            </a:extLst>
          </p:cNvPr>
          <p:cNvSpPr txBox="1">
            <a:spLocks/>
          </p:cNvSpPr>
          <p:nvPr/>
        </p:nvSpPr>
        <p:spPr>
          <a:xfrm>
            <a:off x="0" y="0"/>
            <a:ext cx="12192000" cy="1325563"/>
          </a:xfrm>
          <a:prstGeom prst="rect">
            <a:avLst/>
          </a:prstGeom>
          <a:solidFill>
            <a:schemeClr val="accent1">
              <a:lumMod val="75000"/>
            </a:schemeClr>
          </a:solidFill>
          <a:effectLst>
            <a:outerShdw blurRad="50800" dist="38100" dir="2700000" algn="tl"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400" dirty="0"/>
              <a:t>Existing research and methods</a:t>
            </a:r>
            <a:endParaRPr lang="zh-CN" altLang="en-US" dirty="0"/>
          </a:p>
        </p:txBody>
      </p:sp>
      <p:sp>
        <p:nvSpPr>
          <p:cNvPr id="2" name="文本框 1">
            <a:extLst>
              <a:ext uri="{FF2B5EF4-FFF2-40B4-BE49-F238E27FC236}">
                <a16:creationId xmlns:a16="http://schemas.microsoft.com/office/drawing/2014/main" id="{37C1B379-23E1-9978-B6C8-956962AC0E8B}"/>
              </a:ext>
            </a:extLst>
          </p:cNvPr>
          <p:cNvSpPr txBox="1"/>
          <p:nvPr/>
        </p:nvSpPr>
        <p:spPr>
          <a:xfrm>
            <a:off x="0" y="6334780"/>
            <a:ext cx="12192000" cy="52322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GB" altLang="zh-CN" sz="1400" dirty="0">
                <a:effectLst/>
              </a:rPr>
              <a:t>Pham, A.-D. </a:t>
            </a:r>
            <a:r>
              <a:rPr lang="en-GB" altLang="zh-CN" sz="1400" i="1" dirty="0">
                <a:effectLst/>
              </a:rPr>
              <a:t>et al.</a:t>
            </a:r>
            <a:r>
              <a:rPr lang="en-GB" altLang="zh-CN" sz="1400" dirty="0">
                <a:effectLst/>
              </a:rPr>
              <a:t> (2020) ‘Predicting energy consumption in multiple buildings using machine learning for improving energy efficiency and Sustainability’, </a:t>
            </a:r>
            <a:r>
              <a:rPr lang="en-GB" altLang="zh-CN" sz="1400" i="1" dirty="0">
                <a:effectLst/>
              </a:rPr>
              <a:t>Journal of Cleaner Production</a:t>
            </a:r>
            <a:r>
              <a:rPr lang="en-GB" altLang="zh-CN" sz="1400" dirty="0">
                <a:effectLst/>
              </a:rPr>
              <a:t>, 260, p. 121082. doi:10.1016/j.jclepro.2020.121082. </a:t>
            </a:r>
          </a:p>
        </p:txBody>
      </p:sp>
    </p:spTree>
    <p:extLst>
      <p:ext uri="{BB962C8B-B14F-4D97-AF65-F5344CB8AC3E}">
        <p14:creationId xmlns:p14="http://schemas.microsoft.com/office/powerpoint/2010/main" val="3140164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E92BB9B-D690-5671-FD69-F4A9E3795902}"/>
              </a:ext>
            </a:extLst>
          </p:cNvPr>
          <p:cNvSpPr>
            <a:spLocks noGrp="1"/>
          </p:cNvSpPr>
          <p:nvPr>
            <p:ph idx="1"/>
          </p:nvPr>
        </p:nvSpPr>
        <p:spPr>
          <a:xfrm>
            <a:off x="838200" y="1832648"/>
            <a:ext cx="10515600" cy="3576021"/>
          </a:xfrm>
        </p:spPr>
        <p:txBody>
          <a:bodyPr>
            <a:normAutofit lnSpcReduction="10000"/>
          </a:bodyPr>
          <a:lstStyle/>
          <a:p>
            <a:pPr marL="0" indent="0">
              <a:buNone/>
            </a:pPr>
            <a:r>
              <a:rPr lang="en-GB" altLang="zh-CN" dirty="0"/>
              <a:t>Model Performance Evaluation:</a:t>
            </a:r>
          </a:p>
          <a:p>
            <a:r>
              <a:rPr lang="en-GB" altLang="zh-CN" dirty="0"/>
              <a:t>Using multiple datasets to improve model generalisation.</a:t>
            </a:r>
          </a:p>
          <a:p>
            <a:r>
              <a:rPr lang="en-GB" altLang="zh-CN" dirty="0"/>
              <a:t>Prediction Models: Random Forests (RF), Artificial Neural Networks (ANN), Decision Trees (DT), Adaptive Neuro-Fuzzy Inference Systems (ANFIS), and Support Vector Machines (SVM) </a:t>
            </a:r>
          </a:p>
          <a:p>
            <a:pPr marL="0" indent="0">
              <a:buNone/>
            </a:pPr>
            <a:r>
              <a:rPr lang="en-GB" altLang="zh-CN" dirty="0"/>
              <a:t>Potential benefits of energy optimisation:</a:t>
            </a:r>
          </a:p>
          <a:p>
            <a:r>
              <a:rPr lang="en-GB" altLang="zh-CN" dirty="0"/>
              <a:t>Reduce energy demand and greenhouse gas emissions.</a:t>
            </a:r>
          </a:p>
          <a:p>
            <a:r>
              <a:rPr lang="en-GB" altLang="zh-CN" dirty="0"/>
              <a:t>Increased energy security and economic savings.</a:t>
            </a:r>
          </a:p>
        </p:txBody>
      </p:sp>
      <p:sp>
        <p:nvSpPr>
          <p:cNvPr id="4" name="标题 1">
            <a:extLst>
              <a:ext uri="{FF2B5EF4-FFF2-40B4-BE49-F238E27FC236}">
                <a16:creationId xmlns:a16="http://schemas.microsoft.com/office/drawing/2014/main" id="{AB9B2D11-A0E7-C52C-1EB1-1D7BF79BE9CF}"/>
              </a:ext>
            </a:extLst>
          </p:cNvPr>
          <p:cNvSpPr txBox="1">
            <a:spLocks/>
          </p:cNvSpPr>
          <p:nvPr/>
        </p:nvSpPr>
        <p:spPr>
          <a:xfrm>
            <a:off x="0" y="-13953"/>
            <a:ext cx="12192000" cy="1325563"/>
          </a:xfrm>
          <a:prstGeom prst="rect">
            <a:avLst/>
          </a:prstGeom>
          <a:solidFill>
            <a:schemeClr val="accent1">
              <a:lumMod val="75000"/>
            </a:schemeClr>
          </a:solidFill>
          <a:effectLst>
            <a:outerShdw blurRad="50800" dist="38100" dir="2700000" algn="tl"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Machine Learning in Building Energy Prediction</a:t>
            </a:r>
            <a:endParaRPr lang="zh-CN" altLang="en-US" dirty="0"/>
          </a:p>
        </p:txBody>
      </p:sp>
      <p:sp>
        <p:nvSpPr>
          <p:cNvPr id="5" name="文本框 4">
            <a:extLst>
              <a:ext uri="{FF2B5EF4-FFF2-40B4-BE49-F238E27FC236}">
                <a16:creationId xmlns:a16="http://schemas.microsoft.com/office/drawing/2014/main" id="{7D7E2502-096F-33DD-3134-9B528BA56BA2}"/>
              </a:ext>
            </a:extLst>
          </p:cNvPr>
          <p:cNvSpPr txBox="1"/>
          <p:nvPr/>
        </p:nvSpPr>
        <p:spPr>
          <a:xfrm>
            <a:off x="0" y="6334780"/>
            <a:ext cx="12192000" cy="523220"/>
          </a:xfrm>
          <a:prstGeom prst="rect">
            <a:avLst/>
          </a:prstGeom>
          <a:noFill/>
        </p:spPr>
        <p:txBody>
          <a:bodyPr wrap="square">
            <a:spAutoFit/>
          </a:bodyPr>
          <a:lstStyle/>
          <a:p>
            <a:r>
              <a:rPr lang="en-GB" sz="1400" dirty="0">
                <a:effectLst/>
              </a:rPr>
              <a:t>Olu-Ajayi, R. </a:t>
            </a:r>
            <a:r>
              <a:rPr lang="en-GB" sz="1400" i="1" dirty="0">
                <a:effectLst/>
              </a:rPr>
              <a:t>et al.</a:t>
            </a:r>
            <a:r>
              <a:rPr lang="en-GB" sz="1400" dirty="0">
                <a:effectLst/>
              </a:rPr>
              <a:t> (2021) ‘Building energy consumption prediction for residential buildings using Deep Learning and other machine learning techniques’, </a:t>
            </a:r>
            <a:r>
              <a:rPr lang="en-GB" sz="1400" i="1" dirty="0">
                <a:effectLst/>
              </a:rPr>
              <a:t>Journal of Building Engineering</a:t>
            </a:r>
            <a:r>
              <a:rPr lang="en-GB" sz="1400" dirty="0">
                <a:effectLst/>
              </a:rPr>
              <a:t>, 45, p. 103406. doi:10.1016/j.jobe.2021.103406. </a:t>
            </a:r>
          </a:p>
        </p:txBody>
      </p:sp>
      <p:sp>
        <p:nvSpPr>
          <p:cNvPr id="7" name="文本框 6">
            <a:extLst>
              <a:ext uri="{FF2B5EF4-FFF2-40B4-BE49-F238E27FC236}">
                <a16:creationId xmlns:a16="http://schemas.microsoft.com/office/drawing/2014/main" id="{139B80F7-4B76-FEF3-B41B-353C7A40BE98}"/>
              </a:ext>
            </a:extLst>
          </p:cNvPr>
          <p:cNvSpPr txBox="1"/>
          <p:nvPr/>
        </p:nvSpPr>
        <p:spPr>
          <a:xfrm>
            <a:off x="0" y="5811560"/>
            <a:ext cx="12192000" cy="523220"/>
          </a:xfrm>
          <a:prstGeom prst="rect">
            <a:avLst/>
          </a:prstGeom>
          <a:noFill/>
        </p:spPr>
        <p:txBody>
          <a:bodyPr wrap="square">
            <a:spAutoFit/>
          </a:bodyPr>
          <a:lstStyle/>
          <a:p>
            <a:r>
              <a:rPr lang="en-GB" sz="1400" dirty="0" err="1">
                <a:effectLst/>
              </a:rPr>
              <a:t>Fathi</a:t>
            </a:r>
            <a:r>
              <a:rPr lang="en-GB" sz="1400" dirty="0">
                <a:effectLst/>
              </a:rPr>
              <a:t>, Soheil </a:t>
            </a:r>
            <a:r>
              <a:rPr lang="en-GB" sz="1400" i="1" dirty="0">
                <a:effectLst/>
              </a:rPr>
              <a:t>et al.</a:t>
            </a:r>
            <a:r>
              <a:rPr lang="en-GB" sz="1400" dirty="0">
                <a:effectLst/>
              </a:rPr>
              <a:t> (2019) ‘Machine learning applications in Urban Building Energy Performance Forecasting: A systematic review’, </a:t>
            </a:r>
            <a:r>
              <a:rPr lang="en-GB" sz="1400" i="1" dirty="0">
                <a:effectLst/>
              </a:rPr>
              <a:t>Renewable and Sustainable Energy Reviews</a:t>
            </a:r>
            <a:r>
              <a:rPr lang="en-GB" sz="1400" dirty="0">
                <a:effectLst/>
              </a:rPr>
              <a:t>, 133, p. 110287. doi:10.1016/j.rser.2020.110287. </a:t>
            </a:r>
          </a:p>
        </p:txBody>
      </p:sp>
    </p:spTree>
    <p:extLst>
      <p:ext uri="{BB962C8B-B14F-4D97-AF65-F5344CB8AC3E}">
        <p14:creationId xmlns:p14="http://schemas.microsoft.com/office/powerpoint/2010/main" val="2940089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857F8FF-C015-5F2A-8387-4765CD4D51EF}"/>
              </a:ext>
            </a:extLst>
          </p:cNvPr>
          <p:cNvSpPr>
            <a:spLocks noGrp="1"/>
          </p:cNvSpPr>
          <p:nvPr>
            <p:ph idx="1"/>
          </p:nvPr>
        </p:nvSpPr>
        <p:spPr>
          <a:xfrm>
            <a:off x="838200" y="1592947"/>
            <a:ext cx="10515600" cy="4351338"/>
          </a:xfrm>
        </p:spPr>
        <p:txBody>
          <a:bodyPr>
            <a:normAutofit lnSpcReduction="10000"/>
          </a:bodyPr>
          <a:lstStyle/>
          <a:p>
            <a:pPr marL="0" indent="0">
              <a:buNone/>
            </a:pPr>
            <a:r>
              <a:rPr lang="en-GB" altLang="zh-CN" dirty="0"/>
              <a:t>RF model advantages:</a:t>
            </a:r>
          </a:p>
          <a:p>
            <a:pPr marL="0" indent="0">
              <a:buNone/>
            </a:pPr>
            <a:r>
              <a:rPr lang="en-US" altLang="zh-CN" dirty="0"/>
              <a:t>Powerful machine learning technique, especially suitable for regression problems.</a:t>
            </a:r>
          </a:p>
          <a:p>
            <a:pPr marL="0" indent="0">
              <a:buNone/>
            </a:pPr>
            <a:r>
              <a:rPr lang="en-US" altLang="zh-CN" dirty="0"/>
              <a:t>Excellent performance in predicting hourly energy consumption in educational buildings.</a:t>
            </a:r>
          </a:p>
          <a:p>
            <a:pPr marL="0" indent="0">
              <a:buNone/>
            </a:pPr>
            <a:r>
              <a:rPr lang="en-US" altLang="zh-CN" dirty="0"/>
              <a:t>Performance Comparison:</a:t>
            </a:r>
          </a:p>
          <a:p>
            <a:pPr marL="0" indent="0">
              <a:buNone/>
            </a:pPr>
            <a:r>
              <a:rPr lang="en-US" altLang="zh-CN" dirty="0"/>
              <a:t>Compared to regression tree and support vector regression (SVR) models:</a:t>
            </a:r>
          </a:p>
          <a:p>
            <a:pPr marL="0" indent="0">
              <a:buNone/>
            </a:pPr>
            <a:r>
              <a:rPr lang="en-US" altLang="zh-CN" dirty="0"/>
              <a:t>14-25% improvement in prediction accuracy (regression tree)</a:t>
            </a:r>
          </a:p>
          <a:p>
            <a:pPr marL="0" indent="0">
              <a:buNone/>
            </a:pPr>
            <a:r>
              <a:rPr lang="en-US" altLang="zh-CN" dirty="0"/>
              <a:t>5-5.5% improvement in prediction accuracy (SVR)</a:t>
            </a:r>
            <a:endParaRPr lang="zh-CN" altLang="en-US" dirty="0"/>
          </a:p>
        </p:txBody>
      </p:sp>
      <p:sp>
        <p:nvSpPr>
          <p:cNvPr id="4" name="标题 1">
            <a:extLst>
              <a:ext uri="{FF2B5EF4-FFF2-40B4-BE49-F238E27FC236}">
                <a16:creationId xmlns:a16="http://schemas.microsoft.com/office/drawing/2014/main" id="{92A2AA6C-0792-B0A4-3AF9-D8532A7AC875}"/>
              </a:ext>
            </a:extLst>
          </p:cNvPr>
          <p:cNvSpPr txBox="1">
            <a:spLocks/>
          </p:cNvSpPr>
          <p:nvPr/>
        </p:nvSpPr>
        <p:spPr>
          <a:xfrm>
            <a:off x="0" y="0"/>
            <a:ext cx="12192000" cy="1325563"/>
          </a:xfrm>
          <a:prstGeom prst="rect">
            <a:avLst/>
          </a:prstGeom>
          <a:solidFill>
            <a:schemeClr val="accent1">
              <a:lumMod val="75000"/>
            </a:schemeClr>
          </a:solidFill>
          <a:effectLst>
            <a:outerShdw blurRad="50800" dist="38100" dir="2700000" algn="tl"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Random Forest Models in Energy Consumption Forecasting</a:t>
            </a:r>
            <a:endParaRPr lang="zh-CN" altLang="en-US" dirty="0"/>
          </a:p>
        </p:txBody>
      </p:sp>
      <p:sp>
        <p:nvSpPr>
          <p:cNvPr id="6" name="文本框 5">
            <a:extLst>
              <a:ext uri="{FF2B5EF4-FFF2-40B4-BE49-F238E27FC236}">
                <a16:creationId xmlns:a16="http://schemas.microsoft.com/office/drawing/2014/main" id="{8F75FB6C-9C8B-A2EC-C050-EABC2F411297}"/>
              </a:ext>
            </a:extLst>
          </p:cNvPr>
          <p:cNvSpPr txBox="1"/>
          <p:nvPr/>
        </p:nvSpPr>
        <p:spPr>
          <a:xfrm>
            <a:off x="0" y="6550223"/>
            <a:ext cx="12192000" cy="307777"/>
          </a:xfrm>
          <a:prstGeom prst="rect">
            <a:avLst/>
          </a:prstGeom>
          <a:noFill/>
        </p:spPr>
        <p:txBody>
          <a:bodyPr wrap="square">
            <a:spAutoFit/>
          </a:bodyPr>
          <a:lstStyle/>
          <a:p>
            <a:r>
              <a:rPr lang="en-GB" sz="1400" dirty="0">
                <a:effectLst/>
              </a:rPr>
              <a:t>Wang, Z. </a:t>
            </a:r>
            <a:r>
              <a:rPr lang="en-GB" sz="1400" i="1" dirty="0">
                <a:effectLst/>
              </a:rPr>
              <a:t>et al.</a:t>
            </a:r>
            <a:r>
              <a:rPr lang="en-GB" sz="1400" dirty="0">
                <a:effectLst/>
              </a:rPr>
              <a:t> (2018) ‘Random Forest based hourly building energy prediction’, </a:t>
            </a:r>
            <a:r>
              <a:rPr lang="en-GB" sz="1400" i="1" dirty="0">
                <a:effectLst/>
              </a:rPr>
              <a:t>Energy and Buildings</a:t>
            </a:r>
            <a:r>
              <a:rPr lang="en-GB" sz="1400" dirty="0">
                <a:effectLst/>
              </a:rPr>
              <a:t>, 171, pp. 11–25. doi:10.1016/j.enbuild.2018.04.008. </a:t>
            </a:r>
          </a:p>
        </p:txBody>
      </p:sp>
    </p:spTree>
    <p:extLst>
      <p:ext uri="{BB962C8B-B14F-4D97-AF65-F5344CB8AC3E}">
        <p14:creationId xmlns:p14="http://schemas.microsoft.com/office/powerpoint/2010/main" val="1878605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93C2CB4-7E35-8AC1-10F4-5565AAB90197}"/>
              </a:ext>
            </a:extLst>
          </p:cNvPr>
          <p:cNvSpPr>
            <a:spLocks noGrp="1"/>
          </p:cNvSpPr>
          <p:nvPr>
            <p:ph idx="1"/>
          </p:nvPr>
        </p:nvSpPr>
        <p:spPr>
          <a:xfrm>
            <a:off x="838200" y="1796596"/>
            <a:ext cx="10515600" cy="4667704"/>
          </a:xfrm>
        </p:spPr>
        <p:txBody>
          <a:bodyPr>
            <a:normAutofit fontScale="92500" lnSpcReduction="20000"/>
          </a:bodyPr>
          <a:lstStyle/>
          <a:p>
            <a:pPr marL="0" indent="0">
              <a:buNone/>
            </a:pPr>
            <a:r>
              <a:rPr lang="en-US" altLang="zh-CN" sz="2400" dirty="0"/>
              <a:t>Step 1: Data Collection</a:t>
            </a:r>
          </a:p>
          <a:p>
            <a:pPr marL="0" indent="0">
              <a:buNone/>
            </a:pPr>
            <a:r>
              <a:rPr lang="en-US" altLang="zh-CN" sz="2400" dirty="0"/>
              <a:t>Collected data from official sources, including energy performance certificates (EPC) and weather-related data.</a:t>
            </a:r>
          </a:p>
          <a:p>
            <a:pPr marL="0" indent="0">
              <a:buNone/>
            </a:pPr>
            <a:r>
              <a:rPr lang="en-US" altLang="zh-CN" sz="2400" dirty="0"/>
              <a:t>Step 2: Data Cleaning</a:t>
            </a:r>
          </a:p>
          <a:p>
            <a:pPr marL="0" indent="0">
              <a:buNone/>
            </a:pPr>
            <a:r>
              <a:rPr lang="en-US" altLang="zh-CN" sz="2400" dirty="0"/>
              <a:t>Manually reviewed the EPC data to identify and remove unnecessary information.</a:t>
            </a:r>
          </a:p>
          <a:p>
            <a:pPr marL="0" indent="0">
              <a:buNone/>
            </a:pPr>
            <a:r>
              <a:rPr lang="en-US" altLang="zh-CN" sz="2400" dirty="0"/>
              <a:t>Step 3: Data Selection for Model Training</a:t>
            </a:r>
          </a:p>
          <a:p>
            <a:pPr marL="0" indent="0">
              <a:buNone/>
            </a:pPr>
            <a:r>
              <a:rPr lang="en-US" altLang="zh-CN" sz="2400" dirty="0"/>
              <a:t>Determined the relevant data to use as features for model training, with energy consumption set as the target variable.</a:t>
            </a:r>
          </a:p>
          <a:p>
            <a:pPr marL="0" indent="0">
              <a:buNone/>
            </a:pPr>
            <a:r>
              <a:rPr lang="en-US" altLang="zh-CN" sz="2400" dirty="0"/>
              <a:t>Step 4: Cross-Validation</a:t>
            </a:r>
          </a:p>
          <a:p>
            <a:pPr marL="0" indent="0">
              <a:buNone/>
            </a:pPr>
            <a:r>
              <a:rPr lang="en-US" altLang="zh-CN" sz="2400" dirty="0"/>
              <a:t>Conducted cross-validation on the dataset to identify the optimal hyperparameters.</a:t>
            </a:r>
          </a:p>
          <a:p>
            <a:pPr marL="0" indent="0">
              <a:buNone/>
            </a:pPr>
            <a:r>
              <a:rPr lang="en-US" altLang="zh-CN" sz="2400" dirty="0"/>
              <a:t>Step 5: Model Training and Evaluation</a:t>
            </a:r>
          </a:p>
          <a:p>
            <a:pPr marL="0" indent="0">
              <a:buNone/>
            </a:pPr>
            <a:r>
              <a:rPr lang="en-US" altLang="zh-CN" sz="2400" dirty="0"/>
              <a:t>Trained the Random Forest model using the selected optimal parameters and evaluated the model using metrics such as MSE (Mean Squared Error) and R² (R-squared).</a:t>
            </a:r>
            <a:endParaRPr lang="zh-CN" altLang="en-US" sz="2400" dirty="0"/>
          </a:p>
        </p:txBody>
      </p:sp>
      <p:sp>
        <p:nvSpPr>
          <p:cNvPr id="4" name="标题 1">
            <a:extLst>
              <a:ext uri="{FF2B5EF4-FFF2-40B4-BE49-F238E27FC236}">
                <a16:creationId xmlns:a16="http://schemas.microsoft.com/office/drawing/2014/main" id="{AEBFA2D7-35D0-D4DA-16C8-63B891BBEDAE}"/>
              </a:ext>
            </a:extLst>
          </p:cNvPr>
          <p:cNvSpPr txBox="1">
            <a:spLocks/>
          </p:cNvSpPr>
          <p:nvPr/>
        </p:nvSpPr>
        <p:spPr>
          <a:xfrm>
            <a:off x="0" y="0"/>
            <a:ext cx="12192000" cy="1325563"/>
          </a:xfrm>
          <a:prstGeom prst="rect">
            <a:avLst/>
          </a:prstGeom>
          <a:solidFill>
            <a:schemeClr val="accent1">
              <a:lumMod val="75000"/>
            </a:schemeClr>
          </a:solidFill>
          <a:effectLst>
            <a:outerShdw blurRad="50800" dist="38100" dir="2700000" algn="tl"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Achievements</a:t>
            </a:r>
            <a:endParaRPr lang="zh-CN" altLang="en-US" dirty="0"/>
          </a:p>
        </p:txBody>
      </p:sp>
    </p:spTree>
    <p:extLst>
      <p:ext uri="{BB962C8B-B14F-4D97-AF65-F5344CB8AC3E}">
        <p14:creationId xmlns:p14="http://schemas.microsoft.com/office/powerpoint/2010/main" val="3441326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57ECF25-2116-37A3-7EDF-9B5C1EB54588}"/>
              </a:ext>
            </a:extLst>
          </p:cNvPr>
          <p:cNvSpPr>
            <a:spLocks noGrp="1"/>
          </p:cNvSpPr>
          <p:nvPr>
            <p:ph idx="1"/>
          </p:nvPr>
        </p:nvSpPr>
        <p:spPr>
          <a:xfrm>
            <a:off x="838200" y="1876425"/>
            <a:ext cx="10515600" cy="4117975"/>
          </a:xfrm>
        </p:spPr>
        <p:txBody>
          <a:bodyPr>
            <a:normAutofit fontScale="92500" lnSpcReduction="20000"/>
          </a:bodyPr>
          <a:lstStyle/>
          <a:p>
            <a:r>
              <a:rPr lang="en-US" altLang="zh-CN" dirty="0"/>
              <a:t>The project has generally progressed towards the intended aims, using cross-validation to determine appropriate hyperparameters and focusing on optimizing model accuracy within computational constraints. However, the best hyperparameters were sometimes not utilized due to excessive computation times, which limited the ability to achieve results promptly.</a:t>
            </a:r>
          </a:p>
          <a:p>
            <a:r>
              <a:rPr lang="en-US" altLang="zh-CN" dirty="0"/>
              <a:t>Early in the project, the small size of the dataset and insufficient utilization of data features led to significant deviations in results, which necessitated reevaluation and adjustments in the approach.</a:t>
            </a:r>
          </a:p>
          <a:p>
            <a:r>
              <a:rPr lang="en-US" altLang="zh-CN" dirty="0"/>
              <a:t>In order to address the initial frustrations and improve the model's robustness and accuracy, the dataset was expanded to incorporate a larger volume of data and a wider range of data features. This change provides a more complete analysis and reduces the prediction errors previously encountered.</a:t>
            </a:r>
            <a:endParaRPr lang="zh-CN" altLang="en-US" dirty="0"/>
          </a:p>
          <a:p>
            <a:endParaRPr lang="zh-CN" altLang="en-US" dirty="0"/>
          </a:p>
        </p:txBody>
      </p:sp>
      <p:sp>
        <p:nvSpPr>
          <p:cNvPr id="4" name="标题 1">
            <a:extLst>
              <a:ext uri="{FF2B5EF4-FFF2-40B4-BE49-F238E27FC236}">
                <a16:creationId xmlns:a16="http://schemas.microsoft.com/office/drawing/2014/main" id="{0DEF909B-53A6-30EB-7364-B926FA9101F4}"/>
              </a:ext>
            </a:extLst>
          </p:cNvPr>
          <p:cNvSpPr txBox="1">
            <a:spLocks/>
          </p:cNvSpPr>
          <p:nvPr/>
        </p:nvSpPr>
        <p:spPr>
          <a:xfrm>
            <a:off x="0" y="0"/>
            <a:ext cx="12192000" cy="1325563"/>
          </a:xfrm>
          <a:prstGeom prst="rect">
            <a:avLst/>
          </a:prstGeom>
          <a:solidFill>
            <a:schemeClr val="accent1">
              <a:lumMod val="75000"/>
            </a:schemeClr>
          </a:solidFill>
          <a:effectLst>
            <a:outerShdw blurRad="50800" dist="38100" dir="2700000" algn="tl"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Has the work proceeded according to the project aims?</a:t>
            </a:r>
            <a:endParaRPr lang="zh-CN" altLang="en-US" dirty="0"/>
          </a:p>
        </p:txBody>
      </p:sp>
    </p:spTree>
    <p:extLst>
      <p:ext uri="{BB962C8B-B14F-4D97-AF65-F5344CB8AC3E}">
        <p14:creationId xmlns:p14="http://schemas.microsoft.com/office/powerpoint/2010/main" val="4195591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578081-2079-BCCA-5527-B262F27475C5}"/>
              </a:ext>
            </a:extLst>
          </p:cNvPr>
          <p:cNvSpPr>
            <a:spLocks noGrp="1"/>
          </p:cNvSpPr>
          <p:nvPr>
            <p:ph type="title"/>
          </p:nvPr>
        </p:nvSpPr>
        <p:spPr>
          <a:xfrm>
            <a:off x="0" y="0"/>
            <a:ext cx="10515600" cy="998354"/>
          </a:xfrm>
        </p:spPr>
        <p:txBody>
          <a:bodyPr/>
          <a:lstStyle/>
          <a:p>
            <a:r>
              <a:rPr lang="en-US" altLang="zh-CN" dirty="0"/>
              <a:t>Data</a:t>
            </a:r>
            <a:endParaRPr lang="zh-CN" altLang="en-US" dirty="0"/>
          </a:p>
        </p:txBody>
      </p:sp>
      <p:sp>
        <p:nvSpPr>
          <p:cNvPr id="3" name="内容占位符 2">
            <a:extLst>
              <a:ext uri="{FF2B5EF4-FFF2-40B4-BE49-F238E27FC236}">
                <a16:creationId xmlns:a16="http://schemas.microsoft.com/office/drawing/2014/main" id="{19E13098-6F72-D63C-0505-E6A87363CF66}"/>
              </a:ext>
            </a:extLst>
          </p:cNvPr>
          <p:cNvSpPr>
            <a:spLocks noGrp="1"/>
          </p:cNvSpPr>
          <p:nvPr>
            <p:ph idx="1"/>
          </p:nvPr>
        </p:nvSpPr>
        <p:spPr>
          <a:xfrm>
            <a:off x="838201" y="1484842"/>
            <a:ext cx="10515600" cy="1617147"/>
          </a:xfrm>
        </p:spPr>
        <p:txBody>
          <a:bodyPr>
            <a:normAutofit fontScale="62500" lnSpcReduction="20000"/>
          </a:bodyPr>
          <a:lstStyle/>
          <a:p>
            <a:r>
              <a:rPr lang="en-GB" altLang="zh-CN" sz="3200" dirty="0" err="1"/>
              <a:t>n_estimators</a:t>
            </a:r>
            <a:r>
              <a:rPr lang="en-GB" altLang="zh-CN" sz="3200" dirty="0"/>
              <a:t>= 50, </a:t>
            </a:r>
            <a:r>
              <a:rPr lang="en-GB" altLang="zh-CN" sz="3200" dirty="0" err="1"/>
              <a:t>min_samples_split</a:t>
            </a:r>
            <a:r>
              <a:rPr lang="en-GB" altLang="zh-CN" sz="3200" dirty="0"/>
              <a:t>= 6, </a:t>
            </a:r>
            <a:r>
              <a:rPr lang="en-GB" altLang="zh-CN" sz="3200" dirty="0" err="1"/>
              <a:t>min_samples_leaf</a:t>
            </a:r>
            <a:r>
              <a:rPr lang="en-GB" altLang="zh-CN" sz="3200" dirty="0"/>
              <a:t>=1, </a:t>
            </a:r>
            <a:r>
              <a:rPr lang="en-GB" altLang="zh-CN" sz="3200" dirty="0" err="1"/>
              <a:t>max_features</a:t>
            </a:r>
            <a:r>
              <a:rPr lang="en-GB" altLang="zh-CN" sz="3200" dirty="0"/>
              <a:t>='sqrt', </a:t>
            </a:r>
            <a:r>
              <a:rPr lang="en-GB" altLang="zh-CN" sz="3200" dirty="0" err="1"/>
              <a:t>max_depth</a:t>
            </a:r>
            <a:r>
              <a:rPr lang="en-GB" altLang="zh-CN" sz="3200" dirty="0"/>
              <a:t>= None </a:t>
            </a:r>
          </a:p>
          <a:p>
            <a:r>
              <a:rPr lang="en-GB" altLang="zh-CN" sz="3200" dirty="0"/>
              <a:t>Cardiff Best Cross-validation Score: 0.9687433067444013</a:t>
            </a:r>
          </a:p>
          <a:p>
            <a:r>
              <a:rPr lang="en-GB" altLang="zh-CN" sz="3200" dirty="0"/>
              <a:t>Swansea Best Cross-validation Score: 0.9130872061542757</a:t>
            </a:r>
          </a:p>
          <a:p>
            <a:r>
              <a:rPr lang="en-GB" altLang="zh-CN" sz="3200" dirty="0"/>
              <a:t>Newport Best Cross-validation Score: 0.9019310223563243</a:t>
            </a:r>
            <a:endParaRPr lang="zh-CN" altLang="en-US" sz="3200" dirty="0"/>
          </a:p>
          <a:p>
            <a:endParaRPr lang="zh-CN" altLang="en-US" dirty="0"/>
          </a:p>
          <a:p>
            <a:endParaRPr lang="en-GB" altLang="zh-CN" dirty="0"/>
          </a:p>
          <a:p>
            <a:pPr marL="0" indent="0">
              <a:buNone/>
            </a:pPr>
            <a:endParaRPr lang="en-GB" altLang="zh-CN" dirty="0"/>
          </a:p>
        </p:txBody>
      </p:sp>
      <p:pic>
        <p:nvPicPr>
          <p:cNvPr id="7" name="图片 6">
            <a:extLst>
              <a:ext uri="{FF2B5EF4-FFF2-40B4-BE49-F238E27FC236}">
                <a16:creationId xmlns:a16="http://schemas.microsoft.com/office/drawing/2014/main" id="{2C55E602-EB04-62F6-B1CB-0C999E5151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1" y="3214091"/>
            <a:ext cx="3259511" cy="1629756"/>
          </a:xfrm>
          <a:prstGeom prst="rect">
            <a:avLst/>
          </a:prstGeom>
        </p:spPr>
      </p:pic>
      <p:pic>
        <p:nvPicPr>
          <p:cNvPr id="9" name="图片 8">
            <a:extLst>
              <a:ext uri="{FF2B5EF4-FFF2-40B4-BE49-F238E27FC236}">
                <a16:creationId xmlns:a16="http://schemas.microsoft.com/office/drawing/2014/main" id="{2C9933FD-DED6-89A9-1165-951910AA87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77346" y="4184326"/>
            <a:ext cx="3259509" cy="1629755"/>
          </a:xfrm>
          <a:prstGeom prst="rect">
            <a:avLst/>
          </a:prstGeom>
        </p:spPr>
      </p:pic>
      <p:pic>
        <p:nvPicPr>
          <p:cNvPr id="11" name="图片 10">
            <a:extLst>
              <a:ext uri="{FF2B5EF4-FFF2-40B4-BE49-F238E27FC236}">
                <a16:creationId xmlns:a16="http://schemas.microsoft.com/office/drawing/2014/main" id="{97B9DC90-B1F6-8A95-1688-4C00BF6D24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2" y="4990517"/>
            <a:ext cx="3259508" cy="1629754"/>
          </a:xfrm>
          <a:prstGeom prst="rect">
            <a:avLst/>
          </a:prstGeom>
        </p:spPr>
      </p:pic>
      <p:pic>
        <p:nvPicPr>
          <p:cNvPr id="15" name="图片 14">
            <a:extLst>
              <a:ext uri="{FF2B5EF4-FFF2-40B4-BE49-F238E27FC236}">
                <a16:creationId xmlns:a16="http://schemas.microsoft.com/office/drawing/2014/main" id="{D8D60DDF-0526-0FDB-1937-B0CB9F45FFD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16491" y="3193957"/>
            <a:ext cx="3259509" cy="1629755"/>
          </a:xfrm>
          <a:prstGeom prst="rect">
            <a:avLst/>
          </a:prstGeom>
        </p:spPr>
      </p:pic>
      <p:pic>
        <p:nvPicPr>
          <p:cNvPr id="17" name="图片 16">
            <a:extLst>
              <a:ext uri="{FF2B5EF4-FFF2-40B4-BE49-F238E27FC236}">
                <a16:creationId xmlns:a16="http://schemas.microsoft.com/office/drawing/2014/main" id="{8CF46B00-0475-C41A-DE96-55795AD5EAA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16492" y="4999204"/>
            <a:ext cx="3259510" cy="1629755"/>
          </a:xfrm>
          <a:prstGeom prst="rect">
            <a:avLst/>
          </a:prstGeom>
        </p:spPr>
      </p:pic>
      <p:sp>
        <p:nvSpPr>
          <p:cNvPr id="18" name="标题 1">
            <a:extLst>
              <a:ext uri="{FF2B5EF4-FFF2-40B4-BE49-F238E27FC236}">
                <a16:creationId xmlns:a16="http://schemas.microsoft.com/office/drawing/2014/main" id="{6006580E-2C5C-857C-4001-FCD1A602CCC0}"/>
              </a:ext>
            </a:extLst>
          </p:cNvPr>
          <p:cNvSpPr txBox="1">
            <a:spLocks/>
          </p:cNvSpPr>
          <p:nvPr/>
        </p:nvSpPr>
        <p:spPr>
          <a:xfrm>
            <a:off x="0" y="0"/>
            <a:ext cx="12192000" cy="1325563"/>
          </a:xfrm>
          <a:prstGeom prst="rect">
            <a:avLst/>
          </a:prstGeom>
          <a:solidFill>
            <a:schemeClr val="accent1">
              <a:lumMod val="75000"/>
            </a:schemeClr>
          </a:solidFill>
          <a:effectLst>
            <a:outerShdw blurRad="50800" dist="38100" dir="2700000" algn="tl"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Data</a:t>
            </a:r>
            <a:endParaRPr lang="zh-CN" altLang="en-US" dirty="0"/>
          </a:p>
        </p:txBody>
      </p:sp>
    </p:spTree>
    <p:extLst>
      <p:ext uri="{BB962C8B-B14F-4D97-AF65-F5344CB8AC3E}">
        <p14:creationId xmlns:p14="http://schemas.microsoft.com/office/powerpoint/2010/main" val="1168659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0039CE5-4194-EA6B-86EA-928E0D0D21FA}"/>
              </a:ext>
            </a:extLst>
          </p:cNvPr>
          <p:cNvSpPr>
            <a:spLocks noGrp="1"/>
          </p:cNvSpPr>
          <p:nvPr>
            <p:ph idx="1"/>
          </p:nvPr>
        </p:nvSpPr>
        <p:spPr>
          <a:xfrm>
            <a:off x="266128" y="1428724"/>
            <a:ext cx="3924872" cy="4968484"/>
          </a:xfrm>
        </p:spPr>
        <p:txBody>
          <a:bodyPr>
            <a:normAutofit fontScale="85000" lnSpcReduction="20000"/>
          </a:bodyPr>
          <a:lstStyle/>
          <a:p>
            <a:pPr marL="0" indent="0">
              <a:buNone/>
            </a:pPr>
            <a:r>
              <a:rPr lang="en-US" altLang="zh-CN" dirty="0"/>
              <a:t>Cardiff</a:t>
            </a:r>
          </a:p>
          <a:p>
            <a:r>
              <a:rPr lang="en-US" altLang="zh-CN" dirty="0"/>
              <a:t>R2 Score: 0.9376619183097451</a:t>
            </a:r>
          </a:p>
          <a:p>
            <a:r>
              <a:rPr lang="en-US" altLang="zh-CN" dirty="0"/>
              <a:t>Mean Squared Error: 574.7910615596347</a:t>
            </a:r>
          </a:p>
          <a:p>
            <a:pPr marL="0" indent="0">
              <a:buNone/>
            </a:pPr>
            <a:r>
              <a:rPr lang="en-US" altLang="zh-CN" dirty="0"/>
              <a:t>Swansea</a:t>
            </a:r>
          </a:p>
          <a:p>
            <a:r>
              <a:rPr lang="en-US" altLang="zh-CN" dirty="0"/>
              <a:t>R2 Score: 0.9653970417418436</a:t>
            </a:r>
          </a:p>
          <a:p>
            <a:r>
              <a:rPr lang="en-US" altLang="zh-CN" dirty="0"/>
              <a:t>Mean Squared Error: 386.923444088019</a:t>
            </a:r>
          </a:p>
          <a:p>
            <a:pPr marL="0" indent="0">
              <a:buNone/>
            </a:pPr>
            <a:r>
              <a:rPr lang="en-US" altLang="zh-CN" dirty="0"/>
              <a:t>Newport</a:t>
            </a:r>
          </a:p>
          <a:p>
            <a:r>
              <a:rPr lang="en-US" altLang="zh-CN" dirty="0"/>
              <a:t>R2 Score: 0.9648205329602142</a:t>
            </a:r>
          </a:p>
          <a:p>
            <a:r>
              <a:rPr lang="en-US" altLang="zh-CN" dirty="0"/>
              <a:t>Mean Squared Error: 345.77621175269303</a:t>
            </a:r>
          </a:p>
          <a:p>
            <a:endParaRPr lang="en-US" altLang="zh-CN" dirty="0"/>
          </a:p>
          <a:p>
            <a:endParaRPr lang="en-US" altLang="zh-CN" dirty="0"/>
          </a:p>
          <a:p>
            <a:endParaRPr lang="en-US" altLang="zh-CN" dirty="0"/>
          </a:p>
        </p:txBody>
      </p:sp>
      <p:pic>
        <p:nvPicPr>
          <p:cNvPr id="5" name="图片 4">
            <a:extLst>
              <a:ext uri="{FF2B5EF4-FFF2-40B4-BE49-F238E27FC236}">
                <a16:creationId xmlns:a16="http://schemas.microsoft.com/office/drawing/2014/main" id="{78F327DE-4930-ACCF-9679-4FA7571BFE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8245" y="1423523"/>
            <a:ext cx="3314527" cy="2209685"/>
          </a:xfrm>
          <a:prstGeom prst="rect">
            <a:avLst/>
          </a:prstGeom>
        </p:spPr>
      </p:pic>
      <p:pic>
        <p:nvPicPr>
          <p:cNvPr id="7" name="图片 6">
            <a:extLst>
              <a:ext uri="{FF2B5EF4-FFF2-40B4-BE49-F238E27FC236}">
                <a16:creationId xmlns:a16="http://schemas.microsoft.com/office/drawing/2014/main" id="{1DDE0188-61FB-7D67-7D1E-48A43A224C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52048" y="4190742"/>
            <a:ext cx="3314527" cy="2209685"/>
          </a:xfrm>
          <a:prstGeom prst="rect">
            <a:avLst/>
          </a:prstGeom>
        </p:spPr>
      </p:pic>
      <p:pic>
        <p:nvPicPr>
          <p:cNvPr id="9" name="图片 8">
            <a:extLst>
              <a:ext uri="{FF2B5EF4-FFF2-40B4-BE49-F238E27FC236}">
                <a16:creationId xmlns:a16="http://schemas.microsoft.com/office/drawing/2014/main" id="{03802A42-8619-E8A2-13D8-2686A6626E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78556" y="4187523"/>
            <a:ext cx="3314527" cy="2209685"/>
          </a:xfrm>
          <a:prstGeom prst="rect">
            <a:avLst/>
          </a:prstGeom>
        </p:spPr>
      </p:pic>
      <p:sp>
        <p:nvSpPr>
          <p:cNvPr id="10" name="文本框 9">
            <a:extLst>
              <a:ext uri="{FF2B5EF4-FFF2-40B4-BE49-F238E27FC236}">
                <a16:creationId xmlns:a16="http://schemas.microsoft.com/office/drawing/2014/main" id="{F1F6A3A0-939C-50F0-FD94-670F79FF163A}"/>
              </a:ext>
            </a:extLst>
          </p:cNvPr>
          <p:cNvSpPr txBox="1"/>
          <p:nvPr/>
        </p:nvSpPr>
        <p:spPr>
          <a:xfrm>
            <a:off x="7793083" y="3724090"/>
            <a:ext cx="1746298" cy="369332"/>
          </a:xfrm>
          <a:prstGeom prst="rect">
            <a:avLst/>
          </a:prstGeom>
          <a:noFill/>
        </p:spPr>
        <p:txBody>
          <a:bodyPr wrap="square" rtlCol="0">
            <a:spAutoFit/>
          </a:bodyPr>
          <a:lstStyle/>
          <a:p>
            <a:r>
              <a:rPr lang="en-US" altLang="zh-CN" dirty="0"/>
              <a:t>Cardiff</a:t>
            </a:r>
            <a:endParaRPr lang="zh-CN" altLang="en-US" dirty="0"/>
          </a:p>
        </p:txBody>
      </p:sp>
      <p:sp>
        <p:nvSpPr>
          <p:cNvPr id="11" name="文本框 10">
            <a:extLst>
              <a:ext uri="{FF2B5EF4-FFF2-40B4-BE49-F238E27FC236}">
                <a16:creationId xmlns:a16="http://schemas.microsoft.com/office/drawing/2014/main" id="{D88F9106-AACF-A975-6BA6-D26350D035CF}"/>
              </a:ext>
            </a:extLst>
          </p:cNvPr>
          <p:cNvSpPr txBox="1"/>
          <p:nvPr/>
        </p:nvSpPr>
        <p:spPr>
          <a:xfrm>
            <a:off x="5625881" y="6397208"/>
            <a:ext cx="1746298" cy="369332"/>
          </a:xfrm>
          <a:prstGeom prst="rect">
            <a:avLst/>
          </a:prstGeom>
          <a:noFill/>
        </p:spPr>
        <p:txBody>
          <a:bodyPr wrap="square" rtlCol="0">
            <a:spAutoFit/>
          </a:bodyPr>
          <a:lstStyle/>
          <a:p>
            <a:r>
              <a:rPr lang="en-US" altLang="zh-CN" dirty="0"/>
              <a:t>Swansea</a:t>
            </a:r>
            <a:endParaRPr lang="zh-CN" altLang="en-US" dirty="0"/>
          </a:p>
        </p:txBody>
      </p:sp>
      <p:sp>
        <p:nvSpPr>
          <p:cNvPr id="12" name="文本框 11">
            <a:extLst>
              <a:ext uri="{FF2B5EF4-FFF2-40B4-BE49-F238E27FC236}">
                <a16:creationId xmlns:a16="http://schemas.microsoft.com/office/drawing/2014/main" id="{32E856D0-D75F-6B69-5D32-9B4F34390A49}"/>
              </a:ext>
            </a:extLst>
          </p:cNvPr>
          <p:cNvSpPr txBox="1"/>
          <p:nvPr/>
        </p:nvSpPr>
        <p:spPr>
          <a:xfrm>
            <a:off x="9699373" y="6397208"/>
            <a:ext cx="1746298" cy="369332"/>
          </a:xfrm>
          <a:prstGeom prst="rect">
            <a:avLst/>
          </a:prstGeom>
          <a:noFill/>
        </p:spPr>
        <p:txBody>
          <a:bodyPr wrap="square" rtlCol="0">
            <a:spAutoFit/>
          </a:bodyPr>
          <a:lstStyle/>
          <a:p>
            <a:r>
              <a:rPr lang="en-US" altLang="zh-CN" dirty="0"/>
              <a:t>Newport</a:t>
            </a:r>
            <a:endParaRPr lang="zh-CN" altLang="en-US" dirty="0"/>
          </a:p>
        </p:txBody>
      </p:sp>
      <p:sp>
        <p:nvSpPr>
          <p:cNvPr id="13" name="标题 1">
            <a:extLst>
              <a:ext uri="{FF2B5EF4-FFF2-40B4-BE49-F238E27FC236}">
                <a16:creationId xmlns:a16="http://schemas.microsoft.com/office/drawing/2014/main" id="{EC523C9F-0249-F4F5-F713-4DB655F12207}"/>
              </a:ext>
            </a:extLst>
          </p:cNvPr>
          <p:cNvSpPr txBox="1">
            <a:spLocks/>
          </p:cNvSpPr>
          <p:nvPr/>
        </p:nvSpPr>
        <p:spPr>
          <a:xfrm>
            <a:off x="0" y="0"/>
            <a:ext cx="12192000" cy="1325563"/>
          </a:xfrm>
          <a:prstGeom prst="rect">
            <a:avLst/>
          </a:prstGeom>
          <a:solidFill>
            <a:schemeClr val="accent1">
              <a:lumMod val="75000"/>
            </a:schemeClr>
          </a:solidFill>
          <a:effectLst>
            <a:outerShdw blurRad="50800" dist="38100" dir="2700000" algn="tl"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Predictions</a:t>
            </a:r>
            <a:endParaRPr lang="zh-CN" altLang="en-US" dirty="0"/>
          </a:p>
        </p:txBody>
      </p:sp>
    </p:spTree>
    <p:extLst>
      <p:ext uri="{BB962C8B-B14F-4D97-AF65-F5344CB8AC3E}">
        <p14:creationId xmlns:p14="http://schemas.microsoft.com/office/powerpoint/2010/main" val="1674622929"/>
      </p:ext>
    </p:extLst>
  </p:cSld>
  <p:clrMapOvr>
    <a:masterClrMapping/>
  </p:clrMapOvr>
</p:sld>
</file>

<file path=ppt/theme/theme1.xml><?xml version="1.0" encoding="utf-8"?>
<a:theme xmlns:a="http://schemas.openxmlformats.org/drawingml/2006/main" name="Office 主题​​">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自定义 3">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588</TotalTime>
  <Words>1379</Words>
  <Application>Microsoft Office PowerPoint</Application>
  <PresentationFormat>宽屏</PresentationFormat>
  <Paragraphs>115</Paragraphs>
  <Slides>12</Slides>
  <Notes>8</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vt:i4>
      </vt:variant>
    </vt:vector>
  </HeadingPairs>
  <TitlesOfParts>
    <vt:vector size="17" baseType="lpstr">
      <vt:lpstr>Söhne</vt:lpstr>
      <vt:lpstr>等线</vt:lpstr>
      <vt:lpstr>Arial</vt:lpstr>
      <vt:lpstr>Calibri</vt:lpstr>
      <vt:lpstr>Office 主题​​</vt:lpstr>
      <vt:lpstr>Predicting Gas Consumption in Residential Buildings using Machine Learning</vt:lpstr>
      <vt:lpstr>Introduction</vt:lpstr>
      <vt:lpstr>PowerPoint 演示文稿</vt:lpstr>
      <vt:lpstr>PowerPoint 演示文稿</vt:lpstr>
      <vt:lpstr>PowerPoint 演示文稿</vt:lpstr>
      <vt:lpstr>PowerPoint 演示文稿</vt:lpstr>
      <vt:lpstr>PowerPoint 演示文稿</vt:lpstr>
      <vt:lpstr>Data</vt:lpstr>
      <vt:lpstr>PowerPoint 演示文稿</vt:lpstr>
      <vt:lpstr>PowerPoint 演示文稿</vt:lpstr>
      <vt:lpstr>PowerPoint 演示文稿</vt:lpstr>
      <vt:lpstr>Q&amp;A Sessions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kaiyue zhang</dc:creator>
  <cp:lastModifiedBy>kaiyue zhang</cp:lastModifiedBy>
  <cp:revision>7</cp:revision>
  <dcterms:created xsi:type="dcterms:W3CDTF">2024-04-21T02:19:10Z</dcterms:created>
  <dcterms:modified xsi:type="dcterms:W3CDTF">2024-04-22T10:11:34Z</dcterms:modified>
</cp:coreProperties>
</file>