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3" r:id="rId7"/>
    <p:sldId id="264" r:id="rId8"/>
    <p:sldId id="266" r:id="rId9"/>
    <p:sldId id="276" r:id="rId10"/>
    <p:sldId id="277" r:id="rId11"/>
    <p:sldId id="267" r:id="rId12"/>
    <p:sldId id="265" r:id="rId13"/>
    <p:sldId id="271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KALKOTWAR" initials="KK" lastIdx="1" clrIdx="0">
    <p:extLst>
      <p:ext uri="{19B8F6BF-5375-455C-9EA6-DF929625EA0E}">
        <p15:presenceInfo xmlns:p15="http://schemas.microsoft.com/office/powerpoint/2012/main" userId="36038f8b2e7809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/>
    </p:cSldViewPr>
  </p:slideViewPr>
  <p:outlineViewPr>
    <p:cViewPr>
      <p:scale>
        <a:sx n="33" d="100"/>
        <a:sy n="33" d="100"/>
      </p:scale>
      <p:origin x="0" y="-46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83503-6ED8-4CCD-9113-927E964DDDC5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430D730-8D5D-4D60-8C4D-9205A6B5A77D}">
      <dgm:prSet phldrT="[Text]" custT="1"/>
      <dgm:spPr/>
      <dgm:t>
        <a:bodyPr/>
        <a:lstStyle/>
        <a:p>
          <a:r>
            <a:rPr lang="en-IN" sz="2000" dirty="0"/>
            <a:t>Python for Data Science</a:t>
          </a:r>
        </a:p>
        <a:p>
          <a:endParaRPr lang="en-IN" sz="2000" dirty="0"/>
        </a:p>
      </dgm:t>
    </dgm:pt>
    <dgm:pt modelId="{122171E7-7E5C-4206-AF6A-CCC2EB24F98E}" type="parTrans" cxnId="{F3CF9B91-60AB-419B-B422-362D708BE5E9}">
      <dgm:prSet/>
      <dgm:spPr/>
      <dgm:t>
        <a:bodyPr/>
        <a:lstStyle/>
        <a:p>
          <a:endParaRPr lang="en-IN"/>
        </a:p>
      </dgm:t>
    </dgm:pt>
    <dgm:pt modelId="{842F78FA-ED54-475D-9268-4EFFD496041B}" type="sibTrans" cxnId="{F3CF9B91-60AB-419B-B422-362D708BE5E9}">
      <dgm:prSet/>
      <dgm:spPr/>
      <dgm:t>
        <a:bodyPr/>
        <a:lstStyle/>
        <a:p>
          <a:endParaRPr lang="en-IN"/>
        </a:p>
      </dgm:t>
    </dgm:pt>
    <dgm:pt modelId="{1E8FBD53-7635-4C4B-A88D-B4F066A217E7}">
      <dgm:prSet phldrT="[Text]" custT="1"/>
      <dgm:spPr/>
      <dgm:t>
        <a:bodyPr/>
        <a:lstStyle/>
        <a:p>
          <a:r>
            <a:rPr lang="en-IN" sz="2000" dirty="0"/>
            <a:t>Data Analytics</a:t>
          </a:r>
        </a:p>
      </dgm:t>
    </dgm:pt>
    <dgm:pt modelId="{6BDA7090-840E-42C8-A154-D7ACDB5A92D2}" type="parTrans" cxnId="{6B47FADB-EEEC-43F2-9148-C0750080A10B}">
      <dgm:prSet/>
      <dgm:spPr/>
      <dgm:t>
        <a:bodyPr/>
        <a:lstStyle/>
        <a:p>
          <a:endParaRPr lang="en-IN"/>
        </a:p>
      </dgm:t>
    </dgm:pt>
    <dgm:pt modelId="{3F8A6F7A-FB7C-4EDA-9B66-0270F4E95BEC}" type="sibTrans" cxnId="{6B47FADB-EEEC-43F2-9148-C0750080A10B}">
      <dgm:prSet/>
      <dgm:spPr/>
      <dgm:t>
        <a:bodyPr/>
        <a:lstStyle/>
        <a:p>
          <a:endParaRPr lang="en-IN"/>
        </a:p>
      </dgm:t>
    </dgm:pt>
    <dgm:pt modelId="{B496DBDC-226A-4F88-8B94-4A7A2386BD93}">
      <dgm:prSet phldrT="[Text]" custT="1"/>
      <dgm:spPr/>
      <dgm:t>
        <a:bodyPr/>
        <a:lstStyle/>
        <a:p>
          <a:r>
            <a:rPr lang="en-IN" sz="2000" dirty="0"/>
            <a:t>Machine Learning</a:t>
          </a:r>
        </a:p>
      </dgm:t>
    </dgm:pt>
    <dgm:pt modelId="{AA2D43B0-001A-4DB7-B62A-8E16D0752AAE}" type="parTrans" cxnId="{1922CDC8-1D39-41A1-9638-10FBDB2E9279}">
      <dgm:prSet/>
      <dgm:spPr/>
      <dgm:t>
        <a:bodyPr/>
        <a:lstStyle/>
        <a:p>
          <a:endParaRPr lang="en-IN"/>
        </a:p>
      </dgm:t>
    </dgm:pt>
    <dgm:pt modelId="{11BBB4C9-9A44-4DF2-BB58-AA9DD8ACE05B}" type="sibTrans" cxnId="{1922CDC8-1D39-41A1-9638-10FBDB2E9279}">
      <dgm:prSet/>
      <dgm:spPr/>
      <dgm:t>
        <a:bodyPr/>
        <a:lstStyle/>
        <a:p>
          <a:endParaRPr lang="en-IN"/>
        </a:p>
      </dgm:t>
    </dgm:pt>
    <dgm:pt modelId="{58F19EF4-EAA4-4D83-B4D4-259F3550536A}">
      <dgm:prSet custT="1"/>
      <dgm:spPr/>
      <dgm:t>
        <a:bodyPr/>
        <a:lstStyle/>
        <a:p>
          <a:r>
            <a:rPr lang="en-US" sz="2000" dirty="0"/>
            <a:t>Deep Learning</a:t>
          </a:r>
          <a:endParaRPr lang="en-IN" sz="2000" dirty="0"/>
        </a:p>
      </dgm:t>
    </dgm:pt>
    <dgm:pt modelId="{2D349C5C-A7A3-4223-A3A8-88EDCD7BB7E1}" type="parTrans" cxnId="{6688CEA9-E38B-4D05-B208-EAF475A0AC86}">
      <dgm:prSet/>
      <dgm:spPr/>
      <dgm:t>
        <a:bodyPr/>
        <a:lstStyle/>
        <a:p>
          <a:endParaRPr lang="en-IN"/>
        </a:p>
      </dgm:t>
    </dgm:pt>
    <dgm:pt modelId="{C7F4A31E-86CE-4AEB-A8E9-EA70D34C46D5}" type="sibTrans" cxnId="{6688CEA9-E38B-4D05-B208-EAF475A0AC86}">
      <dgm:prSet/>
      <dgm:spPr/>
      <dgm:t>
        <a:bodyPr/>
        <a:lstStyle/>
        <a:p>
          <a:endParaRPr lang="en-IN"/>
        </a:p>
      </dgm:t>
    </dgm:pt>
    <dgm:pt modelId="{C9387BBD-E7CD-4DFA-A6F4-2D2FD80AEC8A}">
      <dgm:prSet custT="1"/>
      <dgm:spPr/>
      <dgm:t>
        <a:bodyPr/>
        <a:lstStyle/>
        <a:p>
          <a:r>
            <a:rPr lang="en-IN" sz="2000" dirty="0"/>
            <a:t>Artificial Intelligence</a:t>
          </a:r>
        </a:p>
      </dgm:t>
    </dgm:pt>
    <dgm:pt modelId="{A9BAC4B7-74FF-4926-BE42-93AFB5B01A34}" type="parTrans" cxnId="{D14FB43E-B44F-4A99-9AF6-130D197E2F52}">
      <dgm:prSet/>
      <dgm:spPr/>
      <dgm:t>
        <a:bodyPr/>
        <a:lstStyle/>
        <a:p>
          <a:endParaRPr lang="en-IN"/>
        </a:p>
      </dgm:t>
    </dgm:pt>
    <dgm:pt modelId="{89B26A9B-823C-4DAF-8C7F-82A4407BCB4D}" type="sibTrans" cxnId="{D14FB43E-B44F-4A99-9AF6-130D197E2F52}">
      <dgm:prSet/>
      <dgm:spPr/>
      <dgm:t>
        <a:bodyPr/>
        <a:lstStyle/>
        <a:p>
          <a:endParaRPr lang="en-IN"/>
        </a:p>
      </dgm:t>
    </dgm:pt>
    <dgm:pt modelId="{B9BC4105-BD52-40EA-A155-9D5259A9E252}" type="pres">
      <dgm:prSet presAssocID="{3ED83503-6ED8-4CCD-9113-927E964DDDC5}" presName="rootnode" presStyleCnt="0">
        <dgm:presLayoutVars>
          <dgm:chMax/>
          <dgm:chPref/>
          <dgm:dir/>
          <dgm:animLvl val="lvl"/>
        </dgm:presLayoutVars>
      </dgm:prSet>
      <dgm:spPr/>
    </dgm:pt>
    <dgm:pt modelId="{A384A56E-5458-4C59-9DBC-05944274BAD3}" type="pres">
      <dgm:prSet presAssocID="{0430D730-8D5D-4D60-8C4D-9205A6B5A77D}" presName="composite" presStyleCnt="0"/>
      <dgm:spPr/>
    </dgm:pt>
    <dgm:pt modelId="{2C34386E-CC69-4BC0-89C3-F704793D8C5F}" type="pres">
      <dgm:prSet presAssocID="{0430D730-8D5D-4D60-8C4D-9205A6B5A77D}" presName="LShape" presStyleLbl="alignNode1" presStyleIdx="0" presStyleCnt="9" custLinFactNeighborX="-187" custLinFactNeighborY="0"/>
      <dgm:spPr/>
    </dgm:pt>
    <dgm:pt modelId="{958B005D-93E8-45F4-AE99-F5FA74B47769}" type="pres">
      <dgm:prSet presAssocID="{0430D730-8D5D-4D60-8C4D-9205A6B5A77D}" presName="ParentText" presStyleLbl="revTx" presStyleIdx="0" presStyleCnt="5" custScaleY="68714" custLinFactNeighborX="1" custLinFactNeighborY="-15148">
        <dgm:presLayoutVars>
          <dgm:chMax val="0"/>
          <dgm:chPref val="0"/>
          <dgm:bulletEnabled val="1"/>
        </dgm:presLayoutVars>
      </dgm:prSet>
      <dgm:spPr/>
    </dgm:pt>
    <dgm:pt modelId="{E7940D0D-8676-446E-A181-85B3475C7435}" type="pres">
      <dgm:prSet presAssocID="{0430D730-8D5D-4D60-8C4D-9205A6B5A77D}" presName="Triangle" presStyleLbl="alignNode1" presStyleIdx="1" presStyleCnt="9"/>
      <dgm:spPr/>
    </dgm:pt>
    <dgm:pt modelId="{D58C2200-7394-4787-A0BD-75DBA3133757}" type="pres">
      <dgm:prSet presAssocID="{842F78FA-ED54-475D-9268-4EFFD496041B}" presName="sibTrans" presStyleCnt="0"/>
      <dgm:spPr/>
    </dgm:pt>
    <dgm:pt modelId="{5BEC26A5-BAEE-4830-9C20-0C6B160FC408}" type="pres">
      <dgm:prSet presAssocID="{842F78FA-ED54-475D-9268-4EFFD496041B}" presName="space" presStyleCnt="0"/>
      <dgm:spPr/>
    </dgm:pt>
    <dgm:pt modelId="{8D457321-F18D-429C-8E0E-9B04DDF571EB}" type="pres">
      <dgm:prSet presAssocID="{1E8FBD53-7635-4C4B-A88D-B4F066A217E7}" presName="composite" presStyleCnt="0"/>
      <dgm:spPr/>
    </dgm:pt>
    <dgm:pt modelId="{EC851323-FE63-4FB1-B9F9-867B5C4625C9}" type="pres">
      <dgm:prSet presAssocID="{1E8FBD53-7635-4C4B-A88D-B4F066A217E7}" presName="LShape" presStyleLbl="alignNode1" presStyleIdx="2" presStyleCnt="9"/>
      <dgm:spPr/>
    </dgm:pt>
    <dgm:pt modelId="{1580D21B-5EAD-498A-872B-8FC290BFDCBF}" type="pres">
      <dgm:prSet presAssocID="{1E8FBD53-7635-4C4B-A88D-B4F066A217E7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68B708E-8A5B-403A-904C-9D5BED60C34F}" type="pres">
      <dgm:prSet presAssocID="{1E8FBD53-7635-4C4B-A88D-B4F066A217E7}" presName="Triangle" presStyleLbl="alignNode1" presStyleIdx="3" presStyleCnt="9"/>
      <dgm:spPr/>
    </dgm:pt>
    <dgm:pt modelId="{26BFC956-A79D-4EBD-BA80-73ACE5FEAB58}" type="pres">
      <dgm:prSet presAssocID="{3F8A6F7A-FB7C-4EDA-9B66-0270F4E95BEC}" presName="sibTrans" presStyleCnt="0"/>
      <dgm:spPr/>
    </dgm:pt>
    <dgm:pt modelId="{FBFAFA1A-650E-440C-ACBE-ACCAF5E64A7A}" type="pres">
      <dgm:prSet presAssocID="{3F8A6F7A-FB7C-4EDA-9B66-0270F4E95BEC}" presName="space" presStyleCnt="0"/>
      <dgm:spPr/>
    </dgm:pt>
    <dgm:pt modelId="{8AC1823F-9006-42CC-985F-EF19CC84B230}" type="pres">
      <dgm:prSet presAssocID="{B496DBDC-226A-4F88-8B94-4A7A2386BD93}" presName="composite" presStyleCnt="0"/>
      <dgm:spPr/>
    </dgm:pt>
    <dgm:pt modelId="{46491666-29D2-4660-A4E6-279B9539E460}" type="pres">
      <dgm:prSet presAssocID="{B496DBDC-226A-4F88-8B94-4A7A2386BD93}" presName="LShape" presStyleLbl="alignNode1" presStyleIdx="4" presStyleCnt="9"/>
      <dgm:spPr/>
    </dgm:pt>
    <dgm:pt modelId="{398E913D-E42E-435C-8994-2D17AA4299EA}" type="pres">
      <dgm:prSet presAssocID="{B496DBDC-226A-4F88-8B94-4A7A2386BD93}" presName="ParentText" presStyleLbl="revTx" presStyleIdx="2" presStyleCnt="5" custScaleX="126286" custLinFactNeighborX="12172" custLinFactNeighborY="-1736">
        <dgm:presLayoutVars>
          <dgm:chMax val="0"/>
          <dgm:chPref val="0"/>
          <dgm:bulletEnabled val="1"/>
        </dgm:presLayoutVars>
      </dgm:prSet>
      <dgm:spPr/>
    </dgm:pt>
    <dgm:pt modelId="{A154807C-5C3F-4AB3-8717-28386C2CEE15}" type="pres">
      <dgm:prSet presAssocID="{B496DBDC-226A-4F88-8B94-4A7A2386BD93}" presName="Triangle" presStyleLbl="alignNode1" presStyleIdx="5" presStyleCnt="9"/>
      <dgm:spPr/>
    </dgm:pt>
    <dgm:pt modelId="{608061FE-67AB-4E1F-9B39-BA7D6770D0B0}" type="pres">
      <dgm:prSet presAssocID="{11BBB4C9-9A44-4DF2-BB58-AA9DD8ACE05B}" presName="sibTrans" presStyleCnt="0"/>
      <dgm:spPr/>
    </dgm:pt>
    <dgm:pt modelId="{A1EDDD2B-5548-4EB0-A77A-E128C0871F17}" type="pres">
      <dgm:prSet presAssocID="{11BBB4C9-9A44-4DF2-BB58-AA9DD8ACE05B}" presName="space" presStyleCnt="0"/>
      <dgm:spPr/>
    </dgm:pt>
    <dgm:pt modelId="{260727F5-CBDB-4A38-B0B2-7685C52D0F20}" type="pres">
      <dgm:prSet presAssocID="{58F19EF4-EAA4-4D83-B4D4-259F3550536A}" presName="composite" presStyleCnt="0"/>
      <dgm:spPr/>
    </dgm:pt>
    <dgm:pt modelId="{8323344C-BFEB-4CFB-8541-9E0C7E695590}" type="pres">
      <dgm:prSet presAssocID="{58F19EF4-EAA4-4D83-B4D4-259F3550536A}" presName="LShape" presStyleLbl="alignNode1" presStyleIdx="6" presStyleCnt="9" custLinFactNeighborX="4579"/>
      <dgm:spPr/>
    </dgm:pt>
    <dgm:pt modelId="{3727E1AE-0067-47D1-876C-EF1BD7BBF0CA}" type="pres">
      <dgm:prSet presAssocID="{58F19EF4-EAA4-4D83-B4D4-259F3550536A}" presName="ParentText" presStyleLbl="revTx" presStyleIdx="3" presStyleCnt="5" custLinFactNeighborX="3045" custLinFactNeighborY="1877">
        <dgm:presLayoutVars>
          <dgm:chMax val="0"/>
          <dgm:chPref val="0"/>
          <dgm:bulletEnabled val="1"/>
        </dgm:presLayoutVars>
      </dgm:prSet>
      <dgm:spPr/>
    </dgm:pt>
    <dgm:pt modelId="{E73C58F3-8957-48DE-A45D-1F4C07DA0C62}" type="pres">
      <dgm:prSet presAssocID="{58F19EF4-EAA4-4D83-B4D4-259F3550536A}" presName="Triangle" presStyleLbl="alignNode1" presStyleIdx="7" presStyleCnt="9"/>
      <dgm:spPr/>
    </dgm:pt>
    <dgm:pt modelId="{3945DADD-82CB-4E83-A529-FFBAC3703389}" type="pres">
      <dgm:prSet presAssocID="{C7F4A31E-86CE-4AEB-A8E9-EA70D34C46D5}" presName="sibTrans" presStyleCnt="0"/>
      <dgm:spPr/>
    </dgm:pt>
    <dgm:pt modelId="{2E3DA162-D8C7-46FA-B3C0-EF11E0E2BB40}" type="pres">
      <dgm:prSet presAssocID="{C7F4A31E-86CE-4AEB-A8E9-EA70D34C46D5}" presName="space" presStyleCnt="0"/>
      <dgm:spPr/>
    </dgm:pt>
    <dgm:pt modelId="{7C632013-E5F6-4069-9B93-5A2864852F04}" type="pres">
      <dgm:prSet presAssocID="{C9387BBD-E7CD-4DFA-A6F4-2D2FD80AEC8A}" presName="composite" presStyleCnt="0"/>
      <dgm:spPr/>
    </dgm:pt>
    <dgm:pt modelId="{CCAE1CA6-0510-4376-BBEF-C5D156B37288}" type="pres">
      <dgm:prSet presAssocID="{C9387BBD-E7CD-4DFA-A6F4-2D2FD80AEC8A}" presName="LShape" presStyleLbl="alignNode1" presStyleIdx="8" presStyleCnt="9"/>
      <dgm:spPr/>
    </dgm:pt>
    <dgm:pt modelId="{6B014981-D80A-456C-B65A-7A6D955BD66D}" type="pres">
      <dgm:prSet presAssocID="{C9387BBD-E7CD-4DFA-A6F4-2D2FD80AEC8A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14FB43E-B44F-4A99-9AF6-130D197E2F52}" srcId="{3ED83503-6ED8-4CCD-9113-927E964DDDC5}" destId="{C9387BBD-E7CD-4DFA-A6F4-2D2FD80AEC8A}" srcOrd="4" destOrd="0" parTransId="{A9BAC4B7-74FF-4926-BE42-93AFB5B01A34}" sibTransId="{89B26A9B-823C-4DAF-8C7F-82A4407BCB4D}"/>
    <dgm:cxn modelId="{44BC3187-336E-4129-8B8B-4F2D364BD7FE}" type="presOf" srcId="{0430D730-8D5D-4D60-8C4D-9205A6B5A77D}" destId="{958B005D-93E8-45F4-AE99-F5FA74B47769}" srcOrd="0" destOrd="0" presId="urn:microsoft.com/office/officeart/2009/3/layout/StepUpProcess"/>
    <dgm:cxn modelId="{F3CF9B91-60AB-419B-B422-362D708BE5E9}" srcId="{3ED83503-6ED8-4CCD-9113-927E964DDDC5}" destId="{0430D730-8D5D-4D60-8C4D-9205A6B5A77D}" srcOrd="0" destOrd="0" parTransId="{122171E7-7E5C-4206-AF6A-CCC2EB24F98E}" sibTransId="{842F78FA-ED54-475D-9268-4EFFD496041B}"/>
    <dgm:cxn modelId="{1C828198-04BE-485E-A5C3-DA462842C0E8}" type="presOf" srcId="{1E8FBD53-7635-4C4B-A88D-B4F066A217E7}" destId="{1580D21B-5EAD-498A-872B-8FC290BFDCBF}" srcOrd="0" destOrd="0" presId="urn:microsoft.com/office/officeart/2009/3/layout/StepUpProcess"/>
    <dgm:cxn modelId="{6688CEA9-E38B-4D05-B208-EAF475A0AC86}" srcId="{3ED83503-6ED8-4CCD-9113-927E964DDDC5}" destId="{58F19EF4-EAA4-4D83-B4D4-259F3550536A}" srcOrd="3" destOrd="0" parTransId="{2D349C5C-A7A3-4223-A3A8-88EDCD7BB7E1}" sibTransId="{C7F4A31E-86CE-4AEB-A8E9-EA70D34C46D5}"/>
    <dgm:cxn modelId="{D3A82BAC-23E0-46A3-BE67-2F9A62CB1B8E}" type="presOf" srcId="{B496DBDC-226A-4F88-8B94-4A7A2386BD93}" destId="{398E913D-E42E-435C-8994-2D17AA4299EA}" srcOrd="0" destOrd="0" presId="urn:microsoft.com/office/officeart/2009/3/layout/StepUpProcess"/>
    <dgm:cxn modelId="{5A5A69B4-9F9A-45AB-B7DD-0DE3327F1A5C}" type="presOf" srcId="{3ED83503-6ED8-4CCD-9113-927E964DDDC5}" destId="{B9BC4105-BD52-40EA-A155-9D5259A9E252}" srcOrd="0" destOrd="0" presId="urn:microsoft.com/office/officeart/2009/3/layout/StepUpProcess"/>
    <dgm:cxn modelId="{1922CDC8-1D39-41A1-9638-10FBDB2E9279}" srcId="{3ED83503-6ED8-4CCD-9113-927E964DDDC5}" destId="{B496DBDC-226A-4F88-8B94-4A7A2386BD93}" srcOrd="2" destOrd="0" parTransId="{AA2D43B0-001A-4DB7-B62A-8E16D0752AAE}" sibTransId="{11BBB4C9-9A44-4DF2-BB58-AA9DD8ACE05B}"/>
    <dgm:cxn modelId="{6B47FADB-EEEC-43F2-9148-C0750080A10B}" srcId="{3ED83503-6ED8-4CCD-9113-927E964DDDC5}" destId="{1E8FBD53-7635-4C4B-A88D-B4F066A217E7}" srcOrd="1" destOrd="0" parTransId="{6BDA7090-840E-42C8-A154-D7ACDB5A92D2}" sibTransId="{3F8A6F7A-FB7C-4EDA-9B66-0270F4E95BEC}"/>
    <dgm:cxn modelId="{B4F937E8-65D5-43C4-B1DC-D00088362389}" type="presOf" srcId="{58F19EF4-EAA4-4D83-B4D4-259F3550536A}" destId="{3727E1AE-0067-47D1-876C-EF1BD7BBF0CA}" srcOrd="0" destOrd="0" presId="urn:microsoft.com/office/officeart/2009/3/layout/StepUpProcess"/>
    <dgm:cxn modelId="{E9912CF2-3EBC-45D9-825F-420500A250A0}" type="presOf" srcId="{C9387BBD-E7CD-4DFA-A6F4-2D2FD80AEC8A}" destId="{6B014981-D80A-456C-B65A-7A6D955BD66D}" srcOrd="0" destOrd="0" presId="urn:microsoft.com/office/officeart/2009/3/layout/StepUpProcess"/>
    <dgm:cxn modelId="{EBC80ECC-C4CF-446D-8741-1C6594B611B3}" type="presParOf" srcId="{B9BC4105-BD52-40EA-A155-9D5259A9E252}" destId="{A384A56E-5458-4C59-9DBC-05944274BAD3}" srcOrd="0" destOrd="0" presId="urn:microsoft.com/office/officeart/2009/3/layout/StepUpProcess"/>
    <dgm:cxn modelId="{8203AC71-D6F2-44E0-9172-DF7DD10CB930}" type="presParOf" srcId="{A384A56E-5458-4C59-9DBC-05944274BAD3}" destId="{2C34386E-CC69-4BC0-89C3-F704793D8C5F}" srcOrd="0" destOrd="0" presId="urn:microsoft.com/office/officeart/2009/3/layout/StepUpProcess"/>
    <dgm:cxn modelId="{5E8A3678-5FCA-4AD4-874B-20664D9D6819}" type="presParOf" srcId="{A384A56E-5458-4C59-9DBC-05944274BAD3}" destId="{958B005D-93E8-45F4-AE99-F5FA74B47769}" srcOrd="1" destOrd="0" presId="urn:microsoft.com/office/officeart/2009/3/layout/StepUpProcess"/>
    <dgm:cxn modelId="{C8FC22EC-71C8-4C3B-8D51-C79970B4BC55}" type="presParOf" srcId="{A384A56E-5458-4C59-9DBC-05944274BAD3}" destId="{E7940D0D-8676-446E-A181-85B3475C7435}" srcOrd="2" destOrd="0" presId="urn:microsoft.com/office/officeart/2009/3/layout/StepUpProcess"/>
    <dgm:cxn modelId="{0FB8B9A6-133E-4B8B-BB1F-41F7D6856D76}" type="presParOf" srcId="{B9BC4105-BD52-40EA-A155-9D5259A9E252}" destId="{D58C2200-7394-4787-A0BD-75DBA3133757}" srcOrd="1" destOrd="0" presId="urn:microsoft.com/office/officeart/2009/3/layout/StepUpProcess"/>
    <dgm:cxn modelId="{3A0F28C4-5D25-4FF7-8960-34B2BCA629F6}" type="presParOf" srcId="{D58C2200-7394-4787-A0BD-75DBA3133757}" destId="{5BEC26A5-BAEE-4830-9C20-0C6B160FC408}" srcOrd="0" destOrd="0" presId="urn:microsoft.com/office/officeart/2009/3/layout/StepUpProcess"/>
    <dgm:cxn modelId="{B3076F9C-DFCC-4EF0-996F-2F8CAF92C661}" type="presParOf" srcId="{B9BC4105-BD52-40EA-A155-9D5259A9E252}" destId="{8D457321-F18D-429C-8E0E-9B04DDF571EB}" srcOrd="2" destOrd="0" presId="urn:microsoft.com/office/officeart/2009/3/layout/StepUpProcess"/>
    <dgm:cxn modelId="{8513A548-A250-430B-9D40-E71FACAA850F}" type="presParOf" srcId="{8D457321-F18D-429C-8E0E-9B04DDF571EB}" destId="{EC851323-FE63-4FB1-B9F9-867B5C4625C9}" srcOrd="0" destOrd="0" presId="urn:microsoft.com/office/officeart/2009/3/layout/StepUpProcess"/>
    <dgm:cxn modelId="{BC07A6AA-AB18-4B69-8CE5-58FC8E686276}" type="presParOf" srcId="{8D457321-F18D-429C-8E0E-9B04DDF571EB}" destId="{1580D21B-5EAD-498A-872B-8FC290BFDCBF}" srcOrd="1" destOrd="0" presId="urn:microsoft.com/office/officeart/2009/3/layout/StepUpProcess"/>
    <dgm:cxn modelId="{9182478C-AE1E-4180-8924-1CFCF7F255EF}" type="presParOf" srcId="{8D457321-F18D-429C-8E0E-9B04DDF571EB}" destId="{568B708E-8A5B-403A-904C-9D5BED60C34F}" srcOrd="2" destOrd="0" presId="urn:microsoft.com/office/officeart/2009/3/layout/StepUpProcess"/>
    <dgm:cxn modelId="{8AAB5A14-727B-4BFC-B9A1-012D05617378}" type="presParOf" srcId="{B9BC4105-BD52-40EA-A155-9D5259A9E252}" destId="{26BFC956-A79D-4EBD-BA80-73ACE5FEAB58}" srcOrd="3" destOrd="0" presId="urn:microsoft.com/office/officeart/2009/3/layout/StepUpProcess"/>
    <dgm:cxn modelId="{15719160-037B-4350-BA4E-BBD56DE5007E}" type="presParOf" srcId="{26BFC956-A79D-4EBD-BA80-73ACE5FEAB58}" destId="{FBFAFA1A-650E-440C-ACBE-ACCAF5E64A7A}" srcOrd="0" destOrd="0" presId="urn:microsoft.com/office/officeart/2009/3/layout/StepUpProcess"/>
    <dgm:cxn modelId="{BC0133B1-BA56-4F96-9E2D-81ABCA4E8915}" type="presParOf" srcId="{B9BC4105-BD52-40EA-A155-9D5259A9E252}" destId="{8AC1823F-9006-42CC-985F-EF19CC84B230}" srcOrd="4" destOrd="0" presId="urn:microsoft.com/office/officeart/2009/3/layout/StepUpProcess"/>
    <dgm:cxn modelId="{34BEA200-5DF2-42DF-9413-BC9E13DA84B6}" type="presParOf" srcId="{8AC1823F-9006-42CC-985F-EF19CC84B230}" destId="{46491666-29D2-4660-A4E6-279B9539E460}" srcOrd="0" destOrd="0" presId="urn:microsoft.com/office/officeart/2009/3/layout/StepUpProcess"/>
    <dgm:cxn modelId="{249D8664-1323-4045-AA42-9C733BA4BADC}" type="presParOf" srcId="{8AC1823F-9006-42CC-985F-EF19CC84B230}" destId="{398E913D-E42E-435C-8994-2D17AA4299EA}" srcOrd="1" destOrd="0" presId="urn:microsoft.com/office/officeart/2009/3/layout/StepUpProcess"/>
    <dgm:cxn modelId="{893A3DB7-2B19-4060-9406-FE64C48706D4}" type="presParOf" srcId="{8AC1823F-9006-42CC-985F-EF19CC84B230}" destId="{A154807C-5C3F-4AB3-8717-28386C2CEE15}" srcOrd="2" destOrd="0" presId="urn:microsoft.com/office/officeart/2009/3/layout/StepUpProcess"/>
    <dgm:cxn modelId="{F904B1D2-7810-4090-A5D5-CE12B6EC948D}" type="presParOf" srcId="{B9BC4105-BD52-40EA-A155-9D5259A9E252}" destId="{608061FE-67AB-4E1F-9B39-BA7D6770D0B0}" srcOrd="5" destOrd="0" presId="urn:microsoft.com/office/officeart/2009/3/layout/StepUpProcess"/>
    <dgm:cxn modelId="{1D7CB332-E182-4BD2-8114-7F085408B625}" type="presParOf" srcId="{608061FE-67AB-4E1F-9B39-BA7D6770D0B0}" destId="{A1EDDD2B-5548-4EB0-A77A-E128C0871F17}" srcOrd="0" destOrd="0" presId="urn:microsoft.com/office/officeart/2009/3/layout/StepUpProcess"/>
    <dgm:cxn modelId="{E800F747-A981-48DB-B50B-972E19EE7917}" type="presParOf" srcId="{B9BC4105-BD52-40EA-A155-9D5259A9E252}" destId="{260727F5-CBDB-4A38-B0B2-7685C52D0F20}" srcOrd="6" destOrd="0" presId="urn:microsoft.com/office/officeart/2009/3/layout/StepUpProcess"/>
    <dgm:cxn modelId="{982D0EE0-5EB1-4628-8FB3-6E68363AAF82}" type="presParOf" srcId="{260727F5-CBDB-4A38-B0B2-7685C52D0F20}" destId="{8323344C-BFEB-4CFB-8541-9E0C7E695590}" srcOrd="0" destOrd="0" presId="urn:microsoft.com/office/officeart/2009/3/layout/StepUpProcess"/>
    <dgm:cxn modelId="{0FFA35A2-379D-4969-B00F-F9D07D32C725}" type="presParOf" srcId="{260727F5-CBDB-4A38-B0B2-7685C52D0F20}" destId="{3727E1AE-0067-47D1-876C-EF1BD7BBF0CA}" srcOrd="1" destOrd="0" presId="urn:microsoft.com/office/officeart/2009/3/layout/StepUpProcess"/>
    <dgm:cxn modelId="{B213DDAB-6F42-4216-A5A7-1A1B308A4003}" type="presParOf" srcId="{260727F5-CBDB-4A38-B0B2-7685C52D0F20}" destId="{E73C58F3-8957-48DE-A45D-1F4C07DA0C62}" srcOrd="2" destOrd="0" presId="urn:microsoft.com/office/officeart/2009/3/layout/StepUpProcess"/>
    <dgm:cxn modelId="{1890E82C-89BB-4F27-A28C-BD78FD18B9D9}" type="presParOf" srcId="{B9BC4105-BD52-40EA-A155-9D5259A9E252}" destId="{3945DADD-82CB-4E83-A529-FFBAC3703389}" srcOrd="7" destOrd="0" presId="urn:microsoft.com/office/officeart/2009/3/layout/StepUpProcess"/>
    <dgm:cxn modelId="{3964E82E-922E-496C-894C-86088874F1E9}" type="presParOf" srcId="{3945DADD-82CB-4E83-A529-FFBAC3703389}" destId="{2E3DA162-D8C7-46FA-B3C0-EF11E0E2BB40}" srcOrd="0" destOrd="0" presId="urn:microsoft.com/office/officeart/2009/3/layout/StepUpProcess"/>
    <dgm:cxn modelId="{8C28229D-5CC0-4440-B108-96CBDE2C5737}" type="presParOf" srcId="{B9BC4105-BD52-40EA-A155-9D5259A9E252}" destId="{7C632013-E5F6-4069-9B93-5A2864852F04}" srcOrd="8" destOrd="0" presId="urn:microsoft.com/office/officeart/2009/3/layout/StepUpProcess"/>
    <dgm:cxn modelId="{A5C4CB80-63E2-4891-AADB-352A15D084CB}" type="presParOf" srcId="{7C632013-E5F6-4069-9B93-5A2864852F04}" destId="{CCAE1CA6-0510-4376-BBEF-C5D156B37288}" srcOrd="0" destOrd="0" presId="urn:microsoft.com/office/officeart/2009/3/layout/StepUpProcess"/>
    <dgm:cxn modelId="{23239196-B6E4-4517-B3BC-E2B80E0F9EC6}" type="presParOf" srcId="{7C632013-E5F6-4069-9B93-5A2864852F04}" destId="{6B014981-D80A-456C-B65A-7A6D955BD66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5F9EA2-181F-4594-B294-FCFC567F9918}" type="doc">
      <dgm:prSet loTypeId="urn:microsoft.com/office/officeart/2005/8/layout/cycle2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4232060-4874-4DC3-B2C5-3231C6E98304}">
      <dgm:prSet phldrT="[Text]" custT="1"/>
      <dgm:spPr/>
      <dgm:t>
        <a:bodyPr/>
        <a:lstStyle/>
        <a:p>
          <a:r>
            <a:rPr lang="en-IN" sz="1600" dirty="0">
              <a:latin typeface="Bahnschrift SemiBold SemiConden" panose="020B0502040204020203" pitchFamily="34" charset="0"/>
            </a:rPr>
            <a:t>Business Objective</a:t>
          </a:r>
        </a:p>
      </dgm:t>
    </dgm:pt>
    <dgm:pt modelId="{B2DF4907-BEC3-4647-A0E8-B2A607D8967D}" type="parTrans" cxnId="{A28DE6CB-5220-4C3A-BCDB-7FCC8E1D908F}">
      <dgm:prSet/>
      <dgm:spPr/>
      <dgm:t>
        <a:bodyPr/>
        <a:lstStyle/>
        <a:p>
          <a:endParaRPr lang="en-IN"/>
        </a:p>
      </dgm:t>
    </dgm:pt>
    <dgm:pt modelId="{E2940BAC-FAC0-4717-A8DE-FB5C606709E1}" type="sibTrans" cxnId="{A28DE6CB-5220-4C3A-BCDB-7FCC8E1D908F}">
      <dgm:prSet/>
      <dgm:spPr/>
      <dgm:t>
        <a:bodyPr/>
        <a:lstStyle/>
        <a:p>
          <a:endParaRPr lang="en-IN"/>
        </a:p>
      </dgm:t>
    </dgm:pt>
    <dgm:pt modelId="{26F97A09-4069-4F7C-B87F-BCB6B6B3516C}">
      <dgm:prSet phldrT="[Text]"/>
      <dgm:spPr/>
      <dgm:t>
        <a:bodyPr/>
        <a:lstStyle/>
        <a:p>
          <a:r>
            <a:rPr lang="en-IN" dirty="0">
              <a:latin typeface="Bahnschrift SemiBold SemiConden" panose="020B0502040204020203" pitchFamily="34" charset="0"/>
            </a:rPr>
            <a:t>Data Requirement</a:t>
          </a:r>
        </a:p>
      </dgm:t>
    </dgm:pt>
    <dgm:pt modelId="{8F087543-8AB2-4EB3-817F-02B1CA3827E5}" type="parTrans" cxnId="{2A53A0A1-DD4E-49C4-8CD6-9C4EACEDB173}">
      <dgm:prSet/>
      <dgm:spPr/>
      <dgm:t>
        <a:bodyPr/>
        <a:lstStyle/>
        <a:p>
          <a:endParaRPr lang="en-IN"/>
        </a:p>
      </dgm:t>
    </dgm:pt>
    <dgm:pt modelId="{A2BD82BC-1335-4415-BC5C-55662AA40A69}" type="sibTrans" cxnId="{2A53A0A1-DD4E-49C4-8CD6-9C4EACEDB173}">
      <dgm:prSet/>
      <dgm:spPr/>
      <dgm:t>
        <a:bodyPr/>
        <a:lstStyle/>
        <a:p>
          <a:endParaRPr lang="en-IN"/>
        </a:p>
      </dgm:t>
    </dgm:pt>
    <dgm:pt modelId="{1E4BE347-D961-41FE-885E-5A251C7BEE79}">
      <dgm:prSet phldrT="[Text]" custT="1"/>
      <dgm:spPr/>
      <dgm:t>
        <a:bodyPr/>
        <a:lstStyle/>
        <a:p>
          <a:r>
            <a:rPr lang="en-IN" sz="1600" dirty="0">
              <a:latin typeface="Bahnschrift SemiBold SemiConden" panose="020B0502040204020203" pitchFamily="34" charset="0"/>
            </a:rPr>
            <a:t>Data Collection</a:t>
          </a:r>
        </a:p>
      </dgm:t>
    </dgm:pt>
    <dgm:pt modelId="{F6EA5B03-2507-41ED-82FF-9F6C6CF71A0C}" type="parTrans" cxnId="{519C7C77-5B8B-4744-A903-E70A0423799B}">
      <dgm:prSet/>
      <dgm:spPr/>
      <dgm:t>
        <a:bodyPr/>
        <a:lstStyle/>
        <a:p>
          <a:endParaRPr lang="en-IN"/>
        </a:p>
      </dgm:t>
    </dgm:pt>
    <dgm:pt modelId="{394DD964-7DB9-4C03-B6D8-AB67F3F6FA0D}" type="sibTrans" cxnId="{519C7C77-5B8B-4744-A903-E70A0423799B}">
      <dgm:prSet/>
      <dgm:spPr/>
      <dgm:t>
        <a:bodyPr/>
        <a:lstStyle/>
        <a:p>
          <a:endParaRPr lang="en-IN"/>
        </a:p>
      </dgm:t>
    </dgm:pt>
    <dgm:pt modelId="{B127CE2B-3C03-4B73-854B-9685A0E2122A}">
      <dgm:prSet phldrT="[Text]"/>
      <dgm:spPr/>
      <dgm:t>
        <a:bodyPr/>
        <a:lstStyle/>
        <a:p>
          <a:r>
            <a:rPr lang="en-IN" dirty="0">
              <a:latin typeface="Bahnschrift SemiBold SemiConden" panose="020B0502040204020203" pitchFamily="34" charset="0"/>
            </a:rPr>
            <a:t>Exploratory Data  Analysis</a:t>
          </a:r>
        </a:p>
      </dgm:t>
    </dgm:pt>
    <dgm:pt modelId="{BED04A34-0B12-4D48-94F3-6578CB0F4BB2}" type="parTrans" cxnId="{F85799A0-79B0-43C4-9070-40C01E284A91}">
      <dgm:prSet/>
      <dgm:spPr/>
      <dgm:t>
        <a:bodyPr/>
        <a:lstStyle/>
        <a:p>
          <a:endParaRPr lang="en-IN"/>
        </a:p>
      </dgm:t>
    </dgm:pt>
    <dgm:pt modelId="{A7BD17B9-6939-41B1-A0F8-9B2552AB6531}" type="sibTrans" cxnId="{F85799A0-79B0-43C4-9070-40C01E284A91}">
      <dgm:prSet/>
      <dgm:spPr/>
      <dgm:t>
        <a:bodyPr/>
        <a:lstStyle/>
        <a:p>
          <a:endParaRPr lang="en-IN"/>
        </a:p>
      </dgm:t>
    </dgm:pt>
    <dgm:pt modelId="{8479481E-9CA2-441D-B565-A67B920E32EF}">
      <dgm:prSet phldrT="[Text]" custT="1"/>
      <dgm:spPr/>
      <dgm:t>
        <a:bodyPr/>
        <a:lstStyle/>
        <a:p>
          <a:r>
            <a:rPr lang="en-IN" sz="1600" dirty="0">
              <a:latin typeface="Bahnschrift SemiBold SemiConden" panose="020B0502040204020203" pitchFamily="34" charset="0"/>
            </a:rPr>
            <a:t>Modelling</a:t>
          </a:r>
        </a:p>
      </dgm:t>
    </dgm:pt>
    <dgm:pt modelId="{B0256A05-0F1F-42BF-90AC-D3BF5C0522EC}" type="parTrans" cxnId="{268684C0-0A94-4918-B176-C044F1098601}">
      <dgm:prSet/>
      <dgm:spPr/>
      <dgm:t>
        <a:bodyPr/>
        <a:lstStyle/>
        <a:p>
          <a:endParaRPr lang="en-IN"/>
        </a:p>
      </dgm:t>
    </dgm:pt>
    <dgm:pt modelId="{318F7807-3549-4848-B4B1-766F1A1E0F37}" type="sibTrans" cxnId="{268684C0-0A94-4918-B176-C044F1098601}">
      <dgm:prSet/>
      <dgm:spPr/>
      <dgm:t>
        <a:bodyPr/>
        <a:lstStyle/>
        <a:p>
          <a:endParaRPr lang="en-IN"/>
        </a:p>
      </dgm:t>
    </dgm:pt>
    <dgm:pt modelId="{21C7A88A-A255-49BD-BB45-34D37B728F17}">
      <dgm:prSet custT="1"/>
      <dgm:spPr/>
      <dgm:t>
        <a:bodyPr/>
        <a:lstStyle/>
        <a:p>
          <a:r>
            <a:rPr lang="en-IN" sz="1600" dirty="0">
              <a:latin typeface="Bahnschrift SemiBold SemiConden" panose="020B0502040204020203" pitchFamily="34" charset="0"/>
            </a:rPr>
            <a:t>Evaluation</a:t>
          </a:r>
        </a:p>
      </dgm:t>
    </dgm:pt>
    <dgm:pt modelId="{3E726B17-2D69-425F-B983-550175122D3A}" type="parTrans" cxnId="{06DFF80B-F2BC-4C52-A6F8-90D7EF980414}">
      <dgm:prSet/>
      <dgm:spPr/>
      <dgm:t>
        <a:bodyPr/>
        <a:lstStyle/>
        <a:p>
          <a:endParaRPr lang="en-IN"/>
        </a:p>
      </dgm:t>
    </dgm:pt>
    <dgm:pt modelId="{35454D1A-0D5D-415F-BB10-1BAA98833FAE}" type="sibTrans" cxnId="{06DFF80B-F2BC-4C52-A6F8-90D7EF980414}">
      <dgm:prSet/>
      <dgm:spPr/>
      <dgm:t>
        <a:bodyPr/>
        <a:lstStyle/>
        <a:p>
          <a:endParaRPr lang="en-IN"/>
        </a:p>
      </dgm:t>
    </dgm:pt>
    <dgm:pt modelId="{E0D372B9-4461-4E18-B6F2-1D97F732218C}">
      <dgm:prSet custT="1"/>
      <dgm:spPr/>
      <dgm:t>
        <a:bodyPr/>
        <a:lstStyle/>
        <a:p>
          <a:r>
            <a:rPr lang="en-IN" sz="1400" dirty="0">
              <a:latin typeface="Bahnschrift SemiBold SemiConden" panose="020B0502040204020203" pitchFamily="34" charset="0"/>
            </a:rPr>
            <a:t>Deployment</a:t>
          </a:r>
          <a:endParaRPr lang="en-IN" sz="1600" dirty="0">
            <a:latin typeface="Bahnschrift SemiBold SemiConden" panose="020B0502040204020203" pitchFamily="34" charset="0"/>
          </a:endParaRPr>
        </a:p>
      </dgm:t>
    </dgm:pt>
    <dgm:pt modelId="{C552D538-2E31-4605-BF6B-A67FF79734C5}" type="parTrans" cxnId="{C64306DB-E9CC-4890-A8FF-03CF40DB56E7}">
      <dgm:prSet/>
      <dgm:spPr/>
      <dgm:t>
        <a:bodyPr/>
        <a:lstStyle/>
        <a:p>
          <a:endParaRPr lang="en-IN"/>
        </a:p>
      </dgm:t>
    </dgm:pt>
    <dgm:pt modelId="{FF8F8071-0497-4C04-8371-B9A7E1285838}" type="sibTrans" cxnId="{C64306DB-E9CC-4890-A8FF-03CF40DB56E7}">
      <dgm:prSet/>
      <dgm:spPr/>
      <dgm:t>
        <a:bodyPr/>
        <a:lstStyle/>
        <a:p>
          <a:endParaRPr lang="en-IN"/>
        </a:p>
      </dgm:t>
    </dgm:pt>
    <dgm:pt modelId="{AC6A4559-B20D-4B57-BD8A-7A8DFA8EEB74}">
      <dgm:prSet custT="1"/>
      <dgm:spPr/>
      <dgm:t>
        <a:bodyPr/>
        <a:lstStyle/>
        <a:p>
          <a:r>
            <a:rPr lang="en-IN" sz="1600" dirty="0">
              <a:latin typeface="Bahnschrift SemiBold SemiConden" panose="020B0502040204020203" pitchFamily="34" charset="0"/>
            </a:rPr>
            <a:t>Monitoring</a:t>
          </a:r>
        </a:p>
      </dgm:t>
    </dgm:pt>
    <dgm:pt modelId="{442C9D8C-C65C-4A89-8B29-8FC53AE73DBA}" type="parTrans" cxnId="{16EF8344-0ED7-48F2-B32F-DEE700A0C80A}">
      <dgm:prSet/>
      <dgm:spPr/>
      <dgm:t>
        <a:bodyPr/>
        <a:lstStyle/>
        <a:p>
          <a:endParaRPr lang="en-IN"/>
        </a:p>
      </dgm:t>
    </dgm:pt>
    <dgm:pt modelId="{6CC2FBD9-6665-4FA3-A644-732D000A0371}" type="sibTrans" cxnId="{16EF8344-0ED7-48F2-B32F-DEE700A0C80A}">
      <dgm:prSet/>
      <dgm:spPr/>
      <dgm:t>
        <a:bodyPr/>
        <a:lstStyle/>
        <a:p>
          <a:endParaRPr lang="en-IN"/>
        </a:p>
      </dgm:t>
    </dgm:pt>
    <dgm:pt modelId="{E74B2A23-ED17-421C-9C84-D92610260D91}" type="pres">
      <dgm:prSet presAssocID="{085F9EA2-181F-4594-B294-FCFC567F9918}" presName="cycle" presStyleCnt="0">
        <dgm:presLayoutVars>
          <dgm:dir/>
          <dgm:resizeHandles val="exact"/>
        </dgm:presLayoutVars>
      </dgm:prSet>
      <dgm:spPr/>
    </dgm:pt>
    <dgm:pt modelId="{7F70AB37-B67E-41BD-9748-75190B91D066}" type="pres">
      <dgm:prSet presAssocID="{44232060-4874-4DC3-B2C5-3231C6E98304}" presName="node" presStyleLbl="node1" presStyleIdx="0" presStyleCnt="8">
        <dgm:presLayoutVars>
          <dgm:bulletEnabled val="1"/>
        </dgm:presLayoutVars>
      </dgm:prSet>
      <dgm:spPr/>
    </dgm:pt>
    <dgm:pt modelId="{42B69866-D171-483E-BAE6-AE1167020F59}" type="pres">
      <dgm:prSet presAssocID="{E2940BAC-FAC0-4717-A8DE-FB5C606709E1}" presName="sibTrans" presStyleLbl="sibTrans2D1" presStyleIdx="0" presStyleCnt="8"/>
      <dgm:spPr/>
    </dgm:pt>
    <dgm:pt modelId="{E18EF4A5-EF47-4FE5-B769-380DA83487A5}" type="pres">
      <dgm:prSet presAssocID="{E2940BAC-FAC0-4717-A8DE-FB5C606709E1}" presName="connectorText" presStyleLbl="sibTrans2D1" presStyleIdx="0" presStyleCnt="8"/>
      <dgm:spPr/>
    </dgm:pt>
    <dgm:pt modelId="{DDD03361-D1C6-4705-91BF-535E405B2972}" type="pres">
      <dgm:prSet presAssocID="{26F97A09-4069-4F7C-B87F-BCB6B6B3516C}" presName="node" presStyleLbl="node1" presStyleIdx="1" presStyleCnt="8">
        <dgm:presLayoutVars>
          <dgm:bulletEnabled val="1"/>
        </dgm:presLayoutVars>
      </dgm:prSet>
      <dgm:spPr/>
    </dgm:pt>
    <dgm:pt modelId="{E26E5780-03D3-4E7E-8D51-3CF699A99D19}" type="pres">
      <dgm:prSet presAssocID="{A2BD82BC-1335-4415-BC5C-55662AA40A69}" presName="sibTrans" presStyleLbl="sibTrans2D1" presStyleIdx="1" presStyleCnt="8"/>
      <dgm:spPr/>
    </dgm:pt>
    <dgm:pt modelId="{4C9C1B12-D261-4CC2-ABCF-AE939AFCD330}" type="pres">
      <dgm:prSet presAssocID="{A2BD82BC-1335-4415-BC5C-55662AA40A69}" presName="connectorText" presStyleLbl="sibTrans2D1" presStyleIdx="1" presStyleCnt="8"/>
      <dgm:spPr/>
    </dgm:pt>
    <dgm:pt modelId="{A7234100-8380-4FD6-B22D-D9F4F58741BB}" type="pres">
      <dgm:prSet presAssocID="{1E4BE347-D961-41FE-885E-5A251C7BEE79}" presName="node" presStyleLbl="node1" presStyleIdx="2" presStyleCnt="8">
        <dgm:presLayoutVars>
          <dgm:bulletEnabled val="1"/>
        </dgm:presLayoutVars>
      </dgm:prSet>
      <dgm:spPr/>
    </dgm:pt>
    <dgm:pt modelId="{A86EE557-D5AC-4DD3-BA52-FAF2B9582611}" type="pres">
      <dgm:prSet presAssocID="{394DD964-7DB9-4C03-B6D8-AB67F3F6FA0D}" presName="sibTrans" presStyleLbl="sibTrans2D1" presStyleIdx="2" presStyleCnt="8"/>
      <dgm:spPr/>
    </dgm:pt>
    <dgm:pt modelId="{C9FCE1A1-7559-4B23-A9CA-F5DBC773ECB2}" type="pres">
      <dgm:prSet presAssocID="{394DD964-7DB9-4C03-B6D8-AB67F3F6FA0D}" presName="connectorText" presStyleLbl="sibTrans2D1" presStyleIdx="2" presStyleCnt="8"/>
      <dgm:spPr/>
    </dgm:pt>
    <dgm:pt modelId="{6A11A832-E3BF-4608-A377-791921DA02C5}" type="pres">
      <dgm:prSet presAssocID="{B127CE2B-3C03-4B73-854B-9685A0E2122A}" presName="node" presStyleLbl="node1" presStyleIdx="3" presStyleCnt="8">
        <dgm:presLayoutVars>
          <dgm:bulletEnabled val="1"/>
        </dgm:presLayoutVars>
      </dgm:prSet>
      <dgm:spPr/>
    </dgm:pt>
    <dgm:pt modelId="{6164F6AA-4651-424C-B287-0D68E6881A7F}" type="pres">
      <dgm:prSet presAssocID="{A7BD17B9-6939-41B1-A0F8-9B2552AB6531}" presName="sibTrans" presStyleLbl="sibTrans2D1" presStyleIdx="3" presStyleCnt="8"/>
      <dgm:spPr/>
    </dgm:pt>
    <dgm:pt modelId="{58B1D3D2-0409-4A4A-B6D9-D01D746CD59A}" type="pres">
      <dgm:prSet presAssocID="{A7BD17B9-6939-41B1-A0F8-9B2552AB6531}" presName="connectorText" presStyleLbl="sibTrans2D1" presStyleIdx="3" presStyleCnt="8"/>
      <dgm:spPr/>
    </dgm:pt>
    <dgm:pt modelId="{8AC0E5DA-3A38-45FA-9AD8-494F784EFFF2}" type="pres">
      <dgm:prSet presAssocID="{8479481E-9CA2-441D-B565-A67B920E32EF}" presName="node" presStyleLbl="node1" presStyleIdx="4" presStyleCnt="8">
        <dgm:presLayoutVars>
          <dgm:bulletEnabled val="1"/>
        </dgm:presLayoutVars>
      </dgm:prSet>
      <dgm:spPr/>
    </dgm:pt>
    <dgm:pt modelId="{0A945F0C-8526-4216-A34A-79BFFECD0A54}" type="pres">
      <dgm:prSet presAssocID="{318F7807-3549-4848-B4B1-766F1A1E0F37}" presName="sibTrans" presStyleLbl="sibTrans2D1" presStyleIdx="4" presStyleCnt="8"/>
      <dgm:spPr/>
    </dgm:pt>
    <dgm:pt modelId="{99131136-D321-464C-9E57-1CD978A3AD47}" type="pres">
      <dgm:prSet presAssocID="{318F7807-3549-4848-B4B1-766F1A1E0F37}" presName="connectorText" presStyleLbl="sibTrans2D1" presStyleIdx="4" presStyleCnt="8"/>
      <dgm:spPr/>
    </dgm:pt>
    <dgm:pt modelId="{247874CC-5EF4-40EA-BCC4-0FFADCCCBCC7}" type="pres">
      <dgm:prSet presAssocID="{21C7A88A-A255-49BD-BB45-34D37B728F17}" presName="node" presStyleLbl="node1" presStyleIdx="5" presStyleCnt="8">
        <dgm:presLayoutVars>
          <dgm:bulletEnabled val="1"/>
        </dgm:presLayoutVars>
      </dgm:prSet>
      <dgm:spPr/>
    </dgm:pt>
    <dgm:pt modelId="{BF08EF38-6C1F-4131-8021-F934A1653B89}" type="pres">
      <dgm:prSet presAssocID="{35454D1A-0D5D-415F-BB10-1BAA98833FAE}" presName="sibTrans" presStyleLbl="sibTrans2D1" presStyleIdx="5" presStyleCnt="8"/>
      <dgm:spPr/>
    </dgm:pt>
    <dgm:pt modelId="{5283CC2E-2FCC-4A24-9125-3A8BF3FD1B9F}" type="pres">
      <dgm:prSet presAssocID="{35454D1A-0D5D-415F-BB10-1BAA98833FAE}" presName="connectorText" presStyleLbl="sibTrans2D1" presStyleIdx="5" presStyleCnt="8"/>
      <dgm:spPr/>
    </dgm:pt>
    <dgm:pt modelId="{3BDF6EEF-AA61-41D3-AF8D-E3D02A8B8996}" type="pres">
      <dgm:prSet presAssocID="{E0D372B9-4461-4E18-B6F2-1D97F732218C}" presName="node" presStyleLbl="node1" presStyleIdx="6" presStyleCnt="8">
        <dgm:presLayoutVars>
          <dgm:bulletEnabled val="1"/>
        </dgm:presLayoutVars>
      </dgm:prSet>
      <dgm:spPr/>
    </dgm:pt>
    <dgm:pt modelId="{566D933E-89DA-4C49-9ED2-E4ED6FBD9693}" type="pres">
      <dgm:prSet presAssocID="{FF8F8071-0497-4C04-8371-B9A7E1285838}" presName="sibTrans" presStyleLbl="sibTrans2D1" presStyleIdx="6" presStyleCnt="8"/>
      <dgm:spPr/>
    </dgm:pt>
    <dgm:pt modelId="{89D7756B-5B42-4B08-B1C2-D50076D529FA}" type="pres">
      <dgm:prSet presAssocID="{FF8F8071-0497-4C04-8371-B9A7E1285838}" presName="connectorText" presStyleLbl="sibTrans2D1" presStyleIdx="6" presStyleCnt="8"/>
      <dgm:spPr/>
    </dgm:pt>
    <dgm:pt modelId="{8E41ED03-07D0-4780-B30D-07E498AE4C26}" type="pres">
      <dgm:prSet presAssocID="{AC6A4559-B20D-4B57-BD8A-7A8DFA8EEB74}" presName="node" presStyleLbl="node1" presStyleIdx="7" presStyleCnt="8">
        <dgm:presLayoutVars>
          <dgm:bulletEnabled val="1"/>
        </dgm:presLayoutVars>
      </dgm:prSet>
      <dgm:spPr/>
    </dgm:pt>
    <dgm:pt modelId="{39E683EC-19CA-4E42-87F1-71725F22E30F}" type="pres">
      <dgm:prSet presAssocID="{6CC2FBD9-6665-4FA3-A644-732D000A0371}" presName="sibTrans" presStyleLbl="sibTrans2D1" presStyleIdx="7" presStyleCnt="8"/>
      <dgm:spPr/>
    </dgm:pt>
    <dgm:pt modelId="{981B0226-46DB-4832-B4EB-FF75F4BA5A79}" type="pres">
      <dgm:prSet presAssocID="{6CC2FBD9-6665-4FA3-A644-732D000A0371}" presName="connectorText" presStyleLbl="sibTrans2D1" presStyleIdx="7" presStyleCnt="8"/>
      <dgm:spPr/>
    </dgm:pt>
  </dgm:ptLst>
  <dgm:cxnLst>
    <dgm:cxn modelId="{82D3E701-0774-4DDA-8985-59EB04732AAD}" type="presOf" srcId="{21C7A88A-A255-49BD-BB45-34D37B728F17}" destId="{247874CC-5EF4-40EA-BCC4-0FFADCCCBCC7}" srcOrd="0" destOrd="0" presId="urn:microsoft.com/office/officeart/2005/8/layout/cycle2"/>
    <dgm:cxn modelId="{06DFF80B-F2BC-4C52-A6F8-90D7EF980414}" srcId="{085F9EA2-181F-4594-B294-FCFC567F9918}" destId="{21C7A88A-A255-49BD-BB45-34D37B728F17}" srcOrd="5" destOrd="0" parTransId="{3E726B17-2D69-425F-B983-550175122D3A}" sibTransId="{35454D1A-0D5D-415F-BB10-1BAA98833FAE}"/>
    <dgm:cxn modelId="{566FED0E-70C0-4216-877F-B36B9758B350}" type="presOf" srcId="{FF8F8071-0497-4C04-8371-B9A7E1285838}" destId="{566D933E-89DA-4C49-9ED2-E4ED6FBD9693}" srcOrd="0" destOrd="0" presId="urn:microsoft.com/office/officeart/2005/8/layout/cycle2"/>
    <dgm:cxn modelId="{1244180F-96D1-4697-B52A-5A514E513665}" type="presOf" srcId="{A2BD82BC-1335-4415-BC5C-55662AA40A69}" destId="{E26E5780-03D3-4E7E-8D51-3CF699A99D19}" srcOrd="0" destOrd="0" presId="urn:microsoft.com/office/officeart/2005/8/layout/cycle2"/>
    <dgm:cxn modelId="{93B8BC10-0583-44D4-AC80-A81AC24C7AB0}" type="presOf" srcId="{A2BD82BC-1335-4415-BC5C-55662AA40A69}" destId="{4C9C1B12-D261-4CC2-ABCF-AE939AFCD330}" srcOrd="1" destOrd="0" presId="urn:microsoft.com/office/officeart/2005/8/layout/cycle2"/>
    <dgm:cxn modelId="{4800A419-22DE-4735-88F8-007FC78B95B7}" type="presOf" srcId="{8479481E-9CA2-441D-B565-A67B920E32EF}" destId="{8AC0E5DA-3A38-45FA-9AD8-494F784EFFF2}" srcOrd="0" destOrd="0" presId="urn:microsoft.com/office/officeart/2005/8/layout/cycle2"/>
    <dgm:cxn modelId="{842D4633-E0A4-4C16-AF09-D8BF515EC9D2}" type="presOf" srcId="{E2940BAC-FAC0-4717-A8DE-FB5C606709E1}" destId="{42B69866-D171-483E-BAE6-AE1167020F59}" srcOrd="0" destOrd="0" presId="urn:microsoft.com/office/officeart/2005/8/layout/cycle2"/>
    <dgm:cxn modelId="{7E001E38-25E0-4E06-9C55-5B2B0708CC4F}" type="presOf" srcId="{26F97A09-4069-4F7C-B87F-BCB6B6B3516C}" destId="{DDD03361-D1C6-4705-91BF-535E405B2972}" srcOrd="0" destOrd="0" presId="urn:microsoft.com/office/officeart/2005/8/layout/cycle2"/>
    <dgm:cxn modelId="{5860E43E-7E72-44A0-908A-B9B561D3437C}" type="presOf" srcId="{318F7807-3549-4848-B4B1-766F1A1E0F37}" destId="{99131136-D321-464C-9E57-1CD978A3AD47}" srcOrd="1" destOrd="0" presId="urn:microsoft.com/office/officeart/2005/8/layout/cycle2"/>
    <dgm:cxn modelId="{94CC5144-9C09-4E84-8D23-CD96D12AE44E}" type="presOf" srcId="{1E4BE347-D961-41FE-885E-5A251C7BEE79}" destId="{A7234100-8380-4FD6-B22D-D9F4F58741BB}" srcOrd="0" destOrd="0" presId="urn:microsoft.com/office/officeart/2005/8/layout/cycle2"/>
    <dgm:cxn modelId="{16EF8344-0ED7-48F2-B32F-DEE700A0C80A}" srcId="{085F9EA2-181F-4594-B294-FCFC567F9918}" destId="{AC6A4559-B20D-4B57-BD8A-7A8DFA8EEB74}" srcOrd="7" destOrd="0" parTransId="{442C9D8C-C65C-4A89-8B29-8FC53AE73DBA}" sibTransId="{6CC2FBD9-6665-4FA3-A644-732D000A0371}"/>
    <dgm:cxn modelId="{663E8247-4B4D-4981-B38C-7E7E9F81277C}" type="presOf" srcId="{085F9EA2-181F-4594-B294-FCFC567F9918}" destId="{E74B2A23-ED17-421C-9C84-D92610260D91}" srcOrd="0" destOrd="0" presId="urn:microsoft.com/office/officeart/2005/8/layout/cycle2"/>
    <dgm:cxn modelId="{70B1E067-643E-4BFD-981F-F11E70CD2109}" type="presOf" srcId="{FF8F8071-0497-4C04-8371-B9A7E1285838}" destId="{89D7756B-5B42-4B08-B1C2-D50076D529FA}" srcOrd="1" destOrd="0" presId="urn:microsoft.com/office/officeart/2005/8/layout/cycle2"/>
    <dgm:cxn modelId="{1D015255-AA4E-4D8D-87A3-C70713A6877F}" type="presOf" srcId="{A7BD17B9-6939-41B1-A0F8-9B2552AB6531}" destId="{6164F6AA-4651-424C-B287-0D68E6881A7F}" srcOrd="0" destOrd="0" presId="urn:microsoft.com/office/officeart/2005/8/layout/cycle2"/>
    <dgm:cxn modelId="{519C7C77-5B8B-4744-A903-E70A0423799B}" srcId="{085F9EA2-181F-4594-B294-FCFC567F9918}" destId="{1E4BE347-D961-41FE-885E-5A251C7BEE79}" srcOrd="2" destOrd="0" parTransId="{F6EA5B03-2507-41ED-82FF-9F6C6CF71A0C}" sibTransId="{394DD964-7DB9-4C03-B6D8-AB67F3F6FA0D}"/>
    <dgm:cxn modelId="{86A02A58-2202-4441-BB82-94E4C7EF3959}" type="presOf" srcId="{35454D1A-0D5D-415F-BB10-1BAA98833FAE}" destId="{BF08EF38-6C1F-4131-8021-F934A1653B89}" srcOrd="0" destOrd="0" presId="urn:microsoft.com/office/officeart/2005/8/layout/cycle2"/>
    <dgm:cxn modelId="{701ADB59-8D84-4062-98FC-FB017BE3CC31}" type="presOf" srcId="{6CC2FBD9-6665-4FA3-A644-732D000A0371}" destId="{39E683EC-19CA-4E42-87F1-71725F22E30F}" srcOrd="0" destOrd="0" presId="urn:microsoft.com/office/officeart/2005/8/layout/cycle2"/>
    <dgm:cxn modelId="{7D093B89-C16A-4A4B-BD8F-2F9A0A9F2145}" type="presOf" srcId="{A7BD17B9-6939-41B1-A0F8-9B2552AB6531}" destId="{58B1D3D2-0409-4A4A-B6D9-D01D746CD59A}" srcOrd="1" destOrd="0" presId="urn:microsoft.com/office/officeart/2005/8/layout/cycle2"/>
    <dgm:cxn modelId="{F8E1C78D-0301-4024-ADFC-387069922A94}" type="presOf" srcId="{B127CE2B-3C03-4B73-854B-9685A0E2122A}" destId="{6A11A832-E3BF-4608-A377-791921DA02C5}" srcOrd="0" destOrd="0" presId="urn:microsoft.com/office/officeart/2005/8/layout/cycle2"/>
    <dgm:cxn modelId="{C3520B92-5AD5-4E6B-B068-331D01C39C9C}" type="presOf" srcId="{E2940BAC-FAC0-4717-A8DE-FB5C606709E1}" destId="{E18EF4A5-EF47-4FE5-B769-380DA83487A5}" srcOrd="1" destOrd="0" presId="urn:microsoft.com/office/officeart/2005/8/layout/cycle2"/>
    <dgm:cxn modelId="{F5FC8399-47AD-4E80-BF71-6F1130362E5F}" type="presOf" srcId="{E0D372B9-4461-4E18-B6F2-1D97F732218C}" destId="{3BDF6EEF-AA61-41D3-AF8D-E3D02A8B8996}" srcOrd="0" destOrd="0" presId="urn:microsoft.com/office/officeart/2005/8/layout/cycle2"/>
    <dgm:cxn modelId="{9AB50E9A-8357-44FE-A2F4-9FAFC063A79A}" type="presOf" srcId="{6CC2FBD9-6665-4FA3-A644-732D000A0371}" destId="{981B0226-46DB-4832-B4EB-FF75F4BA5A79}" srcOrd="1" destOrd="0" presId="urn:microsoft.com/office/officeart/2005/8/layout/cycle2"/>
    <dgm:cxn modelId="{F85799A0-79B0-43C4-9070-40C01E284A91}" srcId="{085F9EA2-181F-4594-B294-FCFC567F9918}" destId="{B127CE2B-3C03-4B73-854B-9685A0E2122A}" srcOrd="3" destOrd="0" parTransId="{BED04A34-0B12-4D48-94F3-6578CB0F4BB2}" sibTransId="{A7BD17B9-6939-41B1-A0F8-9B2552AB6531}"/>
    <dgm:cxn modelId="{2A53A0A1-DD4E-49C4-8CD6-9C4EACEDB173}" srcId="{085F9EA2-181F-4594-B294-FCFC567F9918}" destId="{26F97A09-4069-4F7C-B87F-BCB6B6B3516C}" srcOrd="1" destOrd="0" parTransId="{8F087543-8AB2-4EB3-817F-02B1CA3827E5}" sibTransId="{A2BD82BC-1335-4415-BC5C-55662AA40A69}"/>
    <dgm:cxn modelId="{979340B7-9BC7-4A92-B4C4-E3EAAA877532}" type="presOf" srcId="{394DD964-7DB9-4C03-B6D8-AB67F3F6FA0D}" destId="{A86EE557-D5AC-4DD3-BA52-FAF2B9582611}" srcOrd="0" destOrd="0" presId="urn:microsoft.com/office/officeart/2005/8/layout/cycle2"/>
    <dgm:cxn modelId="{987ADEBA-7CB6-45B3-8080-64D4422599DD}" type="presOf" srcId="{318F7807-3549-4848-B4B1-766F1A1E0F37}" destId="{0A945F0C-8526-4216-A34A-79BFFECD0A54}" srcOrd="0" destOrd="0" presId="urn:microsoft.com/office/officeart/2005/8/layout/cycle2"/>
    <dgm:cxn modelId="{268684C0-0A94-4918-B176-C044F1098601}" srcId="{085F9EA2-181F-4594-B294-FCFC567F9918}" destId="{8479481E-9CA2-441D-B565-A67B920E32EF}" srcOrd="4" destOrd="0" parTransId="{B0256A05-0F1F-42BF-90AC-D3BF5C0522EC}" sibTransId="{318F7807-3549-4848-B4B1-766F1A1E0F37}"/>
    <dgm:cxn modelId="{C31F38C5-9DE8-4F8B-96F4-AA85C5BAFF3D}" type="presOf" srcId="{35454D1A-0D5D-415F-BB10-1BAA98833FAE}" destId="{5283CC2E-2FCC-4A24-9125-3A8BF3FD1B9F}" srcOrd="1" destOrd="0" presId="urn:microsoft.com/office/officeart/2005/8/layout/cycle2"/>
    <dgm:cxn modelId="{A28DE6CB-5220-4C3A-BCDB-7FCC8E1D908F}" srcId="{085F9EA2-181F-4594-B294-FCFC567F9918}" destId="{44232060-4874-4DC3-B2C5-3231C6E98304}" srcOrd="0" destOrd="0" parTransId="{B2DF4907-BEC3-4647-A0E8-B2A607D8967D}" sibTransId="{E2940BAC-FAC0-4717-A8DE-FB5C606709E1}"/>
    <dgm:cxn modelId="{2298B8D0-882E-4E4E-9CD4-709A33960621}" type="presOf" srcId="{394DD964-7DB9-4C03-B6D8-AB67F3F6FA0D}" destId="{C9FCE1A1-7559-4B23-A9CA-F5DBC773ECB2}" srcOrd="1" destOrd="0" presId="urn:microsoft.com/office/officeart/2005/8/layout/cycle2"/>
    <dgm:cxn modelId="{C64306DB-E9CC-4890-A8FF-03CF40DB56E7}" srcId="{085F9EA2-181F-4594-B294-FCFC567F9918}" destId="{E0D372B9-4461-4E18-B6F2-1D97F732218C}" srcOrd="6" destOrd="0" parTransId="{C552D538-2E31-4605-BF6B-A67FF79734C5}" sibTransId="{FF8F8071-0497-4C04-8371-B9A7E1285838}"/>
    <dgm:cxn modelId="{670387F9-C6B7-47CA-9EFC-D1E2A4E833CF}" type="presOf" srcId="{AC6A4559-B20D-4B57-BD8A-7A8DFA8EEB74}" destId="{8E41ED03-07D0-4780-B30D-07E498AE4C26}" srcOrd="0" destOrd="0" presId="urn:microsoft.com/office/officeart/2005/8/layout/cycle2"/>
    <dgm:cxn modelId="{3A9986FB-7371-4BC6-9470-6334D9FE927C}" type="presOf" srcId="{44232060-4874-4DC3-B2C5-3231C6E98304}" destId="{7F70AB37-B67E-41BD-9748-75190B91D066}" srcOrd="0" destOrd="0" presId="urn:microsoft.com/office/officeart/2005/8/layout/cycle2"/>
    <dgm:cxn modelId="{AE70C875-6387-45E4-8818-ABF09587B981}" type="presParOf" srcId="{E74B2A23-ED17-421C-9C84-D92610260D91}" destId="{7F70AB37-B67E-41BD-9748-75190B91D066}" srcOrd="0" destOrd="0" presId="urn:microsoft.com/office/officeart/2005/8/layout/cycle2"/>
    <dgm:cxn modelId="{9AB322E2-665C-45FE-8695-32A51F9A98D6}" type="presParOf" srcId="{E74B2A23-ED17-421C-9C84-D92610260D91}" destId="{42B69866-D171-483E-BAE6-AE1167020F59}" srcOrd="1" destOrd="0" presId="urn:microsoft.com/office/officeart/2005/8/layout/cycle2"/>
    <dgm:cxn modelId="{FE6663A8-E23F-4609-B694-ACE79C3FFDF6}" type="presParOf" srcId="{42B69866-D171-483E-BAE6-AE1167020F59}" destId="{E18EF4A5-EF47-4FE5-B769-380DA83487A5}" srcOrd="0" destOrd="0" presId="urn:microsoft.com/office/officeart/2005/8/layout/cycle2"/>
    <dgm:cxn modelId="{EF0E8413-52E1-4C0E-8E1E-2E9A41CA991B}" type="presParOf" srcId="{E74B2A23-ED17-421C-9C84-D92610260D91}" destId="{DDD03361-D1C6-4705-91BF-535E405B2972}" srcOrd="2" destOrd="0" presId="urn:microsoft.com/office/officeart/2005/8/layout/cycle2"/>
    <dgm:cxn modelId="{03827F3A-EA86-42A0-BD1C-0B49CE1247CF}" type="presParOf" srcId="{E74B2A23-ED17-421C-9C84-D92610260D91}" destId="{E26E5780-03D3-4E7E-8D51-3CF699A99D19}" srcOrd="3" destOrd="0" presId="urn:microsoft.com/office/officeart/2005/8/layout/cycle2"/>
    <dgm:cxn modelId="{F7396BF9-B7C0-498B-AF9E-02FF50266EFD}" type="presParOf" srcId="{E26E5780-03D3-4E7E-8D51-3CF699A99D19}" destId="{4C9C1B12-D261-4CC2-ABCF-AE939AFCD330}" srcOrd="0" destOrd="0" presId="urn:microsoft.com/office/officeart/2005/8/layout/cycle2"/>
    <dgm:cxn modelId="{BF97374B-4601-4891-AFBA-6A4E1DB35AE6}" type="presParOf" srcId="{E74B2A23-ED17-421C-9C84-D92610260D91}" destId="{A7234100-8380-4FD6-B22D-D9F4F58741BB}" srcOrd="4" destOrd="0" presId="urn:microsoft.com/office/officeart/2005/8/layout/cycle2"/>
    <dgm:cxn modelId="{071A54B0-6F66-4887-8CA3-084F910B3F57}" type="presParOf" srcId="{E74B2A23-ED17-421C-9C84-D92610260D91}" destId="{A86EE557-D5AC-4DD3-BA52-FAF2B9582611}" srcOrd="5" destOrd="0" presId="urn:microsoft.com/office/officeart/2005/8/layout/cycle2"/>
    <dgm:cxn modelId="{92D7A890-8464-4B29-A19C-B74B3B85132A}" type="presParOf" srcId="{A86EE557-D5AC-4DD3-BA52-FAF2B9582611}" destId="{C9FCE1A1-7559-4B23-A9CA-F5DBC773ECB2}" srcOrd="0" destOrd="0" presId="urn:microsoft.com/office/officeart/2005/8/layout/cycle2"/>
    <dgm:cxn modelId="{8E320DDB-A7C3-4A74-9685-5E09DB9E9F51}" type="presParOf" srcId="{E74B2A23-ED17-421C-9C84-D92610260D91}" destId="{6A11A832-E3BF-4608-A377-791921DA02C5}" srcOrd="6" destOrd="0" presId="urn:microsoft.com/office/officeart/2005/8/layout/cycle2"/>
    <dgm:cxn modelId="{741D1D92-BBA6-4242-AC07-4BD38089A176}" type="presParOf" srcId="{E74B2A23-ED17-421C-9C84-D92610260D91}" destId="{6164F6AA-4651-424C-B287-0D68E6881A7F}" srcOrd="7" destOrd="0" presId="urn:microsoft.com/office/officeart/2005/8/layout/cycle2"/>
    <dgm:cxn modelId="{85E74C38-BC26-4CAD-8808-80BBD5537951}" type="presParOf" srcId="{6164F6AA-4651-424C-B287-0D68E6881A7F}" destId="{58B1D3D2-0409-4A4A-B6D9-D01D746CD59A}" srcOrd="0" destOrd="0" presId="urn:microsoft.com/office/officeart/2005/8/layout/cycle2"/>
    <dgm:cxn modelId="{478DEED1-EB43-4460-97B5-299A3C98D87F}" type="presParOf" srcId="{E74B2A23-ED17-421C-9C84-D92610260D91}" destId="{8AC0E5DA-3A38-45FA-9AD8-494F784EFFF2}" srcOrd="8" destOrd="0" presId="urn:microsoft.com/office/officeart/2005/8/layout/cycle2"/>
    <dgm:cxn modelId="{01DE43CF-2B09-4690-BD34-3AB8753FB82A}" type="presParOf" srcId="{E74B2A23-ED17-421C-9C84-D92610260D91}" destId="{0A945F0C-8526-4216-A34A-79BFFECD0A54}" srcOrd="9" destOrd="0" presId="urn:microsoft.com/office/officeart/2005/8/layout/cycle2"/>
    <dgm:cxn modelId="{62482959-E583-4D43-8FC4-4DDBD383E7BA}" type="presParOf" srcId="{0A945F0C-8526-4216-A34A-79BFFECD0A54}" destId="{99131136-D321-464C-9E57-1CD978A3AD47}" srcOrd="0" destOrd="0" presId="urn:microsoft.com/office/officeart/2005/8/layout/cycle2"/>
    <dgm:cxn modelId="{94FE9C23-26B9-4280-8E7C-223F96158EEE}" type="presParOf" srcId="{E74B2A23-ED17-421C-9C84-D92610260D91}" destId="{247874CC-5EF4-40EA-BCC4-0FFADCCCBCC7}" srcOrd="10" destOrd="0" presId="urn:microsoft.com/office/officeart/2005/8/layout/cycle2"/>
    <dgm:cxn modelId="{5DA701C8-25CF-42B2-8B7A-F94108535D78}" type="presParOf" srcId="{E74B2A23-ED17-421C-9C84-D92610260D91}" destId="{BF08EF38-6C1F-4131-8021-F934A1653B89}" srcOrd="11" destOrd="0" presId="urn:microsoft.com/office/officeart/2005/8/layout/cycle2"/>
    <dgm:cxn modelId="{D18B665B-9E43-4D4D-B2C8-A13288C83B08}" type="presParOf" srcId="{BF08EF38-6C1F-4131-8021-F934A1653B89}" destId="{5283CC2E-2FCC-4A24-9125-3A8BF3FD1B9F}" srcOrd="0" destOrd="0" presId="urn:microsoft.com/office/officeart/2005/8/layout/cycle2"/>
    <dgm:cxn modelId="{EBF34D8E-45BC-40B1-B7BA-F62324CA79E1}" type="presParOf" srcId="{E74B2A23-ED17-421C-9C84-D92610260D91}" destId="{3BDF6EEF-AA61-41D3-AF8D-E3D02A8B8996}" srcOrd="12" destOrd="0" presId="urn:microsoft.com/office/officeart/2005/8/layout/cycle2"/>
    <dgm:cxn modelId="{98A3BF8E-60ED-4D66-BD8C-A5A0A40FA9FD}" type="presParOf" srcId="{E74B2A23-ED17-421C-9C84-D92610260D91}" destId="{566D933E-89DA-4C49-9ED2-E4ED6FBD9693}" srcOrd="13" destOrd="0" presId="urn:microsoft.com/office/officeart/2005/8/layout/cycle2"/>
    <dgm:cxn modelId="{11CF471C-74C6-4200-B497-F617F19999B9}" type="presParOf" srcId="{566D933E-89DA-4C49-9ED2-E4ED6FBD9693}" destId="{89D7756B-5B42-4B08-B1C2-D50076D529FA}" srcOrd="0" destOrd="0" presId="urn:microsoft.com/office/officeart/2005/8/layout/cycle2"/>
    <dgm:cxn modelId="{56543919-ED47-49CD-95AD-091535965F70}" type="presParOf" srcId="{E74B2A23-ED17-421C-9C84-D92610260D91}" destId="{8E41ED03-07D0-4780-B30D-07E498AE4C26}" srcOrd="14" destOrd="0" presId="urn:microsoft.com/office/officeart/2005/8/layout/cycle2"/>
    <dgm:cxn modelId="{A5EC367D-0EED-4744-867C-02D4F43A5A47}" type="presParOf" srcId="{E74B2A23-ED17-421C-9C84-D92610260D91}" destId="{39E683EC-19CA-4E42-87F1-71725F22E30F}" srcOrd="15" destOrd="0" presId="urn:microsoft.com/office/officeart/2005/8/layout/cycle2"/>
    <dgm:cxn modelId="{6AB52CD6-F7AE-4E0E-9971-B34A8EC3AD4C}" type="presParOf" srcId="{39E683EC-19CA-4E42-87F1-71725F22E30F}" destId="{981B0226-46DB-4832-B4EB-FF75F4BA5A7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4386E-CC69-4BC0-89C3-F704793D8C5F}">
      <dsp:nvSpPr>
        <dsp:cNvPr id="0" name=""/>
        <dsp:cNvSpPr/>
      </dsp:nvSpPr>
      <dsp:spPr>
        <a:xfrm rot="5400000">
          <a:off x="387059" y="2006805"/>
          <a:ext cx="1164449" cy="1937617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B005D-93E8-45F4-AE99-F5FA74B47769}">
      <dsp:nvSpPr>
        <dsp:cNvPr id="0" name=""/>
        <dsp:cNvSpPr/>
      </dsp:nvSpPr>
      <dsp:spPr>
        <a:xfrm>
          <a:off x="196324" y="2593325"/>
          <a:ext cx="1749292" cy="1053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Python for Data Science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</dsp:txBody>
      <dsp:txXfrm>
        <a:off x="196324" y="2593325"/>
        <a:ext cx="1749292" cy="1053631"/>
      </dsp:txXfrm>
    </dsp:sp>
    <dsp:sp modelId="{E7940D0D-8676-446E-A181-85B3475C7435}">
      <dsp:nvSpPr>
        <dsp:cNvPr id="0" name=""/>
        <dsp:cNvSpPr/>
      </dsp:nvSpPr>
      <dsp:spPr>
        <a:xfrm>
          <a:off x="1615544" y="1864155"/>
          <a:ext cx="330055" cy="330055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51323-FE63-4FB1-B9F9-867B5C4625C9}">
      <dsp:nvSpPr>
        <dsp:cNvPr id="0" name=""/>
        <dsp:cNvSpPr/>
      </dsp:nvSpPr>
      <dsp:spPr>
        <a:xfrm rot="5400000">
          <a:off x="2532158" y="1476894"/>
          <a:ext cx="1164449" cy="1937617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0D21B-5EAD-498A-872B-8FC290BFDCBF}">
      <dsp:nvSpPr>
        <dsp:cNvPr id="0" name=""/>
        <dsp:cNvSpPr/>
      </dsp:nvSpPr>
      <dsp:spPr>
        <a:xfrm>
          <a:off x="2337782" y="2055825"/>
          <a:ext cx="1749292" cy="1533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 Analytics</a:t>
          </a:r>
        </a:p>
      </dsp:txBody>
      <dsp:txXfrm>
        <a:off x="2337782" y="2055825"/>
        <a:ext cx="1749292" cy="1533357"/>
      </dsp:txXfrm>
    </dsp:sp>
    <dsp:sp modelId="{568B708E-8A5B-403A-904C-9D5BED60C34F}">
      <dsp:nvSpPr>
        <dsp:cNvPr id="0" name=""/>
        <dsp:cNvSpPr/>
      </dsp:nvSpPr>
      <dsp:spPr>
        <a:xfrm>
          <a:off x="3757019" y="1334245"/>
          <a:ext cx="330055" cy="330055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91666-29D2-4660-A4E6-279B9539E460}">
      <dsp:nvSpPr>
        <dsp:cNvPr id="0" name=""/>
        <dsp:cNvSpPr/>
      </dsp:nvSpPr>
      <dsp:spPr>
        <a:xfrm rot="5400000">
          <a:off x="4711334" y="946984"/>
          <a:ext cx="1164449" cy="1937617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E913D-E42E-435C-8994-2D17AA4299EA}">
      <dsp:nvSpPr>
        <dsp:cNvPr id="0" name=""/>
        <dsp:cNvSpPr/>
      </dsp:nvSpPr>
      <dsp:spPr>
        <a:xfrm>
          <a:off x="4499973" y="1499295"/>
          <a:ext cx="2209111" cy="1533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Machine Learning</a:t>
          </a:r>
        </a:p>
      </dsp:txBody>
      <dsp:txXfrm>
        <a:off x="4499973" y="1499295"/>
        <a:ext cx="2209111" cy="1533357"/>
      </dsp:txXfrm>
    </dsp:sp>
    <dsp:sp modelId="{A154807C-5C3F-4AB3-8717-28386C2CEE15}">
      <dsp:nvSpPr>
        <dsp:cNvPr id="0" name=""/>
        <dsp:cNvSpPr/>
      </dsp:nvSpPr>
      <dsp:spPr>
        <a:xfrm>
          <a:off x="5936196" y="804335"/>
          <a:ext cx="330055" cy="330055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3344C-BFEB-4CFB-8541-9E0C7E695590}">
      <dsp:nvSpPr>
        <dsp:cNvPr id="0" name=""/>
        <dsp:cNvSpPr/>
      </dsp:nvSpPr>
      <dsp:spPr>
        <a:xfrm rot="5400000">
          <a:off x="6903832" y="417074"/>
          <a:ext cx="1164449" cy="1937617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7E1AE-0067-47D1-876C-EF1BD7BBF0CA}">
      <dsp:nvSpPr>
        <dsp:cNvPr id="0" name=""/>
        <dsp:cNvSpPr/>
      </dsp:nvSpPr>
      <dsp:spPr>
        <a:xfrm>
          <a:off x="6673999" y="1024785"/>
          <a:ext cx="1749292" cy="1533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Deep Learning</a:t>
          </a:r>
          <a:endParaRPr lang="en-IN" sz="2000" kern="1200" dirty="0"/>
        </a:p>
      </dsp:txBody>
      <dsp:txXfrm>
        <a:off x="6673999" y="1024785"/>
        <a:ext cx="1749292" cy="1533357"/>
      </dsp:txXfrm>
    </dsp:sp>
    <dsp:sp modelId="{E73C58F3-8957-48DE-A45D-1F4C07DA0C62}">
      <dsp:nvSpPr>
        <dsp:cNvPr id="0" name=""/>
        <dsp:cNvSpPr/>
      </dsp:nvSpPr>
      <dsp:spPr>
        <a:xfrm>
          <a:off x="8039970" y="274424"/>
          <a:ext cx="330055" cy="330055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E1CA6-0510-4376-BBEF-C5D156B37288}">
      <dsp:nvSpPr>
        <dsp:cNvPr id="0" name=""/>
        <dsp:cNvSpPr/>
      </dsp:nvSpPr>
      <dsp:spPr>
        <a:xfrm rot="5400000">
          <a:off x="8956584" y="-112835"/>
          <a:ext cx="1164449" cy="193761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14981-D80A-456C-B65A-7A6D955BD66D}">
      <dsp:nvSpPr>
        <dsp:cNvPr id="0" name=""/>
        <dsp:cNvSpPr/>
      </dsp:nvSpPr>
      <dsp:spPr>
        <a:xfrm>
          <a:off x="8762209" y="466094"/>
          <a:ext cx="1749292" cy="1533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Artificial Intelligence</a:t>
          </a:r>
        </a:p>
      </dsp:txBody>
      <dsp:txXfrm>
        <a:off x="8762209" y="466094"/>
        <a:ext cx="1749292" cy="15333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0AB37-B67E-41BD-9748-75190B91D066}">
      <dsp:nvSpPr>
        <dsp:cNvPr id="0" name=""/>
        <dsp:cNvSpPr/>
      </dsp:nvSpPr>
      <dsp:spPr>
        <a:xfrm>
          <a:off x="3407783" y="2620"/>
          <a:ext cx="1390359" cy="13903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Bahnschrift SemiBold SemiConden" panose="020B0502040204020203" pitchFamily="34" charset="0"/>
            </a:rPr>
            <a:t>Business Objective</a:t>
          </a:r>
        </a:p>
      </dsp:txBody>
      <dsp:txXfrm>
        <a:off x="3611396" y="206233"/>
        <a:ext cx="983133" cy="983133"/>
      </dsp:txXfrm>
    </dsp:sp>
    <dsp:sp modelId="{42B69866-D171-483E-BAE6-AE1167020F59}">
      <dsp:nvSpPr>
        <dsp:cNvPr id="0" name=""/>
        <dsp:cNvSpPr/>
      </dsp:nvSpPr>
      <dsp:spPr>
        <a:xfrm rot="1350000">
          <a:off x="4873384" y="859133"/>
          <a:ext cx="371005" cy="469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4877620" y="931685"/>
        <a:ext cx="259704" cy="281548"/>
      </dsp:txXfrm>
    </dsp:sp>
    <dsp:sp modelId="{DDD03361-D1C6-4705-91BF-535E405B2972}">
      <dsp:nvSpPr>
        <dsp:cNvPr id="0" name=""/>
        <dsp:cNvSpPr/>
      </dsp:nvSpPr>
      <dsp:spPr>
        <a:xfrm>
          <a:off x="5339033" y="802570"/>
          <a:ext cx="1390359" cy="13903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Bahnschrift SemiBold SemiConden" panose="020B0502040204020203" pitchFamily="34" charset="0"/>
            </a:rPr>
            <a:t>Data Requirement</a:t>
          </a:r>
        </a:p>
      </dsp:txBody>
      <dsp:txXfrm>
        <a:off x="5542646" y="1006183"/>
        <a:ext cx="983133" cy="983133"/>
      </dsp:txXfrm>
    </dsp:sp>
    <dsp:sp modelId="{E26E5780-03D3-4E7E-8D51-3CF699A99D19}">
      <dsp:nvSpPr>
        <dsp:cNvPr id="0" name=""/>
        <dsp:cNvSpPr/>
      </dsp:nvSpPr>
      <dsp:spPr>
        <a:xfrm rot="4050000">
          <a:off x="6244666" y="2219051"/>
          <a:ext cx="371005" cy="469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6279020" y="2261486"/>
        <a:ext cx="259704" cy="281548"/>
      </dsp:txXfrm>
    </dsp:sp>
    <dsp:sp modelId="{A7234100-8380-4FD6-B22D-D9F4F58741BB}">
      <dsp:nvSpPr>
        <dsp:cNvPr id="0" name=""/>
        <dsp:cNvSpPr/>
      </dsp:nvSpPr>
      <dsp:spPr>
        <a:xfrm>
          <a:off x="6138982" y="2733820"/>
          <a:ext cx="1390359" cy="13903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Bahnschrift SemiBold SemiConden" panose="020B0502040204020203" pitchFamily="34" charset="0"/>
            </a:rPr>
            <a:t>Data Collection</a:t>
          </a:r>
        </a:p>
      </dsp:txBody>
      <dsp:txXfrm>
        <a:off x="6342595" y="2937433"/>
        <a:ext cx="983133" cy="983133"/>
      </dsp:txXfrm>
    </dsp:sp>
    <dsp:sp modelId="{A86EE557-D5AC-4DD3-BA52-FAF2B9582611}">
      <dsp:nvSpPr>
        <dsp:cNvPr id="0" name=""/>
        <dsp:cNvSpPr/>
      </dsp:nvSpPr>
      <dsp:spPr>
        <a:xfrm rot="6750000">
          <a:off x="6252703" y="4150300"/>
          <a:ext cx="371005" cy="469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6329650" y="4192735"/>
        <a:ext cx="259704" cy="281548"/>
      </dsp:txXfrm>
    </dsp:sp>
    <dsp:sp modelId="{6A11A832-E3BF-4608-A377-791921DA02C5}">
      <dsp:nvSpPr>
        <dsp:cNvPr id="0" name=""/>
        <dsp:cNvSpPr/>
      </dsp:nvSpPr>
      <dsp:spPr>
        <a:xfrm>
          <a:off x="5339033" y="4665070"/>
          <a:ext cx="1390359" cy="13903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Bahnschrift SemiBold SemiConden" panose="020B0502040204020203" pitchFamily="34" charset="0"/>
            </a:rPr>
            <a:t>Exploratory Data  Analysis</a:t>
          </a:r>
        </a:p>
      </dsp:txBody>
      <dsp:txXfrm>
        <a:off x="5542646" y="4868683"/>
        <a:ext cx="983133" cy="983133"/>
      </dsp:txXfrm>
    </dsp:sp>
    <dsp:sp modelId="{6164F6AA-4651-424C-B287-0D68E6881A7F}">
      <dsp:nvSpPr>
        <dsp:cNvPr id="0" name=""/>
        <dsp:cNvSpPr/>
      </dsp:nvSpPr>
      <dsp:spPr>
        <a:xfrm rot="9450000">
          <a:off x="4892786" y="5521583"/>
          <a:ext cx="371005" cy="469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4999851" y="5594135"/>
        <a:ext cx="259704" cy="281548"/>
      </dsp:txXfrm>
    </dsp:sp>
    <dsp:sp modelId="{8AC0E5DA-3A38-45FA-9AD8-494F784EFFF2}">
      <dsp:nvSpPr>
        <dsp:cNvPr id="0" name=""/>
        <dsp:cNvSpPr/>
      </dsp:nvSpPr>
      <dsp:spPr>
        <a:xfrm>
          <a:off x="3407783" y="5465019"/>
          <a:ext cx="1390359" cy="13903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Bahnschrift SemiBold SemiConden" panose="020B0502040204020203" pitchFamily="34" charset="0"/>
            </a:rPr>
            <a:t>Modelling</a:t>
          </a:r>
        </a:p>
      </dsp:txBody>
      <dsp:txXfrm>
        <a:off x="3611396" y="5668632"/>
        <a:ext cx="983133" cy="983133"/>
      </dsp:txXfrm>
    </dsp:sp>
    <dsp:sp modelId="{0A945F0C-8526-4216-A34A-79BFFECD0A54}">
      <dsp:nvSpPr>
        <dsp:cNvPr id="0" name=""/>
        <dsp:cNvSpPr/>
      </dsp:nvSpPr>
      <dsp:spPr>
        <a:xfrm rot="12150000">
          <a:off x="2961536" y="5529619"/>
          <a:ext cx="371005" cy="469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3068601" y="5644765"/>
        <a:ext cx="259704" cy="281548"/>
      </dsp:txXfrm>
    </dsp:sp>
    <dsp:sp modelId="{247874CC-5EF4-40EA-BCC4-0FFADCCCBCC7}">
      <dsp:nvSpPr>
        <dsp:cNvPr id="0" name=""/>
        <dsp:cNvSpPr/>
      </dsp:nvSpPr>
      <dsp:spPr>
        <a:xfrm>
          <a:off x="1476533" y="4665070"/>
          <a:ext cx="1390359" cy="13903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Bahnschrift SemiBold SemiConden" panose="020B0502040204020203" pitchFamily="34" charset="0"/>
            </a:rPr>
            <a:t>Evaluation</a:t>
          </a:r>
        </a:p>
      </dsp:txBody>
      <dsp:txXfrm>
        <a:off x="1680146" y="4868683"/>
        <a:ext cx="983133" cy="983133"/>
      </dsp:txXfrm>
    </dsp:sp>
    <dsp:sp modelId="{BF08EF38-6C1F-4131-8021-F934A1653B89}">
      <dsp:nvSpPr>
        <dsp:cNvPr id="0" name=""/>
        <dsp:cNvSpPr/>
      </dsp:nvSpPr>
      <dsp:spPr>
        <a:xfrm rot="14850000">
          <a:off x="1590253" y="4169702"/>
          <a:ext cx="371005" cy="469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1667200" y="4314965"/>
        <a:ext cx="259704" cy="281548"/>
      </dsp:txXfrm>
    </dsp:sp>
    <dsp:sp modelId="{3BDF6EEF-AA61-41D3-AF8D-E3D02A8B8996}">
      <dsp:nvSpPr>
        <dsp:cNvPr id="0" name=""/>
        <dsp:cNvSpPr/>
      </dsp:nvSpPr>
      <dsp:spPr>
        <a:xfrm>
          <a:off x="676583" y="2733820"/>
          <a:ext cx="1390359" cy="13903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Bahnschrift SemiBold SemiConden" panose="020B0502040204020203" pitchFamily="34" charset="0"/>
            </a:rPr>
            <a:t>Deployment</a:t>
          </a:r>
          <a:endParaRPr lang="en-IN" sz="1600" kern="1200" dirty="0">
            <a:latin typeface="Bahnschrift SemiBold SemiConden" panose="020B0502040204020203" pitchFamily="34" charset="0"/>
          </a:endParaRPr>
        </a:p>
      </dsp:txBody>
      <dsp:txXfrm>
        <a:off x="880196" y="2937433"/>
        <a:ext cx="983133" cy="983133"/>
      </dsp:txXfrm>
    </dsp:sp>
    <dsp:sp modelId="{566D933E-89DA-4C49-9ED2-E4ED6FBD9693}">
      <dsp:nvSpPr>
        <dsp:cNvPr id="0" name=""/>
        <dsp:cNvSpPr/>
      </dsp:nvSpPr>
      <dsp:spPr>
        <a:xfrm rot="17550000">
          <a:off x="1582217" y="2238452"/>
          <a:ext cx="371005" cy="469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616571" y="2383715"/>
        <a:ext cx="259704" cy="281548"/>
      </dsp:txXfrm>
    </dsp:sp>
    <dsp:sp modelId="{8E41ED03-07D0-4780-B30D-07E498AE4C26}">
      <dsp:nvSpPr>
        <dsp:cNvPr id="0" name=""/>
        <dsp:cNvSpPr/>
      </dsp:nvSpPr>
      <dsp:spPr>
        <a:xfrm>
          <a:off x="1476533" y="802570"/>
          <a:ext cx="1390359" cy="13903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Bahnschrift SemiBold SemiConden" panose="020B0502040204020203" pitchFamily="34" charset="0"/>
            </a:rPr>
            <a:t>Monitoring</a:t>
          </a:r>
        </a:p>
      </dsp:txBody>
      <dsp:txXfrm>
        <a:off x="1680146" y="1006183"/>
        <a:ext cx="983133" cy="983133"/>
      </dsp:txXfrm>
    </dsp:sp>
    <dsp:sp modelId="{39E683EC-19CA-4E42-87F1-71725F22E30F}">
      <dsp:nvSpPr>
        <dsp:cNvPr id="0" name=""/>
        <dsp:cNvSpPr/>
      </dsp:nvSpPr>
      <dsp:spPr>
        <a:xfrm rot="20250000">
          <a:off x="2942134" y="867170"/>
          <a:ext cx="371005" cy="469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946370" y="982316"/>
        <a:ext cx="259704" cy="281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A639-238E-4B42-899D-666E47C6F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D2DC3-66D5-44AC-BEE4-35873B6A9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E405B-EDA4-4350-92D0-C02A6404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9D4-37A8-4467-A580-6251FE7B3D5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BC98-3B04-4FCC-B4C3-7EFA8774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31BEC-1C5E-4B3B-9C1D-48EC3FDC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E433-31C7-441E-8AC1-36D25698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796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7C85-0D07-490D-8BC7-5995F0CE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1077C-BBDD-4383-AA94-CD470DD61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E283D-E14B-4CDE-81C7-DEACA969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9D4-37A8-4467-A580-6251FE7B3D5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38AB4-DB79-445D-A286-E618094E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5060-39B2-41E7-8156-474DE465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E433-31C7-441E-8AC1-36D25698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998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4C6A1-6DDE-4A22-8484-D80F3F37B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80CBC-8C93-4672-AC12-03A328EEE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84361-D058-4328-B311-9C4A8C77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9D4-37A8-4467-A580-6251FE7B3D5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6EC9-5F4C-4015-9BB0-B85F4CF6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B3A39-73D0-4CD4-87DC-86EB02D1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E433-31C7-441E-8AC1-36D25698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791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671D-998D-6D74-0E83-C957B28C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7739B-0C72-A6C5-F826-D573A461B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AB474-8B4A-AF51-037A-B4F50B8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BEA8-5193-47B5-884F-EE77DC1C531D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1558B-B90D-4998-06ED-07E78BA8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F5BD9-8197-DA3E-515A-3570B1C1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2620-69D3-4314-975A-11300FE81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31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75A2-7E61-4C9E-9CA5-B6E82ADD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004B-3E86-4275-B9AF-FCDD3DC5F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7F3C9-77E3-4938-B116-57D212FD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9D4-37A8-4467-A580-6251FE7B3D5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66EE5-8698-49F8-8C1B-742ADB4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E03A-8E58-4450-9C16-1ACB9ED4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E433-31C7-441E-8AC1-36D25698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39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A337-B28E-4FAA-B0A8-88283624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AFE78-4DE2-4641-A299-BB6D51FA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EC3B-BD83-4BC9-9634-C9DBDDE5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9D4-37A8-4467-A580-6251FE7B3D5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48EF-181F-4FC5-8C81-0A500D17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3B06-3E37-41ED-AED6-370AE3A6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E433-31C7-441E-8AC1-36D25698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029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4E52-8663-4753-839B-2C79ECFB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8659-C109-4893-B8FF-5107EA8F1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B4817-3B50-43AC-9C87-355A7AB4F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35607-F6FD-4B0A-AB70-4F9B5DD8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9D4-37A8-4467-A580-6251FE7B3D5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F4EAC-D1A6-43F0-B6D0-AC6E97D1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C0347-7C59-4D12-8E83-3B654786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E433-31C7-441E-8AC1-36D25698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433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1339-28B0-42E6-AAC9-B2568951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1AF7E-6A40-4FC7-9264-65792F61E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C1A34-CE9C-4940-8B11-435B9FA58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4162F-5660-482F-B616-CDF13BD93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8CE2F-7024-42B8-9327-C5E7DE479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7A5CB-E587-4506-9A58-F2F5E48C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9D4-37A8-4467-A580-6251FE7B3D5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D6E7A-AB72-41FD-BDA2-451E1B7C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14955-CD0D-4F57-A6B1-C89D0078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E433-31C7-441E-8AC1-36D25698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557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0C96-1086-4B4D-8910-6F6232C0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08983-E562-4812-A821-92A837FA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9D4-37A8-4467-A580-6251FE7B3D5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B8BBE-C37E-4C64-932C-2A77126C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148EE-BE12-4151-B75D-E902A217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E433-31C7-441E-8AC1-36D25698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721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C3D05-6919-4599-BE52-A0CA4073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9D4-37A8-4467-A580-6251FE7B3D5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AF14E-48AB-4993-8084-AB1EDF96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53262-9E36-4FE5-9C48-774B675C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E433-31C7-441E-8AC1-36D25698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930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0067-43CA-4C8C-9ACB-92771412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7C37-F986-4080-A627-A9E8138C8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DDC4C-DFFE-45B9-A47A-B60FB1AF8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B7D3C-D96E-4A78-BFEC-7CFE9F3A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9D4-37A8-4467-A580-6251FE7B3D5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19115-5648-4BC6-A648-6548453D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0D4A5-781C-4524-A1A9-A276CDFB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E433-31C7-441E-8AC1-36D25698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80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3F95-F048-478D-BF4C-02F66AD6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1FB00-4C05-468E-8EC9-87053CCE2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53E53-9540-4780-AA5A-93042B924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A06AC-9FDE-41A9-95A9-B5CCD5DD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49D4-37A8-4467-A580-6251FE7B3D5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583A7-4A65-46C6-B400-D98AA3F3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094AC-335D-4263-B707-8F193496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E433-31C7-441E-8AC1-36D25698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2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98864-5515-4FDC-B629-011D5FF0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60152-6E87-446D-AA5F-E892CFEE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D0DC-5D35-4881-B910-0453260B1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49D4-37A8-4467-A580-6251FE7B3D5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0398B-06BD-4598-B1BE-1EF278B1A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A8BF0-E346-420F-A257-C6FB35848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6E433-31C7-441E-8AC1-36D256986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8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jpg"/><Relationship Id="rId4" Type="http://schemas.openxmlformats.org/officeDocument/2006/relationships/diagramData" Target="../diagrams/data1.xml"/><Relationship Id="rId9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E202807-4A7B-4A0E-9B55-4FB164C12A4E}"/>
              </a:ext>
            </a:extLst>
          </p:cNvPr>
          <p:cNvGrpSpPr/>
          <p:nvPr/>
        </p:nvGrpSpPr>
        <p:grpSpPr>
          <a:xfrm>
            <a:off x="6045694" y="3826276"/>
            <a:ext cx="6081204" cy="1354217"/>
            <a:chOff x="5894773" y="1455938"/>
            <a:chExt cx="6081204" cy="1354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8E0088-F92F-456C-9E0A-BB1AE94AB250}"/>
                </a:ext>
              </a:extLst>
            </p:cNvPr>
            <p:cNvSpPr txBox="1"/>
            <p:nvPr/>
          </p:nvSpPr>
          <p:spPr>
            <a:xfrm>
              <a:off x="5894773" y="1455938"/>
              <a:ext cx="60812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INTRUDUCTION TO DATA SCIENCE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C5138F-2708-48C5-B205-42A08C933A90}"/>
                </a:ext>
              </a:extLst>
            </p:cNvPr>
            <p:cNvSpPr txBox="1"/>
            <p:nvPr/>
          </p:nvSpPr>
          <p:spPr>
            <a:xfrm>
              <a:off x="7696940" y="2102269"/>
              <a:ext cx="41725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000" dirty="0">
                  <a:solidFill>
                    <a:schemeClr val="bg1"/>
                  </a:solidFill>
                </a:rPr>
                <a:t> - by Kunal Kalkotwar</a:t>
              </a:r>
            </a:p>
            <a:p>
              <a:pPr algn="r"/>
              <a:endParaRPr lang="en-IN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DAEE1A2-E9CB-42F9-9902-45CBEADA93D6}"/>
              </a:ext>
            </a:extLst>
          </p:cNvPr>
          <p:cNvSpPr txBox="1"/>
          <p:nvPr/>
        </p:nvSpPr>
        <p:spPr>
          <a:xfrm>
            <a:off x="5166804" y="1047566"/>
            <a:ext cx="6960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bg1"/>
                </a:solidFill>
              </a:rPr>
              <a:t>“ There were </a:t>
            </a:r>
            <a:r>
              <a:rPr lang="en-IN" b="0" i="0" dirty="0">
                <a:solidFill>
                  <a:srgbClr val="EEF0FF"/>
                </a:solidFill>
                <a:effectLst/>
                <a:latin typeface="Google Sans"/>
              </a:rPr>
              <a:t>5 Billion GB</a:t>
            </a:r>
            <a:r>
              <a:rPr lang="en-IN" i="1" dirty="0">
                <a:solidFill>
                  <a:schemeClr val="bg1"/>
                </a:solidFill>
              </a:rPr>
              <a:t> of information created between the dawn of civilization through 2003, but that much information is now created every 60 hours !!!!!”</a:t>
            </a:r>
            <a:endParaRPr lang="en-IN" dirty="0">
              <a:solidFill>
                <a:schemeClr val="bg1"/>
              </a:solidFill>
            </a:endParaRPr>
          </a:p>
          <a:p>
            <a:pPr algn="r"/>
            <a:r>
              <a:rPr lang="en-IN" sz="2000" b="1" dirty="0">
                <a:solidFill>
                  <a:schemeClr val="bg1"/>
                </a:solidFill>
              </a:rPr>
              <a:t>Eric Schmidt</a:t>
            </a:r>
          </a:p>
          <a:p>
            <a:pPr algn="r"/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Former Executive Chairman at Google</a:t>
            </a:r>
          </a:p>
        </p:txBody>
      </p:sp>
    </p:spTree>
    <p:extLst>
      <p:ext uri="{BB962C8B-B14F-4D97-AF65-F5344CB8AC3E}">
        <p14:creationId xmlns:p14="http://schemas.microsoft.com/office/powerpoint/2010/main" val="3915997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AAF1-23CF-51E7-DCB4-0E310D0E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359"/>
            <a:ext cx="10515600" cy="856695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rgbClr val="00206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ARTIFICIAL INTELLIGENCE VS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9D8BD-8BCB-1695-0657-4C2B80ADD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2976"/>
            <a:ext cx="10515600" cy="55396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While AI is a broader concept, machine learning is a subset that focuses on training models to make predictions or decisions. It involves </a:t>
            </a:r>
            <a:r>
              <a:rPr lang="en-US" dirty="0">
                <a:solidFill>
                  <a:srgbClr val="00B050"/>
                </a:solidFill>
                <a:latin typeface="Bahnschrift Condensed" panose="020B0502040204020203" pitchFamily="34" charset="0"/>
              </a:rPr>
              <a:t>Supervised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 and </a:t>
            </a:r>
            <a:r>
              <a:rPr lang="en-US" dirty="0">
                <a:solidFill>
                  <a:srgbClr val="00B050"/>
                </a:solidFill>
                <a:latin typeface="Bahnschrift Condensed" panose="020B0502040204020203" pitchFamily="34" charset="0"/>
              </a:rPr>
              <a:t>Unsupervised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 learning methods.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AI encompasses a broader range of technologies, including Robotics, </a:t>
            </a:r>
            <a:r>
              <a:rPr lang="en-US" dirty="0">
                <a:solidFill>
                  <a:srgbClr val="00B050"/>
                </a:solidFill>
                <a:latin typeface="Bahnschrift Condensed" panose="020B0502040204020203" pitchFamily="34" charset="0"/>
              </a:rPr>
              <a:t>Natural Language Processing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, and </a:t>
            </a:r>
            <a:r>
              <a:rPr lang="en-US" dirty="0">
                <a:solidFill>
                  <a:srgbClr val="00B050"/>
                </a:solidFill>
                <a:latin typeface="Bahnschrift Condensed" panose="020B0502040204020203" pitchFamily="34" charset="0"/>
              </a:rPr>
              <a:t>Computer Vision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Machine learning involves training models on data to make predictions or decisions without explicit programming.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Supervised learning requires labelled data for training, while unsupervised learning identifies patterns without labelled data.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Deep learning, a subset of machine learning, involves neural networks with multiple layers for complex tasks.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AI and machine learning are used in tandem to create intelligent systems capable of learning and adapting.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64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3908-F3FC-B393-69BA-41A50911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9858"/>
            <a:ext cx="4483223" cy="135828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00206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DATA SCIENCE LIFE CYCLE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CB98F3B-4F42-CBB9-A7CE-568731914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1086776"/>
              </p:ext>
            </p:extLst>
          </p:nvPr>
        </p:nvGraphicFramePr>
        <p:xfrm>
          <a:off x="3986074" y="0"/>
          <a:ext cx="820592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063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FC68-D08C-7D28-ED0C-53D147E5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41"/>
            <a:ext cx="10515600" cy="702519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206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VARIOUS DATA SCIENCE JOB ROLES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F6D4A6-3655-5C7D-DF70-50FABC213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478" y1="38300" x2="7174" y2="45486"/>
                        <a14:foregroundMark x1="9130" y1="21735" x2="9130" y2="23225"/>
                        <a14:foregroundMark x1="88261" y1="21122" x2="88261" y2="21122"/>
                        <a14:foregroundMark x1="87826" y1="20684" x2="87826" y2="20684"/>
                        <a14:foregroundMark x1="10000" y1="62401" x2="10000" y2="62401"/>
                        <a14:foregroundMark x1="10326" y1="68799" x2="10326" y2="68799"/>
                        <a14:foregroundMark x1="8587" y1="71604" x2="8587" y2="71604"/>
                        <a14:foregroundMark x1="13696" y1="71779" x2="13696" y2="71779"/>
                        <a14:backgroundMark x1="42391" y1="28747" x2="42391" y2="28747"/>
                        <a14:backgroundMark x1="45978" y1="32866" x2="45978" y2="32866"/>
                        <a14:backgroundMark x1="62065" y1="35670" x2="62065" y2="35670"/>
                        <a14:backgroundMark x1="65870" y1="39176" x2="65870" y2="39176"/>
                        <a14:backgroundMark x1="64457" y1="43120" x2="64457" y2="43120"/>
                        <a14:backgroundMark x1="88587" y1="26906" x2="88587" y2="26906"/>
                        <a14:backgroundMark x1="86739" y1="26030" x2="86739" y2="26030"/>
                        <a14:backgroundMark x1="90000" y1="36635" x2="90000" y2="36635"/>
                        <a14:backgroundMark x1="7065" y1="35670" x2="7065" y2="35670"/>
                        <a14:backgroundMark x1="21304" y1="36459" x2="21304" y2="36459"/>
                        <a14:backgroundMark x1="87609" y1="62138" x2="87609" y2="62138"/>
                        <a14:backgroundMark x1="87609" y1="60999" x2="87609" y2="60999"/>
                        <a14:backgroundMark x1="87826" y1="58633" x2="87826" y2="58633"/>
                        <a14:backgroundMark x1="88152" y1="57230" x2="88152" y2="57230"/>
                        <a14:backgroundMark x1="87065" y1="69676" x2="87065" y2="69676"/>
                        <a14:backgroundMark x1="87283" y1="64154" x2="87283" y2="64154"/>
                        <a14:backgroundMark x1="87283" y1="64680" x2="87283" y2="64680"/>
                        <a14:backgroundMark x1="88043" y1="55741" x2="88043" y2="55741"/>
                        <a14:backgroundMark x1="87065" y1="65469" x2="87065" y2="65469"/>
                        <a14:backgroundMark x1="64022" y1="47152" x2="64022" y2="47152"/>
                        <a14:backgroundMark x1="62391" y1="32165" x2="62391" y2="32165"/>
                        <a14:backgroundMark x1="63478" y1="27257" x2="63478" y2="27257"/>
                        <a14:backgroundMark x1="81957" y1="34531" x2="81957" y2="34531"/>
                        <a14:backgroundMark x1="81739" y1="33742" x2="81739" y2="33742"/>
                        <a14:backgroundMark x1="82174" y1="38212" x2="82174" y2="38212"/>
                        <a14:backgroundMark x1="82174" y1="37160" x2="82174" y2="37160"/>
                        <a14:backgroundMark x1="82065" y1="36196" x2="82065" y2="36196"/>
                        <a14:backgroundMark x1="93261" y1="34356" x2="93261" y2="34356"/>
                        <a14:backgroundMark x1="92609" y1="33392" x2="92609" y2="33392"/>
                        <a14:backgroundMark x1="89130" y1="28133" x2="89130" y2="28133"/>
                        <a14:backgroundMark x1="89457" y1="28396" x2="89457" y2="28396"/>
                        <a14:backgroundMark x1="10326" y1="56354" x2="10326" y2="56354"/>
                        <a14:backgroundMark x1="10326" y1="55653" x2="10326" y2="55653"/>
                        <a14:backgroundMark x1="10326" y1="55039" x2="10326" y2="55039"/>
                        <a14:backgroundMark x1="10217" y1="54163" x2="10217" y2="54163"/>
                        <a14:backgroundMark x1="10217" y1="53462" x2="10217" y2="53462"/>
                        <a14:backgroundMark x1="10435" y1="57493" x2="10435" y2="57493"/>
                        <a14:backgroundMark x1="10326" y1="58107" x2="10326" y2="581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04" y="1414618"/>
            <a:ext cx="3172791" cy="3934951"/>
          </a:xfr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40466D3D-7429-3460-7E26-4A082A4F1B82}"/>
              </a:ext>
            </a:extLst>
          </p:cNvPr>
          <p:cNvGrpSpPr/>
          <p:nvPr/>
        </p:nvGrpSpPr>
        <p:grpSpPr>
          <a:xfrm>
            <a:off x="761237" y="1133331"/>
            <a:ext cx="2448141" cy="5428967"/>
            <a:chOff x="795528" y="1137761"/>
            <a:chExt cx="2448141" cy="542896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6FC6CDD-4738-6CB6-29AF-1CB990EA4C9C}"/>
                </a:ext>
              </a:extLst>
            </p:cNvPr>
            <p:cNvGrpSpPr/>
            <p:nvPr/>
          </p:nvGrpSpPr>
          <p:grpSpPr>
            <a:xfrm>
              <a:off x="806009" y="1137761"/>
              <a:ext cx="2437660" cy="927013"/>
              <a:chOff x="838200" y="1200548"/>
              <a:chExt cx="2437660" cy="927013"/>
            </a:xfrm>
          </p:grpSpPr>
          <p:sp>
            <p:nvSpPr>
              <p:cNvPr id="27" name="Double Wave 26">
                <a:extLst>
                  <a:ext uri="{FF2B5EF4-FFF2-40B4-BE49-F238E27FC236}">
                    <a16:creationId xmlns:a16="http://schemas.microsoft.com/office/drawing/2014/main" id="{3958CE62-15AF-DE50-66B8-D90B70BF69C1}"/>
                  </a:ext>
                </a:extLst>
              </p:cNvPr>
              <p:cNvSpPr/>
              <p:nvPr/>
            </p:nvSpPr>
            <p:spPr>
              <a:xfrm>
                <a:off x="838200" y="1200548"/>
                <a:ext cx="2437660" cy="927013"/>
              </a:xfrm>
              <a:prstGeom prst="doubleWave">
                <a:avLst>
                  <a:gd name="adj1" fmla="val 6250"/>
                  <a:gd name="adj2" fmla="val -534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174062-858D-FC25-7D13-CD5FFE8869D0}"/>
                  </a:ext>
                </a:extLst>
              </p:cNvPr>
              <p:cNvSpPr txBox="1"/>
              <p:nvPr/>
            </p:nvSpPr>
            <p:spPr>
              <a:xfrm>
                <a:off x="1254992" y="1449591"/>
                <a:ext cx="1604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Data Analyst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0F34E91-7046-A05D-2607-20981A6A85A5}"/>
                </a:ext>
              </a:extLst>
            </p:cNvPr>
            <p:cNvGrpSpPr/>
            <p:nvPr/>
          </p:nvGrpSpPr>
          <p:grpSpPr>
            <a:xfrm>
              <a:off x="795528" y="2285031"/>
              <a:ext cx="2437660" cy="927013"/>
              <a:chOff x="940081" y="2528563"/>
              <a:chExt cx="2437660" cy="927013"/>
            </a:xfrm>
          </p:grpSpPr>
          <p:sp>
            <p:nvSpPr>
              <p:cNvPr id="44" name="Double Wave 43">
                <a:extLst>
                  <a:ext uri="{FF2B5EF4-FFF2-40B4-BE49-F238E27FC236}">
                    <a16:creationId xmlns:a16="http://schemas.microsoft.com/office/drawing/2014/main" id="{CF22A725-E452-5303-BC02-AFD4332EDE5A}"/>
                  </a:ext>
                </a:extLst>
              </p:cNvPr>
              <p:cNvSpPr/>
              <p:nvPr/>
            </p:nvSpPr>
            <p:spPr>
              <a:xfrm>
                <a:off x="940081" y="2528563"/>
                <a:ext cx="2437660" cy="927013"/>
              </a:xfrm>
              <a:prstGeom prst="doubleWave">
                <a:avLst>
                  <a:gd name="adj1" fmla="val 6250"/>
                  <a:gd name="adj2" fmla="val -534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62F3B8-0108-9952-A950-099CAE8D6A6C}"/>
                  </a:ext>
                </a:extLst>
              </p:cNvPr>
              <p:cNvSpPr txBox="1"/>
              <p:nvPr/>
            </p:nvSpPr>
            <p:spPr>
              <a:xfrm>
                <a:off x="1311173" y="2792015"/>
                <a:ext cx="17164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Data Engineer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F0CF0ED-FAE4-9A46-D058-835AD18DE096}"/>
                </a:ext>
              </a:extLst>
            </p:cNvPr>
            <p:cNvGrpSpPr/>
            <p:nvPr/>
          </p:nvGrpSpPr>
          <p:grpSpPr>
            <a:xfrm>
              <a:off x="795528" y="3386524"/>
              <a:ext cx="2437660" cy="927013"/>
              <a:chOff x="940081" y="3338112"/>
              <a:chExt cx="2437660" cy="927013"/>
            </a:xfrm>
          </p:grpSpPr>
          <p:sp>
            <p:nvSpPr>
              <p:cNvPr id="45" name="Double Wave 44">
                <a:extLst>
                  <a:ext uri="{FF2B5EF4-FFF2-40B4-BE49-F238E27FC236}">
                    <a16:creationId xmlns:a16="http://schemas.microsoft.com/office/drawing/2014/main" id="{C9A9FF70-EA34-0334-C249-37AC0B8BD696}"/>
                  </a:ext>
                </a:extLst>
              </p:cNvPr>
              <p:cNvSpPr/>
              <p:nvPr/>
            </p:nvSpPr>
            <p:spPr>
              <a:xfrm>
                <a:off x="940081" y="3338112"/>
                <a:ext cx="2437660" cy="927013"/>
              </a:xfrm>
              <a:prstGeom prst="doubleWave">
                <a:avLst>
                  <a:gd name="adj1" fmla="val 6250"/>
                  <a:gd name="adj2" fmla="val -534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F0AE0B-BC70-45E3-D7CE-04B6154EDA39}"/>
                  </a:ext>
                </a:extLst>
              </p:cNvPr>
              <p:cNvSpPr txBox="1"/>
              <p:nvPr/>
            </p:nvSpPr>
            <p:spPr>
              <a:xfrm>
                <a:off x="1356873" y="3601563"/>
                <a:ext cx="17164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Data Admin.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726E97F-EE76-07F1-03FC-9216D6D90E3E}"/>
                </a:ext>
              </a:extLst>
            </p:cNvPr>
            <p:cNvGrpSpPr/>
            <p:nvPr/>
          </p:nvGrpSpPr>
          <p:grpSpPr>
            <a:xfrm>
              <a:off x="795528" y="4513119"/>
              <a:ext cx="2437660" cy="927013"/>
              <a:chOff x="735022" y="4206616"/>
              <a:chExt cx="2437660" cy="927013"/>
            </a:xfrm>
          </p:grpSpPr>
          <p:sp>
            <p:nvSpPr>
              <p:cNvPr id="46" name="Double Wave 45">
                <a:extLst>
                  <a:ext uri="{FF2B5EF4-FFF2-40B4-BE49-F238E27FC236}">
                    <a16:creationId xmlns:a16="http://schemas.microsoft.com/office/drawing/2014/main" id="{F9CBA80E-D0CB-5861-4449-0B94BCB3DD36}"/>
                  </a:ext>
                </a:extLst>
              </p:cNvPr>
              <p:cNvSpPr/>
              <p:nvPr/>
            </p:nvSpPr>
            <p:spPr>
              <a:xfrm>
                <a:off x="735022" y="4206616"/>
                <a:ext cx="2437660" cy="927013"/>
              </a:xfrm>
              <a:prstGeom prst="doubleWave">
                <a:avLst>
                  <a:gd name="adj1" fmla="val 6250"/>
                  <a:gd name="adj2" fmla="val -534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5BB37F-4AA3-E837-1A9D-EBAD2B8B4B32}"/>
                  </a:ext>
                </a:extLst>
              </p:cNvPr>
              <p:cNvSpPr txBox="1"/>
              <p:nvPr/>
            </p:nvSpPr>
            <p:spPr>
              <a:xfrm>
                <a:off x="1095633" y="4451650"/>
                <a:ext cx="17164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Data Scientist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DB6E62C-F6E4-F090-151B-757CC6D79417}"/>
                </a:ext>
              </a:extLst>
            </p:cNvPr>
            <p:cNvGrpSpPr/>
            <p:nvPr/>
          </p:nvGrpSpPr>
          <p:grpSpPr>
            <a:xfrm>
              <a:off x="795528" y="5639714"/>
              <a:ext cx="2437660" cy="927014"/>
              <a:chOff x="589951" y="5247099"/>
              <a:chExt cx="2437660" cy="927014"/>
            </a:xfrm>
          </p:grpSpPr>
          <p:sp>
            <p:nvSpPr>
              <p:cNvPr id="41" name="Double Wave 40">
                <a:extLst>
                  <a:ext uri="{FF2B5EF4-FFF2-40B4-BE49-F238E27FC236}">
                    <a16:creationId xmlns:a16="http://schemas.microsoft.com/office/drawing/2014/main" id="{8F3CACAA-4960-B7C4-D4F8-23B8F4B0CB2C}"/>
                  </a:ext>
                </a:extLst>
              </p:cNvPr>
              <p:cNvSpPr/>
              <p:nvPr/>
            </p:nvSpPr>
            <p:spPr>
              <a:xfrm>
                <a:off x="589951" y="5247099"/>
                <a:ext cx="2437660" cy="927014"/>
              </a:xfrm>
              <a:prstGeom prst="doubleWave">
                <a:avLst>
                  <a:gd name="adj1" fmla="val 6250"/>
                  <a:gd name="adj2" fmla="val -534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4C6409-44D9-916B-FC46-FA622CC44997}"/>
                  </a:ext>
                </a:extLst>
              </p:cNvPr>
              <p:cNvSpPr txBox="1"/>
              <p:nvPr/>
            </p:nvSpPr>
            <p:spPr>
              <a:xfrm>
                <a:off x="742262" y="5365830"/>
                <a:ext cx="22453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/>
                  <a:t>Machine Learning Engineer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67E52BD-756A-25A8-A9AF-A310FD13B469}"/>
              </a:ext>
            </a:extLst>
          </p:cNvPr>
          <p:cNvGrpSpPr/>
          <p:nvPr/>
        </p:nvGrpSpPr>
        <p:grpSpPr>
          <a:xfrm>
            <a:off x="8905659" y="1133331"/>
            <a:ext cx="2448141" cy="5428967"/>
            <a:chOff x="795528" y="1137761"/>
            <a:chExt cx="2448141" cy="542896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F729A3E-C0FD-A061-CCBB-357E13EE38DD}"/>
                </a:ext>
              </a:extLst>
            </p:cNvPr>
            <p:cNvGrpSpPr/>
            <p:nvPr/>
          </p:nvGrpSpPr>
          <p:grpSpPr>
            <a:xfrm>
              <a:off x="806009" y="1137761"/>
              <a:ext cx="2437660" cy="927013"/>
              <a:chOff x="838200" y="1200548"/>
              <a:chExt cx="2437660" cy="927013"/>
            </a:xfrm>
          </p:grpSpPr>
          <p:sp>
            <p:nvSpPr>
              <p:cNvPr id="69" name="Double Wave 68">
                <a:extLst>
                  <a:ext uri="{FF2B5EF4-FFF2-40B4-BE49-F238E27FC236}">
                    <a16:creationId xmlns:a16="http://schemas.microsoft.com/office/drawing/2014/main" id="{73FA0565-EBA5-1551-C7A0-23AD67FEDF07}"/>
                  </a:ext>
                </a:extLst>
              </p:cNvPr>
              <p:cNvSpPr/>
              <p:nvPr/>
            </p:nvSpPr>
            <p:spPr>
              <a:xfrm>
                <a:off x="838200" y="1200548"/>
                <a:ext cx="2437660" cy="927013"/>
              </a:xfrm>
              <a:prstGeom prst="doubleWave">
                <a:avLst>
                  <a:gd name="adj1" fmla="val 6250"/>
                  <a:gd name="adj2" fmla="val -534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22DEDAA-6419-3C25-C7EF-22392C6507E7}"/>
                  </a:ext>
                </a:extLst>
              </p:cNvPr>
              <p:cNvSpPr txBox="1"/>
              <p:nvPr/>
            </p:nvSpPr>
            <p:spPr>
              <a:xfrm>
                <a:off x="1117510" y="1449591"/>
                <a:ext cx="19704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Business Analyst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A2A0354-1F3D-A2BB-2B03-7EF712623296}"/>
                </a:ext>
              </a:extLst>
            </p:cNvPr>
            <p:cNvGrpSpPr/>
            <p:nvPr/>
          </p:nvGrpSpPr>
          <p:grpSpPr>
            <a:xfrm>
              <a:off x="795528" y="2285031"/>
              <a:ext cx="2437660" cy="927013"/>
              <a:chOff x="940081" y="2528563"/>
              <a:chExt cx="2437660" cy="927013"/>
            </a:xfrm>
          </p:grpSpPr>
          <p:sp>
            <p:nvSpPr>
              <p:cNvPr id="67" name="Double Wave 66">
                <a:extLst>
                  <a:ext uri="{FF2B5EF4-FFF2-40B4-BE49-F238E27FC236}">
                    <a16:creationId xmlns:a16="http://schemas.microsoft.com/office/drawing/2014/main" id="{9785E624-BB54-D252-E7A8-9CA0F7DA7175}"/>
                  </a:ext>
                </a:extLst>
              </p:cNvPr>
              <p:cNvSpPr/>
              <p:nvPr/>
            </p:nvSpPr>
            <p:spPr>
              <a:xfrm>
                <a:off x="940081" y="2528563"/>
                <a:ext cx="2437660" cy="927013"/>
              </a:xfrm>
              <a:prstGeom prst="doubleWave">
                <a:avLst>
                  <a:gd name="adj1" fmla="val 6250"/>
                  <a:gd name="adj2" fmla="val -534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8D69AEC-307E-A3F0-8E54-B95499262ECA}"/>
                  </a:ext>
                </a:extLst>
              </p:cNvPr>
              <p:cNvSpPr txBox="1"/>
              <p:nvPr/>
            </p:nvSpPr>
            <p:spPr>
              <a:xfrm>
                <a:off x="1448490" y="2783043"/>
                <a:ext cx="14208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Statistician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B01D055-D931-B5B2-6162-4E8943DE0575}"/>
                </a:ext>
              </a:extLst>
            </p:cNvPr>
            <p:cNvGrpSpPr/>
            <p:nvPr/>
          </p:nvGrpSpPr>
          <p:grpSpPr>
            <a:xfrm>
              <a:off x="795528" y="3386524"/>
              <a:ext cx="2437660" cy="927013"/>
              <a:chOff x="940081" y="3338112"/>
              <a:chExt cx="2437660" cy="927013"/>
            </a:xfrm>
          </p:grpSpPr>
          <p:sp>
            <p:nvSpPr>
              <p:cNvPr id="65" name="Double Wave 64">
                <a:extLst>
                  <a:ext uri="{FF2B5EF4-FFF2-40B4-BE49-F238E27FC236}">
                    <a16:creationId xmlns:a16="http://schemas.microsoft.com/office/drawing/2014/main" id="{58E524B7-7DB8-63F1-3050-C53996C6B126}"/>
                  </a:ext>
                </a:extLst>
              </p:cNvPr>
              <p:cNvSpPr/>
              <p:nvPr/>
            </p:nvSpPr>
            <p:spPr>
              <a:xfrm>
                <a:off x="940081" y="3338112"/>
                <a:ext cx="2437660" cy="927013"/>
              </a:xfrm>
              <a:prstGeom prst="doubleWave">
                <a:avLst>
                  <a:gd name="adj1" fmla="val 6250"/>
                  <a:gd name="adj2" fmla="val -534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EBBA269-5036-5D48-ED6F-B5B48AF20050}"/>
                  </a:ext>
                </a:extLst>
              </p:cNvPr>
              <p:cNvSpPr txBox="1"/>
              <p:nvPr/>
            </p:nvSpPr>
            <p:spPr>
              <a:xfrm>
                <a:off x="1115236" y="3489530"/>
                <a:ext cx="21083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/>
                  <a:t>Data and Analytics Manager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3C05D5B-00AF-FC65-158A-065F7EA50230}"/>
                </a:ext>
              </a:extLst>
            </p:cNvPr>
            <p:cNvGrpSpPr/>
            <p:nvPr/>
          </p:nvGrpSpPr>
          <p:grpSpPr>
            <a:xfrm>
              <a:off x="795528" y="4513119"/>
              <a:ext cx="2437660" cy="927013"/>
              <a:chOff x="735022" y="4206616"/>
              <a:chExt cx="2437660" cy="927013"/>
            </a:xfrm>
          </p:grpSpPr>
          <p:sp>
            <p:nvSpPr>
              <p:cNvPr id="63" name="Double Wave 62">
                <a:extLst>
                  <a:ext uri="{FF2B5EF4-FFF2-40B4-BE49-F238E27FC236}">
                    <a16:creationId xmlns:a16="http://schemas.microsoft.com/office/drawing/2014/main" id="{19D9912C-33CF-B680-A00A-DECBDC731557}"/>
                  </a:ext>
                </a:extLst>
              </p:cNvPr>
              <p:cNvSpPr/>
              <p:nvPr/>
            </p:nvSpPr>
            <p:spPr>
              <a:xfrm>
                <a:off x="735022" y="4206616"/>
                <a:ext cx="2437660" cy="927013"/>
              </a:xfrm>
              <a:prstGeom prst="doubleWave">
                <a:avLst>
                  <a:gd name="adj1" fmla="val 6250"/>
                  <a:gd name="adj2" fmla="val -534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DE60EF4-D033-75FE-A53D-87F0C48A1364}"/>
                  </a:ext>
                </a:extLst>
              </p:cNvPr>
              <p:cNvSpPr txBox="1"/>
              <p:nvPr/>
            </p:nvSpPr>
            <p:spPr>
              <a:xfrm>
                <a:off x="1095633" y="4451650"/>
                <a:ext cx="17164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Data Architect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F3D92AA-CE12-C62B-A32D-11D258686F55}"/>
                </a:ext>
              </a:extLst>
            </p:cNvPr>
            <p:cNvGrpSpPr/>
            <p:nvPr/>
          </p:nvGrpSpPr>
          <p:grpSpPr>
            <a:xfrm>
              <a:off x="795528" y="5639714"/>
              <a:ext cx="2437660" cy="927014"/>
              <a:chOff x="589951" y="5247099"/>
              <a:chExt cx="2437660" cy="927014"/>
            </a:xfrm>
          </p:grpSpPr>
          <p:sp>
            <p:nvSpPr>
              <p:cNvPr id="61" name="Double Wave 60">
                <a:extLst>
                  <a:ext uri="{FF2B5EF4-FFF2-40B4-BE49-F238E27FC236}">
                    <a16:creationId xmlns:a16="http://schemas.microsoft.com/office/drawing/2014/main" id="{C9C7FE6D-7C16-955B-1A64-A10C068ABABD}"/>
                  </a:ext>
                </a:extLst>
              </p:cNvPr>
              <p:cNvSpPr/>
              <p:nvPr/>
            </p:nvSpPr>
            <p:spPr>
              <a:xfrm>
                <a:off x="589951" y="5247099"/>
                <a:ext cx="2437660" cy="927014"/>
              </a:xfrm>
              <a:prstGeom prst="doubleWave">
                <a:avLst>
                  <a:gd name="adj1" fmla="val 6250"/>
                  <a:gd name="adj2" fmla="val -534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3BAE233-84A9-782D-5584-89BC377D4055}"/>
                  </a:ext>
                </a:extLst>
              </p:cNvPr>
              <p:cNvSpPr txBox="1"/>
              <p:nvPr/>
            </p:nvSpPr>
            <p:spPr>
              <a:xfrm>
                <a:off x="742262" y="5365830"/>
                <a:ext cx="22453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/>
                  <a:t>Research Data Scientist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5790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391B-E16F-1201-492B-12F8A221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APPLICATION OF DATA SCIENCE IN VARIOUS DOMAINS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C402839-3DCB-2520-FB35-96734C92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687"/>
            <a:ext cx="3795944" cy="4351338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Cyber Security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Sports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Banking and Finance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Internet Search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Digital Advertisement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Recommender System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Image Processing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Speech Recognition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Gaming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Price Comparison Website 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Airlines Routing Planning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865AF5D-C73B-A8EE-9D84-7A239C039BDE}"/>
              </a:ext>
            </a:extLst>
          </p:cNvPr>
          <p:cNvSpPr txBox="1">
            <a:spLocks/>
          </p:cNvSpPr>
          <p:nvPr/>
        </p:nvSpPr>
        <p:spPr>
          <a:xfrm>
            <a:off x="5012184" y="1800687"/>
            <a:ext cx="63416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Fraud and Risk Detection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Delivery Logistics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Ecommerce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Internet of Things (IoT)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Health care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Robotics and Autonomous vehicle development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Automobile and Mechanical Engineering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Civil and Architecture Engineering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Augmented Reality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OTT Platforms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 SemiConden" panose="020B0502040204020203" pitchFamily="34" charset="0"/>
              </a:rPr>
              <a:t>Banking Sector, 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2768151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4704-B7CD-CB5F-CC01-8970C3B0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IMPORTANCE OF DATA SCIENCE IN AN INDUSTRY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2EBAA-6251-70DC-7AD3-1E1F98F12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6153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Data science helps brands to understand their customers in a much more enhanced and empowered manner.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It allows brands to communicate their story engagingly and powerfully.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Big Data is an old field which is now constantly growing and evolving.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 Its findings and results can be applied to almost any sector like travel, healthcare and education among others.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Data science is accessible to almost all sectors.</a:t>
            </a:r>
          </a:p>
        </p:txBody>
      </p:sp>
    </p:spTree>
    <p:extLst>
      <p:ext uri="{BB962C8B-B14F-4D97-AF65-F5344CB8AC3E}">
        <p14:creationId xmlns:p14="http://schemas.microsoft.com/office/powerpoint/2010/main" val="871490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A218A2-0E1B-578B-5B6D-E602F9632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7283" y1="27848" x2="77283" y2="27848"/>
                        <a14:foregroundMark x1="77283" y1="27848" x2="76304" y2="38156"/>
                        <a14:foregroundMark x1="81957" y1="46835" x2="79565" y2="69259"/>
                        <a14:foregroundMark x1="76196" y1="74322" x2="48696" y2="72694"/>
                        <a14:foregroundMark x1="80217" y1="25136" x2="84130" y2="51899"/>
                        <a14:foregroundMark x1="86087" y1="56058" x2="82717" y2="737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795337"/>
            <a:ext cx="87630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95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8ACB-2826-431F-37EB-ACDFA5C9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LEARNING</a:t>
            </a:r>
            <a:r>
              <a:rPr lang="en-IN" sz="4000" dirty="0">
                <a:solidFill>
                  <a:srgbClr val="00206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 OBJECTIVES</a:t>
            </a:r>
            <a:r>
              <a:rPr lang="en-IN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F3B99-F39D-B223-772D-9C46756B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latin typeface="Bahnschrift Condensed" panose="020B0502040204020203" pitchFamily="34" charset="0"/>
              </a:rPr>
              <a:t>What is meant by the term “Data Science”.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Bahnschrift Condensed" panose="020B0502040204020203" pitchFamily="34" charset="0"/>
              </a:rPr>
              <a:t>Apprehend the field of Data Science’s impact and importance in society.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Bahnschrift Condensed" panose="020B0502040204020203" pitchFamily="34" charset="0"/>
              </a:rPr>
              <a:t>Its Application, Importance and Advantage in various industries.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Bahnschrift Condensed" panose="020B0502040204020203" pitchFamily="34" charset="0"/>
              </a:rPr>
              <a:t>How does data science impact organizations?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Bahnschrift Condensed" panose="020B0502040204020203" pitchFamily="34" charset="0"/>
              </a:rPr>
              <a:t>Basic Steps for learning Data Science</a:t>
            </a:r>
          </a:p>
          <a:p>
            <a:pPr marL="0" indent="0">
              <a:lnSpc>
                <a:spcPct val="150000"/>
              </a:lnSpc>
              <a:buNone/>
            </a:pPr>
            <a:endParaRPr lang="en-IN" sz="3200" dirty="0">
              <a:latin typeface="Bahnschrift Condensed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IN" sz="3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764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035D-395F-4CC3-8B28-531CB679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270" y="3687032"/>
            <a:ext cx="5527459" cy="686756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WHAT IS DATA SCIENCE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606A-F1D1-4288-8220-713DD68F0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6875"/>
            <a:ext cx="10590730" cy="6867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24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Data Science is the field of science in which we deal with the various forms of data to get and develop some informative insights for business development and research.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4D200-286A-49D2-8ACC-FD211F1867B6}"/>
              </a:ext>
            </a:extLst>
          </p:cNvPr>
          <p:cNvSpPr txBox="1"/>
          <p:nvPr/>
        </p:nvSpPr>
        <p:spPr>
          <a:xfrm>
            <a:off x="4334192" y="908742"/>
            <a:ext cx="1162975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1FFED-1CB8-46C4-95ED-5488E5A1A3E8}"/>
              </a:ext>
            </a:extLst>
          </p:cNvPr>
          <p:cNvSpPr txBox="1"/>
          <p:nvPr/>
        </p:nvSpPr>
        <p:spPr>
          <a:xfrm>
            <a:off x="5683598" y="908742"/>
            <a:ext cx="1878737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57005-E6F9-4D48-A76C-7D348C98AA9E}"/>
              </a:ext>
            </a:extLst>
          </p:cNvPr>
          <p:cNvSpPr txBox="1"/>
          <p:nvPr/>
        </p:nvSpPr>
        <p:spPr>
          <a:xfrm>
            <a:off x="1270656" y="1099218"/>
            <a:ext cx="35473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2060"/>
                </a:solidFill>
                <a:effectLst/>
                <a:latin typeface="Bahnschrift Condensed" panose="020B0502040204020203" pitchFamily="34" charset="0"/>
              </a:rPr>
              <a:t>Facts and statistics collected together for reference or analysis.</a:t>
            </a:r>
            <a:endParaRPr lang="en-IN" sz="28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921B8-CE80-5049-E358-EAADF71829B8}"/>
              </a:ext>
            </a:extLst>
          </p:cNvPr>
          <p:cNvSpPr txBox="1"/>
          <p:nvPr/>
        </p:nvSpPr>
        <p:spPr>
          <a:xfrm>
            <a:off x="7881561" y="1099217"/>
            <a:ext cx="35473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The intellectual and practical study of natural and physical world.</a:t>
            </a:r>
            <a:endParaRPr lang="en-IN" sz="28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771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19362 -0.0828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7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21107 -0.0842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1" animBg="1"/>
      <p:bldP spid="4" grpId="2" animBg="1"/>
      <p:bldP spid="5" grpId="1" animBg="1"/>
      <p:bldP spid="5" grpId="2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129C99-F02E-0D93-F366-4F0947AE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00206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WHY DATA SCIENCE IS A BOOMING INDUSTRY OF </a:t>
            </a:r>
            <a:br>
              <a:rPr lang="en-IN" sz="3600" dirty="0">
                <a:solidFill>
                  <a:srgbClr val="00206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</a:br>
            <a:r>
              <a:rPr lang="en-IN" sz="4000" dirty="0">
                <a:solidFill>
                  <a:srgbClr val="00206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21ST CENTURY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9D718D-23D1-269D-2454-695DD4207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796"/>
            <a:ext cx="10515600" cy="380586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Bahnschrift Condensed" panose="020B0502040204020203" pitchFamily="34" charset="0"/>
              </a:rPr>
              <a:t>Data in the 21</a:t>
            </a:r>
            <a:r>
              <a:rPr lang="en-IN" baseline="30000" dirty="0">
                <a:latin typeface="Bahnschrift Condensed" panose="020B0502040204020203" pitchFamily="34" charset="0"/>
              </a:rPr>
              <a:t>st</a:t>
            </a:r>
            <a:r>
              <a:rPr lang="en-IN" dirty="0">
                <a:latin typeface="Bahnschrift Condensed" panose="020B0502040204020203" pitchFamily="34" charset="0"/>
              </a:rPr>
              <a:t> Century is like oil in the 18</a:t>
            </a:r>
            <a:r>
              <a:rPr lang="en-IN" baseline="30000" dirty="0">
                <a:latin typeface="Bahnschrift Condensed" panose="020B0502040204020203" pitchFamily="34" charset="0"/>
              </a:rPr>
              <a:t>th</a:t>
            </a:r>
            <a:r>
              <a:rPr lang="en-IN" dirty="0">
                <a:latin typeface="Bahnschrift Condensed" panose="020B0502040204020203" pitchFamily="34" charset="0"/>
              </a:rPr>
              <a:t> Century.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dirty="0">
                <a:latin typeface="Bahnschrift Condensed" panose="020B0502040204020203" pitchFamily="34" charset="0"/>
              </a:rPr>
              <a:t>Per day “</a:t>
            </a:r>
            <a:r>
              <a:rPr lang="en-IN" dirty="0">
                <a:solidFill>
                  <a:srgbClr val="FF0000"/>
                </a:solidFill>
                <a:latin typeface="Bahnschrift Condensed" panose="020B0502040204020203" pitchFamily="34" charset="0"/>
              </a:rPr>
              <a:t>2,50,00,00,000 GB</a:t>
            </a:r>
            <a:r>
              <a:rPr lang="en-IN" dirty="0">
                <a:latin typeface="Bahnschrift Condensed" panose="020B0502040204020203" pitchFamily="34" charset="0"/>
              </a:rPr>
              <a:t>” of data is created and this number is in increasing order.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Bahnschrift Condensed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dirty="0">
                <a:latin typeface="Bahnschrift Condensed" panose="020B0502040204020203" pitchFamily="34" charset="0"/>
              </a:rPr>
              <a:t>For handling such a huge amount of data, data scientists are in high demand as they bring a rare mix of strong data knowledge, business awareness, technological skills, intuition and statistical expertise.</a:t>
            </a:r>
          </a:p>
        </p:txBody>
      </p:sp>
    </p:spTree>
    <p:extLst>
      <p:ext uri="{BB962C8B-B14F-4D97-AF65-F5344CB8AC3E}">
        <p14:creationId xmlns:p14="http://schemas.microsoft.com/office/powerpoint/2010/main" val="3389843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E349-E463-D584-39C2-A97AFFE7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MORE ABOUT DATA SCIENCE…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DE46-E7CC-54AB-2076-1EF08E603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568"/>
            <a:ext cx="4917490" cy="33766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dirty="0">
                <a:latin typeface="Bahnschrift Condensed" panose="020B0502040204020203" pitchFamily="34" charset="0"/>
              </a:rPr>
              <a:t>A multi-directional field that uses scientific methods, processes, algorithms and systems to extract knowledge and insights from structured and unstructured data.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95F6F7-1951-00BF-2D60-09FBB7DC6F1B}"/>
              </a:ext>
            </a:extLst>
          </p:cNvPr>
          <p:cNvGrpSpPr/>
          <p:nvPr/>
        </p:nvGrpSpPr>
        <p:grpSpPr>
          <a:xfrm>
            <a:off x="6436312" y="1484909"/>
            <a:ext cx="4807905" cy="4822690"/>
            <a:chOff x="6436312" y="1484909"/>
            <a:chExt cx="4807905" cy="48226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CEF1FC-381D-C506-D5EA-FBFF16D57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312" y="1484909"/>
              <a:ext cx="4807905" cy="470727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4305EB-EE8C-B05B-F6E7-73FCD829DCD1}"/>
                </a:ext>
              </a:extLst>
            </p:cNvPr>
            <p:cNvSpPr txBox="1"/>
            <p:nvPr/>
          </p:nvSpPr>
          <p:spPr>
            <a:xfrm>
              <a:off x="8244903" y="6076767"/>
              <a:ext cx="11896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>
                      <a:lumMod val="50000"/>
                    </a:schemeClr>
                  </a:solidFill>
                </a:rPr>
                <a:t>Image Credit: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856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BD9A-2A5D-47C9-C06F-8E4C7154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WHAT DATA SCIENCE INCLUDES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8011D-0EDC-3268-9F60-32408D6B62A1}"/>
              </a:ext>
            </a:extLst>
          </p:cNvPr>
          <p:cNvSpPr txBox="1"/>
          <p:nvPr/>
        </p:nvSpPr>
        <p:spPr>
          <a:xfrm>
            <a:off x="1347487" y="1983442"/>
            <a:ext cx="147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Statistics</a:t>
            </a:r>
            <a:endParaRPr lang="en-IN" sz="2400" dirty="0">
              <a:solidFill>
                <a:srgbClr val="00B05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9C3CB-0DF1-913D-9BB8-16D92AAEE14C}"/>
              </a:ext>
            </a:extLst>
          </p:cNvPr>
          <p:cNvSpPr txBox="1"/>
          <p:nvPr/>
        </p:nvSpPr>
        <p:spPr>
          <a:xfrm>
            <a:off x="4481570" y="2628781"/>
            <a:ext cx="27562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Big Data Analytics</a:t>
            </a:r>
          </a:p>
          <a:p>
            <a:endParaRPr lang="en-IN" dirty="0">
              <a:solidFill>
                <a:srgbClr val="0070C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8B990-574E-A375-2269-BB6B42B82CC3}"/>
              </a:ext>
            </a:extLst>
          </p:cNvPr>
          <p:cNvSpPr txBox="1"/>
          <p:nvPr/>
        </p:nvSpPr>
        <p:spPr>
          <a:xfrm>
            <a:off x="8206926" y="1983442"/>
            <a:ext cx="284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Business Analytics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A79DEA-1353-F544-AC0D-9645AC7588E4}"/>
              </a:ext>
            </a:extLst>
          </p:cNvPr>
          <p:cNvSpPr txBox="1"/>
          <p:nvPr/>
        </p:nvSpPr>
        <p:spPr>
          <a:xfrm>
            <a:off x="395698" y="3633337"/>
            <a:ext cx="388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Data(base) 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936A0-3246-9E9F-DC09-BF47E5DD2E27}"/>
              </a:ext>
            </a:extLst>
          </p:cNvPr>
          <p:cNvSpPr txBox="1"/>
          <p:nvPr/>
        </p:nvSpPr>
        <p:spPr>
          <a:xfrm>
            <a:off x="4855335" y="4454637"/>
            <a:ext cx="200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C000"/>
                </a:solidFill>
                <a:latin typeface="Bahnschrift SemiBold SemiConden" panose="020B0502040204020203" pitchFamily="34" charset="0"/>
              </a:rPr>
              <a:t>Data Mining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EC61D-6AE3-44A9-87B5-6464A7B5DF45}"/>
              </a:ext>
            </a:extLst>
          </p:cNvPr>
          <p:cNvSpPr txBox="1"/>
          <p:nvPr/>
        </p:nvSpPr>
        <p:spPr>
          <a:xfrm>
            <a:off x="8154839" y="3633337"/>
            <a:ext cx="2949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Data 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3DD80E-EEEE-6E87-C8CA-29C9F5836CCE}"/>
              </a:ext>
            </a:extLst>
          </p:cNvPr>
          <p:cNvSpPr txBox="1"/>
          <p:nvPr/>
        </p:nvSpPr>
        <p:spPr>
          <a:xfrm>
            <a:off x="871592" y="5343290"/>
            <a:ext cx="293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Machine 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AB080A-9670-FA82-E7A3-54EC5D96B157}"/>
              </a:ext>
            </a:extLst>
          </p:cNvPr>
          <p:cNvSpPr txBox="1"/>
          <p:nvPr/>
        </p:nvSpPr>
        <p:spPr>
          <a:xfrm>
            <a:off x="8428375" y="5343290"/>
            <a:ext cx="240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C000"/>
                </a:solidFill>
                <a:latin typeface="Bahnschrift SemiBold SemiConden" panose="020B0502040204020203" pitchFamily="34" charset="0"/>
              </a:rPr>
              <a:t>Deep 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5B1D69-0D4F-CCFA-CAFF-EBBD8AA59C09}"/>
              </a:ext>
            </a:extLst>
          </p:cNvPr>
          <p:cNvSpPr txBox="1"/>
          <p:nvPr/>
        </p:nvSpPr>
        <p:spPr>
          <a:xfrm>
            <a:off x="4397173" y="6003494"/>
            <a:ext cx="339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88514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  <p:bldP spid="10" grpId="0"/>
      <p:bldP spid="12" grpId="0"/>
      <p:bldP spid="14" grpId="0"/>
      <p:bldP spid="15" grpId="0"/>
      <p:bldP spid="1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3087-82DA-2CF8-7C2E-FDB5941E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WHAT DO PEOPLE LOOK FOR IN A DATA SCIENTIST </a:t>
            </a:r>
            <a:r>
              <a:rPr lang="en-IN" sz="4800" dirty="0">
                <a:solidFill>
                  <a:srgbClr val="00206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?</a:t>
            </a:r>
            <a:endParaRPr lang="en-IN" sz="4000" dirty="0">
              <a:solidFill>
                <a:srgbClr val="002060"/>
              </a:solidFill>
              <a:latin typeface="Bahnschrift SemiBold SemiConden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A987A-4725-9D77-1FC8-B3425AC28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04" y="1603684"/>
            <a:ext cx="4887897" cy="5032375"/>
          </a:xfrm>
        </p:spPr>
        <p:txBody>
          <a:bodyPr>
            <a:noAutofit/>
          </a:bodyPr>
          <a:lstStyle/>
          <a:p>
            <a:r>
              <a:rPr lang="en-IN" dirty="0">
                <a:latin typeface="Bahnschrift Condensed" panose="020B0502040204020203" pitchFamily="34" charset="0"/>
              </a:rPr>
              <a:t>Passion and Curiosity</a:t>
            </a:r>
          </a:p>
          <a:p>
            <a:r>
              <a:rPr lang="en-IN" dirty="0">
                <a:latin typeface="Bahnschrift Condensed" panose="020B0502040204020203" pitchFamily="34" charset="0"/>
              </a:rPr>
              <a:t>Mental Capacity</a:t>
            </a:r>
          </a:p>
          <a:p>
            <a:r>
              <a:rPr lang="en-IN" dirty="0">
                <a:latin typeface="Bahnschrift Condensed" panose="020B0502040204020203" pitchFamily="34" charset="0"/>
              </a:rPr>
              <a:t>Ability to translate ML Problems</a:t>
            </a:r>
          </a:p>
          <a:p>
            <a:r>
              <a:rPr lang="en-IN" dirty="0">
                <a:latin typeface="Bahnschrift Condensed" panose="020B0502040204020203" pitchFamily="34" charset="0"/>
              </a:rPr>
              <a:t>Automation and optimization</a:t>
            </a:r>
          </a:p>
          <a:p>
            <a:r>
              <a:rPr lang="en-IN" dirty="0">
                <a:latin typeface="Bahnschrift Condensed" panose="020B0502040204020203" pitchFamily="34" charset="0"/>
              </a:rPr>
              <a:t>Personality &amp; Team Fit</a:t>
            </a:r>
          </a:p>
          <a:p>
            <a:r>
              <a:rPr lang="en-IN" dirty="0">
                <a:latin typeface="Bahnschrift Condensed" panose="020B0502040204020203" pitchFamily="34" charset="0"/>
              </a:rPr>
              <a:t>Coding Experience</a:t>
            </a:r>
          </a:p>
          <a:p>
            <a:r>
              <a:rPr lang="en-IN" dirty="0">
                <a:latin typeface="Bahnschrift Condensed" panose="020B0502040204020203" pitchFamily="34" charset="0"/>
              </a:rPr>
              <a:t>Debugging Skills</a:t>
            </a:r>
          </a:p>
          <a:p>
            <a:r>
              <a:rPr lang="en-IN" dirty="0">
                <a:latin typeface="Bahnschrift Condensed" panose="020B0502040204020203" pitchFamily="34" charset="0"/>
              </a:rPr>
              <a:t>Adaptability</a:t>
            </a:r>
          </a:p>
          <a:p>
            <a:r>
              <a:rPr lang="en-IN" dirty="0">
                <a:latin typeface="Bahnschrift Condensed" panose="020B0502040204020203" pitchFamily="34" charset="0"/>
              </a:rPr>
              <a:t>Full Stack potential</a:t>
            </a:r>
          </a:p>
          <a:p>
            <a:r>
              <a:rPr lang="en-IN" dirty="0">
                <a:latin typeface="Bahnschrift Condensed" panose="020B0502040204020203" pitchFamily="34" charset="0"/>
              </a:rPr>
              <a:t>Storytelling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A7BC3-A955-07AC-D89D-E0B89E441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666" y="2386505"/>
            <a:ext cx="5930284" cy="296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84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5AC4-9CFD-B411-D7BB-7412238D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BASICS STEPS FOR LEARNING DATA SCIENCE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C74638-9291-C271-6222-37FB5D34B4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919609"/>
              </p:ext>
            </p:extLst>
          </p:nvPr>
        </p:nvGraphicFramePr>
        <p:xfrm>
          <a:off x="838200" y="2414726"/>
          <a:ext cx="10515600" cy="4152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CF55C37-BBCF-1B28-4885-30E5C0B8B8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91876"/>
            <a:ext cx="1418948" cy="10642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9E1706-3A50-6E21-D026-DD901182D5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768" y="888371"/>
            <a:ext cx="1274064" cy="1274064"/>
          </a:xfrm>
          <a:prstGeom prst="ellipse">
            <a:avLst/>
          </a:prstGeom>
          <a:ln w="190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80917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44444E-6 L 0.1918 -0.087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8 -0.08797 L 0.36576 -0.1585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76 -0.15857 L 0.54649 -0.242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649 -0.2426 L 0.71979 -0.3238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9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E0BA-9567-AC1E-91E3-A12A9B02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93411"/>
          </a:xfrm>
        </p:spPr>
        <p:txBody>
          <a:bodyPr>
            <a:normAutofit/>
          </a:bodyPr>
          <a:lstStyle/>
          <a:p>
            <a:pPr algn="ctr"/>
            <a:r>
              <a:rPr lang="en-US" sz="3700" dirty="0">
                <a:solidFill>
                  <a:srgbClr val="002060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CLASSIFICATION OF AI SYSTEMS WITH RESPECT TO ENVIRONMENT</a:t>
            </a:r>
            <a:endParaRPr lang="en-IN" sz="3700" dirty="0">
              <a:solidFill>
                <a:srgbClr val="002060"/>
              </a:solidFill>
              <a:latin typeface="Bahnschrift SemiBold SemiConden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E8063-F5C1-2633-7786-EDEA74A14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1651"/>
            <a:ext cx="10515600" cy="436781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Bahnschrift Condensed" panose="020B0502040204020203" pitchFamily="34" charset="0"/>
              </a:rPr>
              <a:t>AI systems can be classified based on their interaction with the environment.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Bahnschrift Condensed" panose="020B0502040204020203" pitchFamily="34" charset="0"/>
              </a:rPr>
              <a:t>	This includes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Reactive Machines</a:t>
            </a:r>
            <a:r>
              <a:rPr lang="en-US" dirty="0">
                <a:latin typeface="Bahnschrift Condensed" panose="020B0502040204020203" pitchFamily="34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Bahnschrift Condensed" panose="020B0502040204020203" pitchFamily="34" charset="0"/>
              </a:rPr>
              <a:t>Limited Memory</a:t>
            </a:r>
            <a:r>
              <a:rPr lang="en-US" dirty="0">
                <a:latin typeface="Bahnschrift Condensed" panose="020B0502040204020203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Bahnschrift Condensed" panose="020B0502040204020203" pitchFamily="34" charset="0"/>
              </a:rPr>
              <a:t>Theory of Mind</a:t>
            </a:r>
            <a:r>
              <a:rPr lang="en-US" dirty="0">
                <a:latin typeface="Bahnschrift Condensed" panose="020B0502040204020203" pitchFamily="34" charset="0"/>
              </a:rPr>
              <a:t>, and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Bahnschrift Condensed" panose="020B0502040204020203" pitchFamily="34" charset="0"/>
              </a:rPr>
              <a:t>	</a:t>
            </a:r>
            <a:r>
              <a:rPr lang="en-US" dirty="0">
                <a:solidFill>
                  <a:srgbClr val="FFC000"/>
                </a:solidFill>
                <a:latin typeface="Bahnschrift Condensed" panose="020B0502040204020203" pitchFamily="34" charset="0"/>
              </a:rPr>
              <a:t>Self-Aware Systems</a:t>
            </a:r>
            <a:r>
              <a:rPr lang="en-US" dirty="0">
                <a:latin typeface="Bahnschrift Condensed" panose="020B0502040204020203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Reactive Machines</a:t>
            </a:r>
            <a:r>
              <a:rPr lang="en-US" dirty="0">
                <a:latin typeface="Bahnschrift Condensed" panose="020B0502040204020203" pitchFamily="34" charset="0"/>
              </a:rPr>
              <a:t> operate based on predefined rules and do not possess memory.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B050"/>
                </a:solidFill>
                <a:latin typeface="Bahnschrift Condensed" panose="020B0502040204020203" pitchFamily="34" charset="0"/>
              </a:rPr>
              <a:t>Limited Memory Systems</a:t>
            </a:r>
            <a:r>
              <a:rPr lang="en-US" dirty="0">
                <a:latin typeface="Bahnschrift Condensed" panose="020B0502040204020203" pitchFamily="34" charset="0"/>
              </a:rPr>
              <a:t>, like self-driving cars, use past data for decision-making.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C00000"/>
                </a:solidFill>
                <a:latin typeface="Bahnschrift Condensed" panose="020B0502040204020203" pitchFamily="34" charset="0"/>
              </a:rPr>
              <a:t>Theoretical Models</a:t>
            </a:r>
            <a:r>
              <a:rPr lang="en-US" dirty="0">
                <a:latin typeface="Bahnschrift Condensed" panose="020B0502040204020203" pitchFamily="34" charset="0"/>
              </a:rPr>
              <a:t> of mind attempt to give AI systems the ability to understand human emotions and intentions.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C000"/>
                </a:solidFill>
                <a:latin typeface="Bahnschrift Condensed" panose="020B0502040204020203" pitchFamily="34" charset="0"/>
              </a:rPr>
              <a:t> Self-Aware Systems</a:t>
            </a:r>
            <a:r>
              <a:rPr lang="en-US" dirty="0">
                <a:latin typeface="Bahnschrift Condensed" panose="020B0502040204020203" pitchFamily="34" charset="0"/>
              </a:rPr>
              <a:t> can recognize their existence and adapt accordingly.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BCE66-B858-4210-AF34-FE255A6762C5}"/>
              </a:ext>
            </a:extLst>
          </p:cNvPr>
          <p:cNvSpPr txBox="1"/>
          <p:nvPr/>
        </p:nvSpPr>
        <p:spPr>
          <a:xfrm>
            <a:off x="-124288" y="5772257"/>
            <a:ext cx="12440575" cy="583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3200" i="1" dirty="0">
                <a:solidFill>
                  <a:srgbClr val="800080"/>
                </a:solidFill>
                <a:latin typeface="Bahnschrift Condensed" panose="020B0502040204020203" pitchFamily="34" charset="0"/>
              </a:rPr>
              <a:t>AI systems with a sense of a theory of mind can understand and predict human </a:t>
            </a:r>
            <a:r>
              <a:rPr lang="en-US" sz="3200" i="1" dirty="0" err="1">
                <a:solidFill>
                  <a:srgbClr val="800080"/>
                </a:solidFill>
                <a:latin typeface="Bahnschrift Condensed" panose="020B0502040204020203" pitchFamily="34" charset="0"/>
              </a:rPr>
              <a:t>behaviour</a:t>
            </a:r>
            <a:r>
              <a:rPr lang="en-US" sz="3200" i="1" dirty="0">
                <a:solidFill>
                  <a:srgbClr val="800080"/>
                </a:solidFill>
                <a:latin typeface="Bahnschrift Condensed" panose="020B0502040204020203" pitchFamily="34" charset="0"/>
              </a:rPr>
              <a:t>.</a:t>
            </a:r>
            <a:endParaRPr lang="en-IN" sz="3200" i="1" dirty="0">
              <a:solidFill>
                <a:srgbClr val="80008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3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19896</TotalTime>
  <Words>773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Bahnschrift Condensed</vt:lpstr>
      <vt:lpstr>Bahnschrift SemiBold SemiConden</vt:lpstr>
      <vt:lpstr>Calibri</vt:lpstr>
      <vt:lpstr>Calibri Light</vt:lpstr>
      <vt:lpstr>Google Sans</vt:lpstr>
      <vt:lpstr>Office Theme</vt:lpstr>
      <vt:lpstr>PowerPoint Presentation</vt:lpstr>
      <vt:lpstr>LEARNING OBJECTIVES  </vt:lpstr>
      <vt:lpstr>WHAT IS DATA SCIENCE ?</vt:lpstr>
      <vt:lpstr>WHY DATA SCIENCE IS A BOOMING INDUSTRY OF  21ST CENTURY</vt:lpstr>
      <vt:lpstr>MORE ABOUT DATA SCIENCE…</vt:lpstr>
      <vt:lpstr>WHAT DATA SCIENCE INCLUDES</vt:lpstr>
      <vt:lpstr>WHAT DO PEOPLE LOOK FOR IN A DATA SCIENTIST ?</vt:lpstr>
      <vt:lpstr>BASICS STEPS FOR LEARNING DATA SCIENCE</vt:lpstr>
      <vt:lpstr>CLASSIFICATION OF AI SYSTEMS WITH RESPECT TO ENVIRONMENT</vt:lpstr>
      <vt:lpstr>ARTIFICIAL INTELLIGENCE VS MACHINE LEARNING</vt:lpstr>
      <vt:lpstr>DATA SCIENCE LIFE CYCLE</vt:lpstr>
      <vt:lpstr>VARIOUS DATA SCIENCE JOB ROLES</vt:lpstr>
      <vt:lpstr>APPLICATION OF DATA SCIENCE IN VARIOUS DOMAINS</vt:lpstr>
      <vt:lpstr>IMPORTANCE OF DATA SCIENCE IN AN INDUSTRY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KALKOTWAR</dc:creator>
  <cp:lastModifiedBy>KUNAL KALKOTWAR</cp:lastModifiedBy>
  <cp:revision>338</cp:revision>
  <dcterms:created xsi:type="dcterms:W3CDTF">2022-04-23T05:28:46Z</dcterms:created>
  <dcterms:modified xsi:type="dcterms:W3CDTF">2024-08-07T10:01:38Z</dcterms:modified>
</cp:coreProperties>
</file>