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97" r:id="rId6"/>
    <p:sldId id="307" r:id="rId7"/>
    <p:sldId id="298" r:id="rId8"/>
    <p:sldId id="308" r:id="rId9"/>
    <p:sldId id="304" r:id="rId10"/>
    <p:sldId id="310" r:id="rId11"/>
    <p:sldId id="311" r:id="rId12"/>
    <p:sldId id="312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A04AE8-7982-44A0-B8A2-9D985EE641A3}" v="361" dt="2025-05-01T07:04:48.799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ya Priya Konduru" userId="c6a57827-7fcb-4a1b-a618-f587517e61f3" providerId="ADAL" clId="{DEA04AE8-7982-44A0-B8A2-9D985EE641A3}"/>
    <pc:docChg chg="undo redo custSel addSld delSld modSld sldOrd">
      <pc:chgData name="Lasya Priya Konduru" userId="c6a57827-7fcb-4a1b-a618-f587517e61f3" providerId="ADAL" clId="{DEA04AE8-7982-44A0-B8A2-9D985EE641A3}" dt="2025-05-01T07:04:58.224" v="1804"/>
      <pc:docMkLst>
        <pc:docMk/>
      </pc:docMkLst>
      <pc:sldChg chg="modSp mod modClrScheme chgLayout">
        <pc:chgData name="Lasya Priya Konduru" userId="c6a57827-7fcb-4a1b-a618-f587517e61f3" providerId="ADAL" clId="{DEA04AE8-7982-44A0-B8A2-9D985EE641A3}" dt="2025-05-01T06:32:18.806" v="1654" actId="403"/>
        <pc:sldMkLst>
          <pc:docMk/>
          <pc:sldMk cId="1696807643" sldId="297"/>
        </pc:sldMkLst>
        <pc:spChg chg="mod">
          <ac:chgData name="Lasya Priya Konduru" userId="c6a57827-7fcb-4a1b-a618-f587517e61f3" providerId="ADAL" clId="{DEA04AE8-7982-44A0-B8A2-9D985EE641A3}" dt="2025-05-01T06:31:15.205" v="1637" actId="255"/>
          <ac:spMkLst>
            <pc:docMk/>
            <pc:sldMk cId="1696807643" sldId="297"/>
            <ac:spMk id="2" creationId="{03966B07-27DB-9C6F-C48C-9482EFAB6F29}"/>
          </ac:spMkLst>
        </pc:spChg>
        <pc:spChg chg="mod">
          <ac:chgData name="Lasya Priya Konduru" userId="c6a57827-7fcb-4a1b-a618-f587517e61f3" providerId="ADAL" clId="{DEA04AE8-7982-44A0-B8A2-9D985EE641A3}" dt="2025-05-01T06:32:18.806" v="1654" actId="403"/>
          <ac:spMkLst>
            <pc:docMk/>
            <pc:sldMk cId="1696807643" sldId="297"/>
            <ac:spMk id="3" creationId="{0107A191-186B-C5EF-02E1-52607C4B84FD}"/>
          </ac:spMkLst>
        </pc:spChg>
      </pc:sldChg>
      <pc:sldChg chg="addSp delSp modSp mod modClrScheme chgLayout">
        <pc:chgData name="Lasya Priya Konduru" userId="c6a57827-7fcb-4a1b-a618-f587517e61f3" providerId="ADAL" clId="{DEA04AE8-7982-44A0-B8A2-9D985EE641A3}" dt="2025-05-01T06:39:54.704" v="1717" actId="20577"/>
        <pc:sldMkLst>
          <pc:docMk/>
          <pc:sldMk cId="2540166536" sldId="298"/>
        </pc:sldMkLst>
        <pc:spChg chg="mod ord">
          <ac:chgData name="Lasya Priya Konduru" userId="c6a57827-7fcb-4a1b-a618-f587517e61f3" providerId="ADAL" clId="{DEA04AE8-7982-44A0-B8A2-9D985EE641A3}" dt="2025-05-01T06:36:37.129" v="1689" actId="26606"/>
          <ac:spMkLst>
            <pc:docMk/>
            <pc:sldMk cId="2540166536" sldId="298"/>
            <ac:spMk id="2" creationId="{EE99EC04-1E2D-5159-E993-F2EC23B626AE}"/>
          </ac:spMkLst>
        </pc:spChg>
        <pc:spChg chg="add del mod">
          <ac:chgData name="Lasya Priya Konduru" userId="c6a57827-7fcb-4a1b-a618-f587517e61f3" providerId="ADAL" clId="{DEA04AE8-7982-44A0-B8A2-9D985EE641A3}" dt="2025-05-01T06:36:37.129" v="1689" actId="26606"/>
          <ac:spMkLst>
            <pc:docMk/>
            <pc:sldMk cId="2540166536" sldId="298"/>
            <ac:spMk id="3" creationId="{988A579F-6925-EEEB-A621-E15945F43775}"/>
          </ac:spMkLst>
        </pc:spChg>
        <pc:spChg chg="add del mod ord">
          <ac:chgData name="Lasya Priya Konduru" userId="c6a57827-7fcb-4a1b-a618-f587517e61f3" providerId="ADAL" clId="{DEA04AE8-7982-44A0-B8A2-9D985EE641A3}" dt="2025-05-01T06:36:16.944" v="1686" actId="478"/>
          <ac:spMkLst>
            <pc:docMk/>
            <pc:sldMk cId="2540166536" sldId="298"/>
            <ac:spMk id="4" creationId="{8E7D49B4-8B46-25C6-42E3-5BC371E04C67}"/>
          </ac:spMkLst>
        </pc:spChg>
        <pc:spChg chg="add del mod ord">
          <ac:chgData name="Lasya Priya Konduru" userId="c6a57827-7fcb-4a1b-a618-f587517e61f3" providerId="ADAL" clId="{DEA04AE8-7982-44A0-B8A2-9D985EE641A3}" dt="2025-05-01T06:35:55.471" v="1682"/>
          <ac:spMkLst>
            <pc:docMk/>
            <pc:sldMk cId="2540166536" sldId="298"/>
            <ac:spMk id="6" creationId="{DE877C69-5272-CBAA-E23C-AFDDC880C568}"/>
          </ac:spMkLst>
        </pc:spChg>
        <pc:spChg chg="add del mod">
          <ac:chgData name="Lasya Priya Konduru" userId="c6a57827-7fcb-4a1b-a618-f587517e61f3" providerId="ADAL" clId="{DEA04AE8-7982-44A0-B8A2-9D985EE641A3}" dt="2025-05-01T06:36:24.011" v="1687" actId="478"/>
          <ac:spMkLst>
            <pc:docMk/>
            <pc:sldMk cId="2540166536" sldId="298"/>
            <ac:spMk id="7" creationId="{1BF17944-1E0F-470E-982F-3E94FF6FD352}"/>
          </ac:spMkLst>
        </pc:spChg>
        <pc:graphicFrameChg chg="del mod modGraphic">
          <ac:chgData name="Lasya Priya Konduru" userId="c6a57827-7fcb-4a1b-a618-f587517e61f3" providerId="ADAL" clId="{DEA04AE8-7982-44A0-B8A2-9D985EE641A3}" dt="2025-05-01T05:02:55.281" v="1585" actId="478"/>
          <ac:graphicFrameMkLst>
            <pc:docMk/>
            <pc:sldMk cId="2540166536" sldId="298"/>
            <ac:graphicFrameMk id="5" creationId="{0B401C68-1118-A485-9A18-8D69288350C3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5-01T06:39:54.704" v="1717" actId="20577"/>
          <ac:graphicFrameMkLst>
            <pc:docMk/>
            <pc:sldMk cId="2540166536" sldId="298"/>
            <ac:graphicFrameMk id="8" creationId="{70F20B4D-2D19-F4A9-9494-8ADF06F6D84A}"/>
          </ac:graphicFrameMkLst>
        </pc:graphicFrameChg>
      </pc:sldChg>
      <pc:sldChg chg="del">
        <pc:chgData name="Lasya Priya Konduru" userId="c6a57827-7fcb-4a1b-a618-f587517e61f3" providerId="ADAL" clId="{DEA04AE8-7982-44A0-B8A2-9D985EE641A3}" dt="2025-04-30T19:03:03.377" v="132" actId="47"/>
        <pc:sldMkLst>
          <pc:docMk/>
          <pc:sldMk cId="1194113951" sldId="299"/>
        </pc:sldMkLst>
      </pc:sldChg>
      <pc:sldChg chg="addSp delSp modSp del mod modClrScheme chgLayout">
        <pc:chgData name="Lasya Priya Konduru" userId="c6a57827-7fcb-4a1b-a618-f587517e61f3" providerId="ADAL" clId="{DEA04AE8-7982-44A0-B8A2-9D985EE641A3}" dt="2025-05-01T06:42:00.116" v="1726" actId="47"/>
        <pc:sldMkLst>
          <pc:docMk/>
          <pc:sldMk cId="1510178366" sldId="300"/>
        </pc:sldMkLst>
        <pc:spChg chg="mod">
          <ac:chgData name="Lasya Priya Konduru" userId="c6a57827-7fcb-4a1b-a618-f587517e61f3" providerId="ADAL" clId="{DEA04AE8-7982-44A0-B8A2-9D985EE641A3}" dt="2025-04-30T19:53:37.566" v="447" actId="14100"/>
          <ac:spMkLst>
            <pc:docMk/>
            <pc:sldMk cId="1510178366" sldId="300"/>
            <ac:spMk id="2" creationId="{1450CADE-BA80-3362-7C32-5B6C2D518C94}"/>
          </ac:spMkLst>
        </pc:spChg>
        <pc:spChg chg="mod ord">
          <ac:chgData name="Lasya Priya Konduru" userId="c6a57827-7fcb-4a1b-a618-f587517e61f3" providerId="ADAL" clId="{DEA04AE8-7982-44A0-B8A2-9D985EE641A3}" dt="2025-04-30T19:54:11.811" v="450" actId="14100"/>
          <ac:spMkLst>
            <pc:docMk/>
            <pc:sldMk cId="1510178366" sldId="300"/>
            <ac:spMk id="3" creationId="{4B849F19-C2D2-6117-13EC-446D5359ECE0}"/>
          </ac:spMkLst>
        </pc:spChg>
        <pc:picChg chg="add mod">
          <ac:chgData name="Lasya Priya Konduru" userId="c6a57827-7fcb-4a1b-a618-f587517e61f3" providerId="ADAL" clId="{DEA04AE8-7982-44A0-B8A2-9D985EE641A3}" dt="2025-04-30T19:49:54.809" v="374" actId="14100"/>
          <ac:picMkLst>
            <pc:docMk/>
            <pc:sldMk cId="1510178366" sldId="300"/>
            <ac:picMk id="5" creationId="{9CE9E207-AFD0-638B-5B11-FFB2202EA15B}"/>
          </ac:picMkLst>
        </pc:picChg>
        <pc:picChg chg="del">
          <ac:chgData name="Lasya Priya Konduru" userId="c6a57827-7fcb-4a1b-a618-f587517e61f3" providerId="ADAL" clId="{DEA04AE8-7982-44A0-B8A2-9D985EE641A3}" dt="2025-04-30T19:18:37.513" v="252" actId="478"/>
          <ac:picMkLst>
            <pc:docMk/>
            <pc:sldMk cId="1510178366" sldId="300"/>
            <ac:picMk id="6" creationId="{E2912E12-79B3-5872-4D49-679F1FD1A760}"/>
          </ac:picMkLst>
        </pc:picChg>
        <pc:picChg chg="del">
          <ac:chgData name="Lasya Priya Konduru" userId="c6a57827-7fcb-4a1b-a618-f587517e61f3" providerId="ADAL" clId="{DEA04AE8-7982-44A0-B8A2-9D985EE641A3}" dt="2025-04-30T19:18:35.559" v="251" actId="478"/>
          <ac:picMkLst>
            <pc:docMk/>
            <pc:sldMk cId="1510178366" sldId="300"/>
            <ac:picMk id="8" creationId="{52C1470A-CE9A-7A67-12D5-82F25365E2A7}"/>
          </ac:picMkLst>
        </pc:picChg>
      </pc:sldChg>
      <pc:sldChg chg="addSp delSp modSp del mod">
        <pc:chgData name="Lasya Priya Konduru" userId="c6a57827-7fcb-4a1b-a618-f587517e61f3" providerId="ADAL" clId="{DEA04AE8-7982-44A0-B8A2-9D985EE641A3}" dt="2025-05-01T06:42:01.328" v="1727" actId="47"/>
        <pc:sldMkLst>
          <pc:docMk/>
          <pc:sldMk cId="3906657224" sldId="301"/>
        </pc:sldMkLst>
        <pc:spChg chg="mod">
          <ac:chgData name="Lasya Priya Konduru" userId="c6a57827-7fcb-4a1b-a618-f587517e61f3" providerId="ADAL" clId="{DEA04AE8-7982-44A0-B8A2-9D985EE641A3}" dt="2025-04-30T19:55:10.030" v="456" actId="122"/>
          <ac:spMkLst>
            <pc:docMk/>
            <pc:sldMk cId="3906657224" sldId="301"/>
            <ac:spMk id="2" creationId="{7123491B-7690-5AFD-CCF8-2546FBE187F8}"/>
          </ac:spMkLst>
        </pc:spChg>
        <pc:spChg chg="mod">
          <ac:chgData name="Lasya Priya Konduru" userId="c6a57827-7fcb-4a1b-a618-f587517e61f3" providerId="ADAL" clId="{DEA04AE8-7982-44A0-B8A2-9D985EE641A3}" dt="2025-04-30T19:56:32.827" v="478" actId="27636"/>
          <ac:spMkLst>
            <pc:docMk/>
            <pc:sldMk cId="3906657224" sldId="301"/>
            <ac:spMk id="4" creationId="{E11CE15B-8303-3D31-0036-C96476BCA5B6}"/>
          </ac:spMkLst>
        </pc:spChg>
        <pc:spChg chg="add del mod">
          <ac:chgData name="Lasya Priya Konduru" userId="c6a57827-7fcb-4a1b-a618-f587517e61f3" providerId="ADAL" clId="{DEA04AE8-7982-44A0-B8A2-9D985EE641A3}" dt="2025-04-30T19:30:40.722" v="283" actId="478"/>
          <ac:spMkLst>
            <pc:docMk/>
            <pc:sldMk cId="3906657224" sldId="301"/>
            <ac:spMk id="5" creationId="{C7358B6A-F49A-A3E6-E3CD-EF4B45BC3E29}"/>
          </ac:spMkLst>
        </pc:spChg>
        <pc:picChg chg="del">
          <ac:chgData name="Lasya Priya Konduru" userId="c6a57827-7fcb-4a1b-a618-f587517e61f3" providerId="ADAL" clId="{DEA04AE8-7982-44A0-B8A2-9D985EE641A3}" dt="2025-04-30T19:30:33.607" v="280" actId="478"/>
          <ac:picMkLst>
            <pc:docMk/>
            <pc:sldMk cId="3906657224" sldId="301"/>
            <ac:picMk id="7" creationId="{4C9F548D-7177-F972-8345-7E577CE26921}"/>
          </ac:picMkLst>
        </pc:picChg>
        <pc:picChg chg="add mod">
          <ac:chgData name="Lasya Priya Konduru" userId="c6a57827-7fcb-4a1b-a618-f587517e61f3" providerId="ADAL" clId="{DEA04AE8-7982-44A0-B8A2-9D985EE641A3}" dt="2025-04-30T19:56:21.412" v="475" actId="14100"/>
          <ac:picMkLst>
            <pc:docMk/>
            <pc:sldMk cId="3906657224" sldId="301"/>
            <ac:picMk id="8" creationId="{871129BE-5A46-63A6-C736-F64B156D3206}"/>
          </ac:picMkLst>
        </pc:picChg>
        <pc:picChg chg="del">
          <ac:chgData name="Lasya Priya Konduru" userId="c6a57827-7fcb-4a1b-a618-f587517e61f3" providerId="ADAL" clId="{DEA04AE8-7982-44A0-B8A2-9D985EE641A3}" dt="2025-04-30T19:30:35.480" v="281" actId="478"/>
          <ac:picMkLst>
            <pc:docMk/>
            <pc:sldMk cId="3906657224" sldId="301"/>
            <ac:picMk id="13" creationId="{D3E0F51B-2337-17FC-DDDE-B7B16998389B}"/>
          </ac:picMkLst>
        </pc:picChg>
        <pc:picChg chg="del">
          <ac:chgData name="Lasya Priya Konduru" userId="c6a57827-7fcb-4a1b-a618-f587517e61f3" providerId="ADAL" clId="{DEA04AE8-7982-44A0-B8A2-9D985EE641A3}" dt="2025-04-30T19:30:38.005" v="282" actId="478"/>
          <ac:picMkLst>
            <pc:docMk/>
            <pc:sldMk cId="3906657224" sldId="301"/>
            <ac:picMk id="15" creationId="{828FE580-0C0A-1800-4308-EC6D7C657DA9}"/>
          </ac:picMkLst>
        </pc:picChg>
      </pc:sldChg>
      <pc:sldChg chg="addSp delSp modSp del mod">
        <pc:chgData name="Lasya Priya Konduru" userId="c6a57827-7fcb-4a1b-a618-f587517e61f3" providerId="ADAL" clId="{DEA04AE8-7982-44A0-B8A2-9D985EE641A3}" dt="2025-05-01T06:42:02.032" v="1728" actId="47"/>
        <pc:sldMkLst>
          <pc:docMk/>
          <pc:sldMk cId="1035651738" sldId="302"/>
        </pc:sldMkLst>
        <pc:spChg chg="mod">
          <ac:chgData name="Lasya Priya Konduru" userId="c6a57827-7fcb-4a1b-a618-f587517e61f3" providerId="ADAL" clId="{DEA04AE8-7982-44A0-B8A2-9D985EE641A3}" dt="2025-04-30T19:58:59.050" v="500" actId="14100"/>
          <ac:spMkLst>
            <pc:docMk/>
            <pc:sldMk cId="1035651738" sldId="302"/>
            <ac:spMk id="3" creationId="{69AA8012-B77D-6179-C66F-FE2690150553}"/>
          </ac:spMkLst>
        </pc:spChg>
        <pc:spChg chg="add del mod">
          <ac:chgData name="Lasya Priya Konduru" userId="c6a57827-7fcb-4a1b-a618-f587517e61f3" providerId="ADAL" clId="{DEA04AE8-7982-44A0-B8A2-9D985EE641A3}" dt="2025-04-30T19:32:42.524" v="300" actId="478"/>
          <ac:spMkLst>
            <pc:docMk/>
            <pc:sldMk cId="1035651738" sldId="302"/>
            <ac:spMk id="5" creationId="{F6130DDB-6663-0D92-8F05-8F0ECAC1961C}"/>
          </ac:spMkLst>
        </pc:spChg>
        <pc:picChg chg="add mod">
          <ac:chgData name="Lasya Priya Konduru" userId="c6a57827-7fcb-4a1b-a618-f587517e61f3" providerId="ADAL" clId="{DEA04AE8-7982-44A0-B8A2-9D985EE641A3}" dt="2025-04-30T19:57:21.888" v="482" actId="14100"/>
          <ac:picMkLst>
            <pc:docMk/>
            <pc:sldMk cId="1035651738" sldId="302"/>
            <ac:picMk id="7" creationId="{C3FFE2BA-BFB0-EAE8-166B-521F4DF1226F}"/>
          </ac:picMkLst>
        </pc:picChg>
        <pc:picChg chg="del">
          <ac:chgData name="Lasya Priya Konduru" userId="c6a57827-7fcb-4a1b-a618-f587517e61f3" providerId="ADAL" clId="{DEA04AE8-7982-44A0-B8A2-9D985EE641A3}" dt="2025-04-30T19:32:27.411" v="297" actId="478"/>
          <ac:picMkLst>
            <pc:docMk/>
            <pc:sldMk cId="1035651738" sldId="302"/>
            <ac:picMk id="10" creationId="{0D46EE81-A355-0A62-DD0D-041222576392}"/>
          </ac:picMkLst>
        </pc:picChg>
        <pc:picChg chg="del">
          <ac:chgData name="Lasya Priya Konduru" userId="c6a57827-7fcb-4a1b-a618-f587517e61f3" providerId="ADAL" clId="{DEA04AE8-7982-44A0-B8A2-9D985EE641A3}" dt="2025-04-30T19:32:36.589" v="298" actId="478"/>
          <ac:picMkLst>
            <pc:docMk/>
            <pc:sldMk cId="1035651738" sldId="302"/>
            <ac:picMk id="12" creationId="{0BE82192-CB2D-EF53-2DEA-DA3BAD225230}"/>
          </ac:picMkLst>
        </pc:picChg>
        <pc:picChg chg="del">
          <ac:chgData name="Lasya Priya Konduru" userId="c6a57827-7fcb-4a1b-a618-f587517e61f3" providerId="ADAL" clId="{DEA04AE8-7982-44A0-B8A2-9D985EE641A3}" dt="2025-04-30T19:32:39.381" v="299" actId="478"/>
          <ac:picMkLst>
            <pc:docMk/>
            <pc:sldMk cId="1035651738" sldId="302"/>
            <ac:picMk id="14" creationId="{0FD96202-20D6-0BED-9A46-36B38754E305}"/>
          </ac:picMkLst>
        </pc:picChg>
      </pc:sldChg>
      <pc:sldChg chg="addSp delSp modSp del mod">
        <pc:chgData name="Lasya Priya Konduru" userId="c6a57827-7fcb-4a1b-a618-f587517e61f3" providerId="ADAL" clId="{DEA04AE8-7982-44A0-B8A2-9D985EE641A3}" dt="2025-05-01T06:42:03.152" v="1729" actId="47"/>
        <pc:sldMkLst>
          <pc:docMk/>
          <pc:sldMk cId="254567823" sldId="303"/>
        </pc:sldMkLst>
        <pc:spChg chg="mod">
          <ac:chgData name="Lasya Priya Konduru" userId="c6a57827-7fcb-4a1b-a618-f587517e61f3" providerId="ADAL" clId="{DEA04AE8-7982-44A0-B8A2-9D985EE641A3}" dt="2025-04-30T19:35:18.840" v="323" actId="1076"/>
          <ac:spMkLst>
            <pc:docMk/>
            <pc:sldMk cId="254567823" sldId="303"/>
            <ac:spMk id="2" creationId="{99E2D656-AD1F-7C5B-A08C-0EAAC7F87FFD}"/>
          </ac:spMkLst>
        </pc:spChg>
        <pc:spChg chg="mod">
          <ac:chgData name="Lasya Priya Konduru" userId="c6a57827-7fcb-4a1b-a618-f587517e61f3" providerId="ADAL" clId="{DEA04AE8-7982-44A0-B8A2-9D985EE641A3}" dt="2025-04-30T20:00:41.217" v="519" actId="14100"/>
          <ac:spMkLst>
            <pc:docMk/>
            <pc:sldMk cId="254567823" sldId="303"/>
            <ac:spMk id="4" creationId="{197CCBD1-EF05-ACD8-2364-A3F282E0CB56}"/>
          </ac:spMkLst>
        </pc:spChg>
        <pc:spChg chg="add del mod">
          <ac:chgData name="Lasya Priya Konduru" userId="c6a57827-7fcb-4a1b-a618-f587517e61f3" providerId="ADAL" clId="{DEA04AE8-7982-44A0-B8A2-9D985EE641A3}" dt="2025-04-30T19:34:57.875" v="319" actId="22"/>
          <ac:spMkLst>
            <pc:docMk/>
            <pc:sldMk cId="254567823" sldId="303"/>
            <ac:spMk id="5" creationId="{164EE405-5B3A-60CD-E47E-8899C530C0FD}"/>
          </ac:spMkLst>
        </pc:spChg>
        <pc:picChg chg="del">
          <ac:chgData name="Lasya Priya Konduru" userId="c6a57827-7fcb-4a1b-a618-f587517e61f3" providerId="ADAL" clId="{DEA04AE8-7982-44A0-B8A2-9D985EE641A3}" dt="2025-04-30T19:33:58.441" v="313" actId="478"/>
          <ac:picMkLst>
            <pc:docMk/>
            <pc:sldMk cId="254567823" sldId="303"/>
            <ac:picMk id="7" creationId="{4CC43A5B-D5C8-1FD5-FD49-200B2D1F517D}"/>
          </ac:picMkLst>
        </pc:picChg>
        <pc:picChg chg="add mod ord">
          <ac:chgData name="Lasya Priya Konduru" userId="c6a57827-7fcb-4a1b-a618-f587517e61f3" providerId="ADAL" clId="{DEA04AE8-7982-44A0-B8A2-9D985EE641A3}" dt="2025-04-30T19:59:51.927" v="504" actId="14100"/>
          <ac:picMkLst>
            <pc:docMk/>
            <pc:sldMk cId="254567823" sldId="303"/>
            <ac:picMk id="8" creationId="{F7E729EE-6E1B-C5E0-9DEC-4218641F536A}"/>
          </ac:picMkLst>
        </pc:picChg>
      </pc:sldChg>
      <pc:sldChg chg="addSp delSp modSp mod modClrScheme chgLayout">
        <pc:chgData name="Lasya Priya Konduru" userId="c6a57827-7fcb-4a1b-a618-f587517e61f3" providerId="ADAL" clId="{DEA04AE8-7982-44A0-B8A2-9D985EE641A3}" dt="2025-05-01T07:04:48.798" v="1802" actId="20577"/>
        <pc:sldMkLst>
          <pc:docMk/>
          <pc:sldMk cId="4259592315" sldId="304"/>
        </pc:sldMkLst>
        <pc:spChg chg="add del mod">
          <ac:chgData name="Lasya Priya Konduru" userId="c6a57827-7fcb-4a1b-a618-f587517e61f3" providerId="ADAL" clId="{DEA04AE8-7982-44A0-B8A2-9D985EE641A3}" dt="2025-05-01T06:58:05.657" v="1735" actId="26606"/>
          <ac:spMkLst>
            <pc:docMk/>
            <pc:sldMk cId="4259592315" sldId="304"/>
            <ac:spMk id="3" creationId="{55B20AEC-15AD-B33F-ACD5-4E45A0B558A1}"/>
          </ac:spMkLst>
        </pc:spChg>
        <pc:spChg chg="add del mod">
          <ac:chgData name="Lasya Priya Konduru" userId="c6a57827-7fcb-4a1b-a618-f587517e61f3" providerId="ADAL" clId="{DEA04AE8-7982-44A0-B8A2-9D985EE641A3}" dt="2025-04-30T20:11:35.443" v="619" actId="26606"/>
          <ac:spMkLst>
            <pc:docMk/>
            <pc:sldMk cId="4259592315" sldId="304"/>
            <ac:spMk id="3" creationId="{81BDAE23-D087-D81D-3130-60A9DF1D73D9}"/>
          </ac:spMkLst>
        </pc:spChg>
        <pc:spChg chg="mod">
          <ac:chgData name="Lasya Priya Konduru" userId="c6a57827-7fcb-4a1b-a618-f587517e61f3" providerId="ADAL" clId="{DEA04AE8-7982-44A0-B8A2-9D985EE641A3}" dt="2025-05-01T06:58:05.657" v="1735" actId="26606"/>
          <ac:spMkLst>
            <pc:docMk/>
            <pc:sldMk cId="4259592315" sldId="304"/>
            <ac:spMk id="5" creationId="{51C61D17-8B46-7585-A48B-85460D78DD4D}"/>
          </ac:spMkLst>
        </pc:spChg>
        <pc:graphicFrameChg chg="add del mod">
          <ac:chgData name="Lasya Priya Konduru" userId="c6a57827-7fcb-4a1b-a618-f587517e61f3" providerId="ADAL" clId="{DEA04AE8-7982-44A0-B8A2-9D985EE641A3}" dt="2025-04-30T20:05:45.075" v="559" actId="26606"/>
          <ac:graphicFrameMkLst>
            <pc:docMk/>
            <pc:sldMk cId="4259592315" sldId="304"/>
            <ac:graphicFrameMk id="7" creationId="{F1AD715F-4645-6558-B939-AFCF044053E8}"/>
          </ac:graphicFrameMkLst>
        </pc:graphicFrameChg>
        <pc:graphicFrameChg chg="del mod">
          <ac:chgData name="Lasya Priya Konduru" userId="c6a57827-7fcb-4a1b-a618-f587517e61f3" providerId="ADAL" clId="{DEA04AE8-7982-44A0-B8A2-9D985EE641A3}" dt="2025-04-30T20:01:33.739" v="536" actId="478"/>
          <ac:graphicFrameMkLst>
            <pc:docMk/>
            <pc:sldMk cId="4259592315" sldId="304"/>
            <ac:graphicFrameMk id="8" creationId="{63D7871B-63C0-FD5C-A1B0-B6097CB4B0D5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5-01T06:42:06.580" v="1730" actId="478"/>
          <ac:graphicFrameMkLst>
            <pc:docMk/>
            <pc:sldMk cId="4259592315" sldId="304"/>
            <ac:graphicFrameMk id="9" creationId="{468FB64E-7ADB-B85F-78C9-7905877A4EB8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5-01T07:04:48.798" v="1802" actId="20577"/>
          <ac:graphicFrameMkLst>
            <pc:docMk/>
            <pc:sldMk cId="4259592315" sldId="304"/>
            <ac:graphicFrameMk id="10" creationId="{54996044-7F5C-6AB5-3D93-68054F421790}"/>
          </ac:graphicFrameMkLst>
        </pc:graphicFrameChg>
      </pc:sldChg>
      <pc:sldChg chg="addSp delSp modSp del mod modClrScheme chgLayout">
        <pc:chgData name="Lasya Priya Konduru" userId="c6a57827-7fcb-4a1b-a618-f587517e61f3" providerId="ADAL" clId="{DEA04AE8-7982-44A0-B8A2-9D985EE641A3}" dt="2025-05-01T05:05:49.478" v="1608" actId="47"/>
        <pc:sldMkLst>
          <pc:docMk/>
          <pc:sldMk cId="2965697736" sldId="305"/>
        </pc:sldMkLst>
        <pc:spChg chg="mod">
          <ac:chgData name="Lasya Priya Konduru" userId="c6a57827-7fcb-4a1b-a618-f587517e61f3" providerId="ADAL" clId="{DEA04AE8-7982-44A0-B8A2-9D985EE641A3}" dt="2025-04-30T20:47:25.406" v="1154" actId="26606"/>
          <ac:spMkLst>
            <pc:docMk/>
            <pc:sldMk cId="2965697736" sldId="305"/>
            <ac:spMk id="2" creationId="{DB3E15E2-16C5-D286-C751-C0620540E2A4}"/>
          </ac:spMkLst>
        </pc:spChg>
        <pc:spChg chg="add del mod">
          <ac:chgData name="Lasya Priya Konduru" userId="c6a57827-7fcb-4a1b-a618-f587517e61f3" providerId="ADAL" clId="{DEA04AE8-7982-44A0-B8A2-9D985EE641A3}" dt="2025-04-30T20:32:59.426" v="853" actId="26606"/>
          <ac:spMkLst>
            <pc:docMk/>
            <pc:sldMk cId="2965697736" sldId="305"/>
            <ac:spMk id="4" creationId="{438F2BD7-C7F5-9E79-EA6A-8FCFFB186673}"/>
          </ac:spMkLst>
        </pc:spChg>
        <pc:spChg chg="add mod">
          <ac:chgData name="Lasya Priya Konduru" userId="c6a57827-7fcb-4a1b-a618-f587517e61f3" providerId="ADAL" clId="{DEA04AE8-7982-44A0-B8A2-9D985EE641A3}" dt="2025-04-30T20:22:21.649" v="692"/>
          <ac:spMkLst>
            <pc:docMk/>
            <pc:sldMk cId="2965697736" sldId="305"/>
            <ac:spMk id="6" creationId="{5C185E5C-4658-C7EB-103F-E5B1DC100FD8}"/>
          </ac:spMkLst>
        </pc:spChg>
        <pc:spChg chg="add del mod">
          <ac:chgData name="Lasya Priya Konduru" userId="c6a57827-7fcb-4a1b-a618-f587517e61f3" providerId="ADAL" clId="{DEA04AE8-7982-44A0-B8A2-9D985EE641A3}" dt="2025-04-30T20:47:25.406" v="1154" actId="26606"/>
          <ac:spMkLst>
            <pc:docMk/>
            <pc:sldMk cId="2965697736" sldId="305"/>
            <ac:spMk id="9" creationId="{AAC7B4A2-4F68-1D56-C0ED-609F08ACBAC8}"/>
          </ac:spMkLst>
        </pc:spChg>
        <pc:graphicFrameChg chg="del">
          <ac:chgData name="Lasya Priya Konduru" userId="c6a57827-7fcb-4a1b-a618-f587517e61f3" providerId="ADAL" clId="{DEA04AE8-7982-44A0-B8A2-9D985EE641A3}" dt="2025-04-30T20:21:49.565" v="687" actId="478"/>
          <ac:graphicFrameMkLst>
            <pc:docMk/>
            <pc:sldMk cId="2965697736" sldId="305"/>
            <ac:graphicFrameMk id="5" creationId="{A53384D7-59C3-FBBC-53CB-D3AC94851AA8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4-30T20:42:18.396" v="995" actId="478"/>
          <ac:graphicFrameMkLst>
            <pc:docMk/>
            <pc:sldMk cId="2965697736" sldId="305"/>
            <ac:graphicFrameMk id="7" creationId="{F84E9437-D450-7575-CC03-A3AF2B503A88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4-30T20:47:06.552" v="1147" actId="26606"/>
          <ac:graphicFrameMkLst>
            <pc:docMk/>
            <pc:sldMk cId="2965697736" sldId="305"/>
            <ac:graphicFrameMk id="11" creationId="{B7D71C7E-1486-AFA9-CE99-549141FD8A44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4-30T20:48:39.551" v="1165" actId="403"/>
          <ac:graphicFrameMkLst>
            <pc:docMk/>
            <pc:sldMk cId="2965697736" sldId="305"/>
            <ac:graphicFrameMk id="12" creationId="{D02326E1-EA9C-6FE1-77FC-9F36B6421059}"/>
          </ac:graphicFrameMkLst>
        </pc:graphicFrameChg>
      </pc:sldChg>
      <pc:sldChg chg="addSp delSp modSp add del mod modClrScheme chgLayout">
        <pc:chgData name="Lasya Priya Konduru" userId="c6a57827-7fcb-4a1b-a618-f587517e61f3" providerId="ADAL" clId="{DEA04AE8-7982-44A0-B8A2-9D985EE641A3}" dt="2025-05-01T06:32:44.392" v="1659" actId="47"/>
        <pc:sldMkLst>
          <pc:docMk/>
          <pc:sldMk cId="1000072410" sldId="306"/>
        </pc:sldMkLst>
        <pc:spChg chg="mod">
          <ac:chgData name="Lasya Priya Konduru" userId="c6a57827-7fcb-4a1b-a618-f587517e61f3" providerId="ADAL" clId="{DEA04AE8-7982-44A0-B8A2-9D985EE641A3}" dt="2025-05-01T06:32:36.648" v="1657" actId="20577"/>
          <ac:spMkLst>
            <pc:docMk/>
            <pc:sldMk cId="1000072410" sldId="306"/>
            <ac:spMk id="2" creationId="{D2B51590-0BF2-9955-0A0E-69739DEC41EB}"/>
          </ac:spMkLst>
        </pc:spChg>
        <pc:spChg chg="del mod">
          <ac:chgData name="Lasya Priya Konduru" userId="c6a57827-7fcb-4a1b-a618-f587517e61f3" providerId="ADAL" clId="{DEA04AE8-7982-44A0-B8A2-9D985EE641A3}" dt="2025-04-30T18:54:09.544" v="8" actId="26606"/>
          <ac:spMkLst>
            <pc:docMk/>
            <pc:sldMk cId="1000072410" sldId="306"/>
            <ac:spMk id="3" creationId="{5D323C77-B3EF-C1EE-8988-3AB269B1CC44}"/>
          </ac:spMkLst>
        </pc:spChg>
        <pc:spChg chg="add mod">
          <ac:chgData name="Lasya Priya Konduru" userId="c6a57827-7fcb-4a1b-a618-f587517e61f3" providerId="ADAL" clId="{DEA04AE8-7982-44A0-B8A2-9D985EE641A3}" dt="2025-05-01T06:32:40.549" v="1658" actId="478"/>
          <ac:spMkLst>
            <pc:docMk/>
            <pc:sldMk cId="1000072410" sldId="306"/>
            <ac:spMk id="4" creationId="{18BD05A9-E64B-C51B-26B9-82C280FC93D7}"/>
          </ac:spMkLst>
        </pc:spChg>
        <pc:spChg chg="add del mod">
          <ac:chgData name="Lasya Priya Konduru" userId="c6a57827-7fcb-4a1b-a618-f587517e61f3" providerId="ADAL" clId="{DEA04AE8-7982-44A0-B8A2-9D985EE641A3}" dt="2025-05-01T04:57:40.572" v="1521" actId="26606"/>
          <ac:spMkLst>
            <pc:docMk/>
            <pc:sldMk cId="1000072410" sldId="306"/>
            <ac:spMk id="4" creationId="{A7991088-BCA1-1F85-8260-01FAE6C028BF}"/>
          </ac:spMkLst>
        </pc:spChg>
        <pc:graphicFrameChg chg="add del mod modGraphic">
          <ac:chgData name="Lasya Priya Konduru" userId="c6a57827-7fcb-4a1b-a618-f587517e61f3" providerId="ADAL" clId="{DEA04AE8-7982-44A0-B8A2-9D985EE641A3}" dt="2025-05-01T04:52:43.835" v="1498" actId="478"/>
          <ac:graphicFrameMkLst>
            <pc:docMk/>
            <pc:sldMk cId="1000072410" sldId="306"/>
            <ac:graphicFrameMk id="5" creationId="{F5B5C506-6454-4F07-B2CE-0476768612C7}"/>
          </ac:graphicFrameMkLst>
        </pc:graphicFrameChg>
        <pc:graphicFrameChg chg="add del mod">
          <ac:chgData name="Lasya Priya Konduru" userId="c6a57827-7fcb-4a1b-a618-f587517e61f3" providerId="ADAL" clId="{DEA04AE8-7982-44A0-B8A2-9D985EE641A3}" dt="2025-05-01T06:32:40.549" v="1658" actId="478"/>
          <ac:graphicFrameMkLst>
            <pc:docMk/>
            <pc:sldMk cId="1000072410" sldId="306"/>
            <ac:graphicFrameMk id="6" creationId="{73008E42-B248-D0B2-DB40-38B8C934CA5C}"/>
          </ac:graphicFrameMkLst>
        </pc:graphicFrameChg>
      </pc:sldChg>
      <pc:sldChg chg="addSp delSp modSp add mod ord modClrScheme chgLayout">
        <pc:chgData name="Lasya Priya Konduru" userId="c6a57827-7fcb-4a1b-a618-f587517e61f3" providerId="ADAL" clId="{DEA04AE8-7982-44A0-B8A2-9D985EE641A3}" dt="2025-05-01T06:34:02.738" v="1676" actId="5793"/>
        <pc:sldMkLst>
          <pc:docMk/>
          <pc:sldMk cId="2471719821" sldId="307"/>
        </pc:sldMkLst>
        <pc:spChg chg="mod ord">
          <ac:chgData name="Lasya Priya Konduru" userId="c6a57827-7fcb-4a1b-a618-f587517e61f3" providerId="ADAL" clId="{DEA04AE8-7982-44A0-B8A2-9D985EE641A3}" dt="2025-05-01T05:01:42.828" v="1574" actId="700"/>
          <ac:spMkLst>
            <pc:docMk/>
            <pc:sldMk cId="2471719821" sldId="307"/>
            <ac:spMk id="2" creationId="{917A7F5B-35E8-B484-B728-5AF12E752BB2}"/>
          </ac:spMkLst>
        </pc:spChg>
        <pc:spChg chg="del mod">
          <ac:chgData name="Lasya Priya Konduru" userId="c6a57827-7fcb-4a1b-a618-f587517e61f3" providerId="ADAL" clId="{DEA04AE8-7982-44A0-B8A2-9D985EE641A3}" dt="2025-04-30T19:04:06.412" v="141" actId="26606"/>
          <ac:spMkLst>
            <pc:docMk/>
            <pc:sldMk cId="2471719821" sldId="307"/>
            <ac:spMk id="3" creationId="{8B56E708-AADC-23D9-5FCD-B97BFD307C1B}"/>
          </ac:spMkLst>
        </pc:spChg>
        <pc:spChg chg="add mod ord">
          <ac:chgData name="Lasya Priya Konduru" userId="c6a57827-7fcb-4a1b-a618-f587517e61f3" providerId="ADAL" clId="{DEA04AE8-7982-44A0-B8A2-9D985EE641A3}" dt="2025-05-01T06:33:25.430" v="1671" actId="12"/>
          <ac:spMkLst>
            <pc:docMk/>
            <pc:sldMk cId="2471719821" sldId="307"/>
            <ac:spMk id="4" creationId="{BDA7BA52-0760-CA94-D282-CF5936B6DC54}"/>
          </ac:spMkLst>
        </pc:spChg>
        <pc:spChg chg="add del mod ord">
          <ac:chgData name="Lasya Priya Konduru" userId="c6a57827-7fcb-4a1b-a618-f587517e61f3" providerId="ADAL" clId="{DEA04AE8-7982-44A0-B8A2-9D985EE641A3}" dt="2025-05-01T05:01:33.140" v="1573" actId="700"/>
          <ac:spMkLst>
            <pc:docMk/>
            <pc:sldMk cId="2471719821" sldId="307"/>
            <ac:spMk id="6" creationId="{A349E013-B517-155F-93C3-33CFF4F67E30}"/>
          </ac:spMkLst>
        </pc:spChg>
        <pc:spChg chg="add mod ord">
          <ac:chgData name="Lasya Priya Konduru" userId="c6a57827-7fcb-4a1b-a618-f587517e61f3" providerId="ADAL" clId="{DEA04AE8-7982-44A0-B8A2-9D985EE641A3}" dt="2025-05-01T06:34:02.738" v="1676" actId="5793"/>
          <ac:spMkLst>
            <pc:docMk/>
            <pc:sldMk cId="2471719821" sldId="307"/>
            <ac:spMk id="7" creationId="{FD1EE2AB-E3D8-ECC2-77AA-C26B8CCCD819}"/>
          </ac:spMkLst>
        </pc:spChg>
        <pc:graphicFrameChg chg="add del mod modGraphic">
          <ac:chgData name="Lasya Priya Konduru" userId="c6a57827-7fcb-4a1b-a618-f587517e61f3" providerId="ADAL" clId="{DEA04AE8-7982-44A0-B8A2-9D985EE641A3}" dt="2025-05-01T04:58:22.443" v="1528" actId="478"/>
          <ac:graphicFrameMkLst>
            <pc:docMk/>
            <pc:sldMk cId="2471719821" sldId="307"/>
            <ac:graphicFrameMk id="5" creationId="{8F38BB98-AC7C-FC91-74FF-D57A07B32CC4}"/>
          </ac:graphicFrameMkLst>
        </pc:graphicFrameChg>
      </pc:sldChg>
      <pc:sldChg chg="addSp delSp modSp add mod ord modClrScheme chgLayout">
        <pc:chgData name="Lasya Priya Konduru" userId="c6a57827-7fcb-4a1b-a618-f587517e61f3" providerId="ADAL" clId="{DEA04AE8-7982-44A0-B8A2-9D985EE641A3}" dt="2025-05-01T06:41:47.233" v="1724" actId="26606"/>
        <pc:sldMkLst>
          <pc:docMk/>
          <pc:sldMk cId="4013361885" sldId="308"/>
        </pc:sldMkLst>
        <pc:spChg chg="mod">
          <ac:chgData name="Lasya Priya Konduru" userId="c6a57827-7fcb-4a1b-a618-f587517e61f3" providerId="ADAL" clId="{DEA04AE8-7982-44A0-B8A2-9D985EE641A3}" dt="2025-04-30T20:20:14.206" v="675" actId="26606"/>
          <ac:spMkLst>
            <pc:docMk/>
            <pc:sldMk cId="4013361885" sldId="308"/>
            <ac:spMk id="2" creationId="{6872448A-7F20-641F-B66C-307F41993274}"/>
          </ac:spMkLst>
        </pc:spChg>
        <pc:spChg chg="add del mod">
          <ac:chgData name="Lasya Priya Konduru" userId="c6a57827-7fcb-4a1b-a618-f587517e61f3" providerId="ADAL" clId="{DEA04AE8-7982-44A0-B8A2-9D985EE641A3}" dt="2025-04-30T19:06:51.912" v="184" actId="26606"/>
          <ac:spMkLst>
            <pc:docMk/>
            <pc:sldMk cId="4013361885" sldId="308"/>
            <ac:spMk id="3" creationId="{7E573DC0-0786-2FFD-DB97-94E56ED55220}"/>
          </ac:spMkLst>
        </pc:spChg>
        <pc:spChg chg="add del mod">
          <ac:chgData name="Lasya Priya Konduru" userId="c6a57827-7fcb-4a1b-a618-f587517e61f3" providerId="ADAL" clId="{DEA04AE8-7982-44A0-B8A2-9D985EE641A3}" dt="2025-05-01T06:41:47.233" v="1724" actId="26606"/>
          <ac:spMkLst>
            <pc:docMk/>
            <pc:sldMk cId="4013361885" sldId="308"/>
            <ac:spMk id="4" creationId="{1B9B551C-CEBB-2D83-694D-ACA2E4612B0F}"/>
          </ac:spMkLst>
        </pc:spChg>
        <pc:graphicFrameChg chg="add del mod">
          <ac:chgData name="Lasya Priya Konduru" userId="c6a57827-7fcb-4a1b-a618-f587517e61f3" providerId="ADAL" clId="{DEA04AE8-7982-44A0-B8A2-9D985EE641A3}" dt="2025-04-30T19:06:51.866" v="183" actId="26606"/>
          <ac:graphicFrameMkLst>
            <pc:docMk/>
            <pc:sldMk cId="4013361885" sldId="308"/>
            <ac:graphicFrameMk id="5" creationId="{379C6067-9BA9-1A04-EDBC-D855421C377D}"/>
          </ac:graphicFrameMkLst>
        </pc:graphicFrameChg>
        <pc:graphicFrameChg chg="add">
          <ac:chgData name="Lasya Priya Konduru" userId="c6a57827-7fcb-4a1b-a618-f587517e61f3" providerId="ADAL" clId="{DEA04AE8-7982-44A0-B8A2-9D985EE641A3}" dt="2025-05-01T06:41:47.233" v="1724" actId="26606"/>
          <ac:graphicFrameMkLst>
            <pc:docMk/>
            <pc:sldMk cId="4013361885" sldId="308"/>
            <ac:graphicFrameMk id="6" creationId="{ECC055D6-1BCC-CAB2-E1C3-2247D791E8F9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5-01T06:41:30.561" v="1718" actId="478"/>
          <ac:graphicFrameMkLst>
            <pc:docMk/>
            <pc:sldMk cId="4013361885" sldId="308"/>
            <ac:graphicFrameMk id="7" creationId="{DADC9785-5952-48ED-4237-288B8D6EF1C7}"/>
          </ac:graphicFrameMkLst>
        </pc:graphicFrameChg>
      </pc:sldChg>
      <pc:sldChg chg="addSp delSp modSp add del mod ord">
        <pc:chgData name="Lasya Priya Konduru" userId="c6a57827-7fcb-4a1b-a618-f587517e61f3" providerId="ADAL" clId="{DEA04AE8-7982-44A0-B8A2-9D985EE641A3}" dt="2025-05-01T06:41:58.558" v="1725" actId="47"/>
        <pc:sldMkLst>
          <pc:docMk/>
          <pc:sldMk cId="991756065" sldId="309"/>
        </pc:sldMkLst>
        <pc:spChg chg="mod">
          <ac:chgData name="Lasya Priya Konduru" userId="c6a57827-7fcb-4a1b-a618-f587517e61f3" providerId="ADAL" clId="{DEA04AE8-7982-44A0-B8A2-9D985EE641A3}" dt="2025-04-30T19:37:57.569" v="352" actId="122"/>
          <ac:spMkLst>
            <pc:docMk/>
            <pc:sldMk cId="991756065" sldId="309"/>
            <ac:spMk id="2" creationId="{57AE1CFE-7344-A24E-884D-0546384FA5D3}"/>
          </ac:spMkLst>
        </pc:spChg>
        <pc:spChg chg="mod">
          <ac:chgData name="Lasya Priya Konduru" userId="c6a57827-7fcb-4a1b-a618-f587517e61f3" providerId="ADAL" clId="{DEA04AE8-7982-44A0-B8A2-9D985EE641A3}" dt="2025-04-30T19:49:21.702" v="369" actId="115"/>
          <ac:spMkLst>
            <pc:docMk/>
            <pc:sldMk cId="991756065" sldId="309"/>
            <ac:spMk id="4" creationId="{BC3E6D4F-9982-5A03-B612-01ED85ACAC71}"/>
          </ac:spMkLst>
        </pc:spChg>
        <pc:spChg chg="add del mod">
          <ac:chgData name="Lasya Priya Konduru" userId="c6a57827-7fcb-4a1b-a618-f587517e61f3" providerId="ADAL" clId="{DEA04AE8-7982-44A0-B8A2-9D985EE641A3}" dt="2025-04-30T19:37:36.364" v="338" actId="22"/>
          <ac:spMkLst>
            <pc:docMk/>
            <pc:sldMk cId="991756065" sldId="309"/>
            <ac:spMk id="5" creationId="{D6551679-4620-F97B-FBA9-D72FF04D9F34}"/>
          </ac:spMkLst>
        </pc:spChg>
        <pc:picChg chg="add del">
          <ac:chgData name="Lasya Priya Konduru" userId="c6a57827-7fcb-4a1b-a618-f587517e61f3" providerId="ADAL" clId="{DEA04AE8-7982-44A0-B8A2-9D985EE641A3}" dt="2025-04-30T19:37:33.703" v="337" actId="22"/>
          <ac:picMkLst>
            <pc:docMk/>
            <pc:sldMk cId="991756065" sldId="309"/>
            <ac:picMk id="7" creationId="{E0758876-C69F-10E8-AAE5-E051DE62D450}"/>
          </ac:picMkLst>
        </pc:picChg>
        <pc:picChg chg="del">
          <ac:chgData name="Lasya Priya Konduru" userId="c6a57827-7fcb-4a1b-a618-f587517e61f3" providerId="ADAL" clId="{DEA04AE8-7982-44A0-B8A2-9D985EE641A3}" dt="2025-04-30T19:37:29.836" v="335" actId="478"/>
          <ac:picMkLst>
            <pc:docMk/>
            <pc:sldMk cId="991756065" sldId="309"/>
            <ac:picMk id="8" creationId="{1DF0ACBC-28A8-3BB4-D491-62A2D58D76F6}"/>
          </ac:picMkLst>
        </pc:picChg>
        <pc:picChg chg="add mod ord">
          <ac:chgData name="Lasya Priya Konduru" userId="c6a57827-7fcb-4a1b-a618-f587517e61f3" providerId="ADAL" clId="{DEA04AE8-7982-44A0-B8A2-9D985EE641A3}" dt="2025-04-30T19:45:20.523" v="364" actId="14100"/>
          <ac:picMkLst>
            <pc:docMk/>
            <pc:sldMk cId="991756065" sldId="309"/>
            <ac:picMk id="10" creationId="{E844BF2A-FA06-70DB-E0C0-5E547BB37EA5}"/>
          </ac:picMkLst>
        </pc:picChg>
      </pc:sldChg>
      <pc:sldChg chg="add del ord">
        <pc:chgData name="Lasya Priya Konduru" userId="c6a57827-7fcb-4a1b-a618-f587517e61f3" providerId="ADAL" clId="{DEA04AE8-7982-44A0-B8A2-9D985EE641A3}" dt="2025-05-01T07:04:58.224" v="1804"/>
        <pc:sldMkLst>
          <pc:docMk/>
          <pc:sldMk cId="2324109596" sldId="310"/>
        </pc:sldMkLst>
      </pc:sldChg>
      <pc:sldChg chg="addSp delSp modSp add del mod modClrScheme chgLayout">
        <pc:chgData name="Lasya Priya Konduru" userId="c6a57827-7fcb-4a1b-a618-f587517e61f3" providerId="ADAL" clId="{DEA04AE8-7982-44A0-B8A2-9D985EE641A3}" dt="2025-05-01T05:07:56.262" v="1628" actId="2696"/>
        <pc:sldMkLst>
          <pc:docMk/>
          <pc:sldMk cId="2671491236" sldId="310"/>
        </pc:sldMkLst>
        <pc:spChg chg="mod ord">
          <ac:chgData name="Lasya Priya Konduru" userId="c6a57827-7fcb-4a1b-a618-f587517e61f3" providerId="ADAL" clId="{DEA04AE8-7982-44A0-B8A2-9D985EE641A3}" dt="2025-04-30T20:58:48.146" v="1454" actId="700"/>
          <ac:spMkLst>
            <pc:docMk/>
            <pc:sldMk cId="2671491236" sldId="310"/>
            <ac:spMk id="2" creationId="{752C0915-41F7-BCC9-4CC8-B00860333F37}"/>
          </ac:spMkLst>
        </pc:spChg>
        <pc:spChg chg="add del mod">
          <ac:chgData name="Lasya Priya Konduru" userId="c6a57827-7fcb-4a1b-a618-f587517e61f3" providerId="ADAL" clId="{DEA04AE8-7982-44A0-B8A2-9D985EE641A3}" dt="2025-04-30T20:38:39.072" v="905" actId="3680"/>
          <ac:spMkLst>
            <pc:docMk/>
            <pc:sldMk cId="2671491236" sldId="310"/>
            <ac:spMk id="4" creationId="{6E107898-A301-855F-579C-4FB309F7F51C}"/>
          </ac:spMkLst>
        </pc:spChg>
        <pc:graphicFrameChg chg="add mod">
          <ac:chgData name="Lasya Priya Konduru" userId="c6a57827-7fcb-4a1b-a618-f587517e61f3" providerId="ADAL" clId="{DEA04AE8-7982-44A0-B8A2-9D985EE641A3}" dt="2025-04-30T20:37:30.093" v="904"/>
          <ac:graphicFrameMkLst>
            <pc:docMk/>
            <pc:sldMk cId="2671491236" sldId="310"/>
            <ac:graphicFrameMk id="5" creationId="{51309704-85B1-FD78-6B06-7F198450EF58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6" creationId="{EF1B5FBD-75EE-2176-8401-95BE119D9F06}"/>
          </ac:graphicFrameMkLst>
        </pc:graphicFrameChg>
        <pc:graphicFrameChg chg="del">
          <ac:chgData name="Lasya Priya Konduru" userId="c6a57827-7fcb-4a1b-a618-f587517e61f3" providerId="ADAL" clId="{DEA04AE8-7982-44A0-B8A2-9D985EE641A3}" dt="2025-04-30T20:36:48.666" v="897" actId="478"/>
          <ac:graphicFrameMkLst>
            <pc:docMk/>
            <pc:sldMk cId="2671491236" sldId="310"/>
            <ac:graphicFrameMk id="7" creationId="{D45CE255-3F7D-AAD5-C65A-C123469AFC20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8" creationId="{731AF2DA-EAAD-5C14-FCC8-0B16A409765F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9" creationId="{04637D08-A3F4-55AF-779B-89757BC1F915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10" creationId="{FB984F90-B422-6BA4-0046-757A81CE249A}"/>
          </ac:graphicFrameMkLst>
        </pc:graphicFrameChg>
        <pc:graphicFrameChg chg="add mod">
          <ac:chgData name="Lasya Priya Konduru" userId="c6a57827-7fcb-4a1b-a618-f587517e61f3" providerId="ADAL" clId="{DEA04AE8-7982-44A0-B8A2-9D985EE641A3}" dt="2025-04-30T20:37:20.430" v="899"/>
          <ac:graphicFrameMkLst>
            <pc:docMk/>
            <pc:sldMk cId="2671491236" sldId="310"/>
            <ac:graphicFrameMk id="11" creationId="{346710C7-E547-5CFF-D985-F556B6A3DA1D}"/>
          </ac:graphicFrameMkLst>
        </pc:graphicFrameChg>
        <pc:graphicFrameChg chg="add mod modGraphic">
          <ac:chgData name="Lasya Priya Konduru" userId="c6a57827-7fcb-4a1b-a618-f587517e61f3" providerId="ADAL" clId="{DEA04AE8-7982-44A0-B8A2-9D985EE641A3}" dt="2025-04-30T20:37:29.166" v="903" actId="14100"/>
          <ac:graphicFrameMkLst>
            <pc:docMk/>
            <pc:sldMk cId="2671491236" sldId="310"/>
            <ac:graphicFrameMk id="12" creationId="{7A54AC43-5C10-6753-E6ED-7D6481157FCD}"/>
          </ac:graphicFrameMkLst>
        </pc:graphicFrameChg>
        <pc:graphicFrameChg chg="add mod ord modGraphic">
          <ac:chgData name="Lasya Priya Konduru" userId="c6a57827-7fcb-4a1b-a618-f587517e61f3" providerId="ADAL" clId="{DEA04AE8-7982-44A0-B8A2-9D985EE641A3}" dt="2025-04-30T21:13:45.547" v="1493" actId="114"/>
          <ac:graphicFrameMkLst>
            <pc:docMk/>
            <pc:sldMk cId="2671491236" sldId="310"/>
            <ac:graphicFrameMk id="13" creationId="{80C4C95B-E272-26E5-D20A-1473E8D2586B}"/>
          </ac:graphicFrameMkLst>
        </pc:graphicFrameChg>
      </pc:sldChg>
      <pc:sldChg chg="addSp delSp modSp add mod modClrScheme chgLayout">
        <pc:chgData name="Lasya Priya Konduru" userId="c6a57827-7fcb-4a1b-a618-f587517e61f3" providerId="ADAL" clId="{DEA04AE8-7982-44A0-B8A2-9D985EE641A3}" dt="2025-05-01T07:02:27.082" v="1763" actId="26606"/>
        <pc:sldMkLst>
          <pc:docMk/>
          <pc:sldMk cId="1790158176" sldId="311"/>
        </pc:sldMkLst>
        <pc:spChg chg="add del mod">
          <ac:chgData name="Lasya Priya Konduru" userId="c6a57827-7fcb-4a1b-a618-f587517e61f3" providerId="ADAL" clId="{DEA04AE8-7982-44A0-B8A2-9D985EE641A3}" dt="2025-04-30T21:06:13.221" v="1482" actId="26606"/>
          <ac:spMkLst>
            <pc:docMk/>
            <pc:sldMk cId="1790158176" sldId="311"/>
            <ac:spMk id="3" creationId="{003B3416-5435-4DB4-B74C-40A9530EDC19}"/>
          </ac:spMkLst>
        </pc:spChg>
        <pc:spChg chg="add del mod">
          <ac:chgData name="Lasya Priya Konduru" userId="c6a57827-7fcb-4a1b-a618-f587517e61f3" providerId="ADAL" clId="{DEA04AE8-7982-44A0-B8A2-9D985EE641A3}" dt="2025-05-01T06:59:17.798" v="1749"/>
          <ac:spMkLst>
            <pc:docMk/>
            <pc:sldMk cId="1790158176" sldId="311"/>
            <ac:spMk id="3" creationId="{A55D8FC5-FD91-5B4C-E083-6964328BA1B7}"/>
          </ac:spMkLst>
        </pc:spChg>
        <pc:spChg chg="add del mod">
          <ac:chgData name="Lasya Priya Konduru" userId="c6a57827-7fcb-4a1b-a618-f587517e61f3" providerId="ADAL" clId="{DEA04AE8-7982-44A0-B8A2-9D985EE641A3}" dt="2025-05-01T05:06:43.588" v="1622" actId="26606"/>
          <ac:spMkLst>
            <pc:docMk/>
            <pc:sldMk cId="1790158176" sldId="311"/>
            <ac:spMk id="3" creationId="{EE5AE0D5-1765-A4BC-2AC9-A20C5C197EDD}"/>
          </ac:spMkLst>
        </pc:spChg>
        <pc:spChg chg="add mod">
          <ac:chgData name="Lasya Priya Konduru" userId="c6a57827-7fcb-4a1b-a618-f587517e61f3" providerId="ADAL" clId="{DEA04AE8-7982-44A0-B8A2-9D985EE641A3}" dt="2025-04-30T21:05:11.230" v="1463"/>
          <ac:spMkLst>
            <pc:docMk/>
            <pc:sldMk cId="1790158176" sldId="311"/>
            <ac:spMk id="4" creationId="{A9EA6307-BB1D-CDD9-271D-F2F9C05D8E46}"/>
          </ac:spMkLst>
        </pc:spChg>
        <pc:spChg chg="add mod">
          <ac:chgData name="Lasya Priya Konduru" userId="c6a57827-7fcb-4a1b-a618-f587517e61f3" providerId="ADAL" clId="{DEA04AE8-7982-44A0-B8A2-9D985EE641A3}" dt="2025-05-01T06:59:17.780" v="1748"/>
          <ac:spMkLst>
            <pc:docMk/>
            <pc:sldMk cId="1790158176" sldId="311"/>
            <ac:spMk id="4" creationId="{BF5DE1B2-5274-8040-8934-48595B5DCE33}"/>
          </ac:spMkLst>
        </pc:spChg>
        <pc:spChg chg="mod">
          <ac:chgData name="Lasya Priya Konduru" userId="c6a57827-7fcb-4a1b-a618-f587517e61f3" providerId="ADAL" clId="{DEA04AE8-7982-44A0-B8A2-9D985EE641A3}" dt="2025-05-01T07:02:27.082" v="1763" actId="26606"/>
          <ac:spMkLst>
            <pc:docMk/>
            <pc:sldMk cId="1790158176" sldId="311"/>
            <ac:spMk id="5" creationId="{2CB13034-C3EE-0D30-F989-D53002ACEBB7}"/>
          </ac:spMkLst>
        </pc:spChg>
        <pc:spChg chg="add del mod">
          <ac:chgData name="Lasya Priya Konduru" userId="c6a57827-7fcb-4a1b-a618-f587517e61f3" providerId="ADAL" clId="{DEA04AE8-7982-44A0-B8A2-9D985EE641A3}" dt="2025-05-01T07:01:21.838" v="1757" actId="26606"/>
          <ac:spMkLst>
            <pc:docMk/>
            <pc:sldMk cId="1790158176" sldId="311"/>
            <ac:spMk id="6" creationId="{4B566C5D-A1FF-CE32-0965-D461C23C97BC}"/>
          </ac:spMkLst>
        </pc:spChg>
        <pc:spChg chg="add del mod">
          <ac:chgData name="Lasya Priya Konduru" userId="c6a57827-7fcb-4a1b-a618-f587517e61f3" providerId="ADAL" clId="{DEA04AE8-7982-44A0-B8A2-9D985EE641A3}" dt="2025-05-01T07:02:27.082" v="1763" actId="26606"/>
          <ac:spMkLst>
            <pc:docMk/>
            <pc:sldMk cId="1790158176" sldId="311"/>
            <ac:spMk id="12" creationId="{4B566C5D-A1FF-CE32-0965-D461C23C97BC}"/>
          </ac:spMkLst>
        </pc:spChg>
        <pc:graphicFrameChg chg="add del mod modGraphic">
          <ac:chgData name="Lasya Priya Konduru" userId="c6a57827-7fcb-4a1b-a618-f587517e61f3" providerId="ADAL" clId="{DEA04AE8-7982-44A0-B8A2-9D985EE641A3}" dt="2025-05-01T05:05:58.999" v="1609" actId="478"/>
          <ac:graphicFrameMkLst>
            <pc:docMk/>
            <pc:sldMk cId="1790158176" sldId="311"/>
            <ac:graphicFrameMk id="7" creationId="{A991E2DF-E49B-52C5-3803-D996D25D843A}"/>
          </ac:graphicFrameMkLst>
        </pc:graphicFrameChg>
        <pc:graphicFrameChg chg="add del mod modGraphic">
          <ac:chgData name="Lasya Priya Konduru" userId="c6a57827-7fcb-4a1b-a618-f587517e61f3" providerId="ADAL" clId="{DEA04AE8-7982-44A0-B8A2-9D985EE641A3}" dt="2025-05-01T06:58:38.007" v="1737" actId="478"/>
          <ac:graphicFrameMkLst>
            <pc:docMk/>
            <pc:sldMk cId="1790158176" sldId="311"/>
            <ac:graphicFrameMk id="8" creationId="{BFF66B7B-AC8D-CFA8-0023-7B8F9D572CD2}"/>
          </ac:graphicFrameMkLst>
        </pc:graphicFrameChg>
        <pc:graphicFrameChg chg="del">
          <ac:chgData name="Lasya Priya Konduru" userId="c6a57827-7fcb-4a1b-a618-f587517e61f3" providerId="ADAL" clId="{DEA04AE8-7982-44A0-B8A2-9D985EE641A3}" dt="2025-04-30T21:03:34.481" v="1456" actId="478"/>
          <ac:graphicFrameMkLst>
            <pc:docMk/>
            <pc:sldMk cId="1790158176" sldId="311"/>
            <ac:graphicFrameMk id="9" creationId="{1DCD7019-C2D4-DE56-7B3F-363C4A4997F3}"/>
          </ac:graphicFrameMkLst>
        </pc:graphicFrameChg>
        <pc:graphicFrameChg chg="add del mod">
          <ac:chgData name="Lasya Priya Konduru" userId="c6a57827-7fcb-4a1b-a618-f587517e61f3" providerId="ADAL" clId="{DEA04AE8-7982-44A0-B8A2-9D985EE641A3}" dt="2025-05-01T07:01:21.820" v="1756" actId="26606"/>
          <ac:graphicFrameMkLst>
            <pc:docMk/>
            <pc:sldMk cId="1790158176" sldId="311"/>
            <ac:graphicFrameMk id="10" creationId="{2E131D5F-845C-BCC0-89C9-D32F69B718E8}"/>
          </ac:graphicFrameMkLst>
        </pc:graphicFrameChg>
        <pc:graphicFrameChg chg="add del mod">
          <ac:chgData name="Lasya Priya Konduru" userId="c6a57827-7fcb-4a1b-a618-f587517e61f3" providerId="ADAL" clId="{DEA04AE8-7982-44A0-B8A2-9D985EE641A3}" dt="2025-05-01T07:01:55.573" v="1762" actId="26606"/>
          <ac:graphicFrameMkLst>
            <pc:docMk/>
            <pc:sldMk cId="1790158176" sldId="311"/>
            <ac:graphicFrameMk id="14" creationId="{1B17E2ED-3FA1-F907-2D64-A986B305CCA4}"/>
          </ac:graphicFrameMkLst>
        </pc:graphicFrameChg>
      </pc:sldChg>
      <pc:sldChg chg="addSp delSp modSp add mod modClrScheme chgLayout">
        <pc:chgData name="Lasya Priya Konduru" userId="c6a57827-7fcb-4a1b-a618-f587517e61f3" providerId="ADAL" clId="{DEA04AE8-7982-44A0-B8A2-9D985EE641A3}" dt="2025-05-01T07:03:38.656" v="1772" actId="26606"/>
        <pc:sldMkLst>
          <pc:docMk/>
          <pc:sldMk cId="449611221" sldId="312"/>
        </pc:sldMkLst>
        <pc:spChg chg="mod">
          <ac:chgData name="Lasya Priya Konduru" userId="c6a57827-7fcb-4a1b-a618-f587517e61f3" providerId="ADAL" clId="{DEA04AE8-7982-44A0-B8A2-9D985EE641A3}" dt="2025-05-01T07:03:38.656" v="1772" actId="26606"/>
          <ac:spMkLst>
            <pc:docMk/>
            <pc:sldMk cId="449611221" sldId="312"/>
            <ac:spMk id="5" creationId="{EB2B881E-D227-B2BE-CE17-9FC366DA9506}"/>
          </ac:spMkLst>
        </pc:spChg>
        <pc:spChg chg="del mod">
          <ac:chgData name="Lasya Priya Konduru" userId="c6a57827-7fcb-4a1b-a618-f587517e61f3" providerId="ADAL" clId="{DEA04AE8-7982-44A0-B8A2-9D985EE641A3}" dt="2025-05-01T07:03:38.656" v="1772" actId="26606"/>
          <ac:spMkLst>
            <pc:docMk/>
            <pc:sldMk cId="449611221" sldId="312"/>
            <ac:spMk id="12" creationId="{2107EB05-3E37-2BF9-AC9B-5B9C36DFE985}"/>
          </ac:spMkLst>
        </pc:spChg>
        <pc:graphicFrameChg chg="add mod">
          <ac:chgData name="Lasya Priya Konduru" userId="c6a57827-7fcb-4a1b-a618-f587517e61f3" providerId="ADAL" clId="{DEA04AE8-7982-44A0-B8A2-9D985EE641A3}" dt="2025-05-01T07:03:38.656" v="1772" actId="26606"/>
          <ac:graphicFrameMkLst>
            <pc:docMk/>
            <pc:sldMk cId="449611221" sldId="312"/>
            <ac:graphicFrameMk id="14" creationId="{1B25C110-F915-DBBC-3B26-4704E958A08C}"/>
          </ac:graphicFrameMkLst>
        </pc:graphicFrameChg>
      </pc:sldChg>
      <pc:sldChg chg="add del">
        <pc:chgData name="Lasya Priya Konduru" userId="c6a57827-7fcb-4a1b-a618-f587517e61f3" providerId="ADAL" clId="{DEA04AE8-7982-44A0-B8A2-9D985EE641A3}" dt="2025-04-30T21:13:43.815" v="1492" actId="2890"/>
        <pc:sldMkLst>
          <pc:docMk/>
          <pc:sldMk cId="3994334035" sldId="31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5DD26-1B61-4FAA-A34E-AC4835BBD97D}" type="doc">
      <dgm:prSet loTypeId="urn:microsoft.com/office/officeart/2016/7/layout/HorizontalAction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FA604-E284-4EE8-BFD0-2A10EEB342CB}">
      <dgm:prSet/>
      <dgm:spPr/>
      <dgm:t>
        <a:bodyPr/>
        <a:lstStyle/>
        <a:p>
          <a:r>
            <a:rPr lang="en-US" b="1" i="0" baseline="0" dirty="0"/>
            <a:t>Challenges</a:t>
          </a:r>
          <a:endParaRPr lang="en-US" dirty="0"/>
        </a:p>
      </dgm:t>
    </dgm:pt>
    <dgm:pt modelId="{DEBAC491-DBE6-471A-BC95-D9E2F017A6A4}" type="parTrans" cxnId="{BD96E9B0-ED62-49AC-8AD1-EE9435C277E0}">
      <dgm:prSet/>
      <dgm:spPr/>
      <dgm:t>
        <a:bodyPr/>
        <a:lstStyle/>
        <a:p>
          <a:endParaRPr lang="en-US"/>
        </a:p>
      </dgm:t>
    </dgm:pt>
    <dgm:pt modelId="{428361C9-FB27-4305-8AF2-287559EC1176}" type="sibTrans" cxnId="{BD96E9B0-ED62-49AC-8AD1-EE9435C277E0}">
      <dgm:prSet/>
      <dgm:spPr/>
      <dgm:t>
        <a:bodyPr/>
        <a:lstStyle/>
        <a:p>
          <a:endParaRPr lang="en-US"/>
        </a:p>
      </dgm:t>
    </dgm:pt>
    <dgm:pt modelId="{F32948A9-540B-4F9E-A8D2-A900A65564A7}">
      <dgm:prSet custT="1"/>
      <dgm:spPr/>
      <dgm:t>
        <a:bodyPr/>
        <a:lstStyle/>
        <a:p>
          <a:r>
            <a:rPr lang="en-US" sz="1600" b="0" i="0" baseline="0"/>
            <a:t>Missing salary values.</a:t>
          </a:r>
          <a:endParaRPr lang="en-US" sz="1600"/>
        </a:p>
      </dgm:t>
    </dgm:pt>
    <dgm:pt modelId="{87EA3575-8476-48D1-BF45-F8B6842ACD18}" type="parTrans" cxnId="{0E93335C-E5DD-4305-8E59-FDCD63E8D1B9}">
      <dgm:prSet/>
      <dgm:spPr/>
      <dgm:t>
        <a:bodyPr/>
        <a:lstStyle/>
        <a:p>
          <a:endParaRPr lang="en-US"/>
        </a:p>
      </dgm:t>
    </dgm:pt>
    <dgm:pt modelId="{20EDD547-D550-4E88-B69D-EC66EA36C60E}" type="sibTrans" cxnId="{0E93335C-E5DD-4305-8E59-FDCD63E8D1B9}">
      <dgm:prSet/>
      <dgm:spPr/>
      <dgm:t>
        <a:bodyPr/>
        <a:lstStyle/>
        <a:p>
          <a:endParaRPr lang="en-US"/>
        </a:p>
      </dgm:t>
    </dgm:pt>
    <dgm:pt modelId="{B1D48A6F-8138-493E-B3E5-7D9316E308F2}">
      <dgm:prSet custT="1"/>
      <dgm:spPr/>
      <dgm:t>
        <a:bodyPr/>
        <a:lstStyle/>
        <a:p>
          <a:r>
            <a:rPr lang="en-US" sz="1600" b="0" i="0" baseline="0" dirty="0"/>
            <a:t>Inconsistent skill labels and duplicate entries.</a:t>
          </a:r>
          <a:endParaRPr lang="en-US" sz="1600" dirty="0"/>
        </a:p>
      </dgm:t>
    </dgm:pt>
    <dgm:pt modelId="{5F4E8D7D-E209-452C-A624-1810AE765D41}" type="parTrans" cxnId="{9409AC15-49B7-4352-A9A8-BDB7BF91F460}">
      <dgm:prSet/>
      <dgm:spPr/>
      <dgm:t>
        <a:bodyPr/>
        <a:lstStyle/>
        <a:p>
          <a:endParaRPr lang="en-US"/>
        </a:p>
      </dgm:t>
    </dgm:pt>
    <dgm:pt modelId="{E92FE22A-6EB9-45CE-AE8A-BFEECC1F3591}" type="sibTrans" cxnId="{9409AC15-49B7-4352-A9A8-BDB7BF91F460}">
      <dgm:prSet/>
      <dgm:spPr/>
      <dgm:t>
        <a:bodyPr/>
        <a:lstStyle/>
        <a:p>
          <a:endParaRPr lang="en-US"/>
        </a:p>
      </dgm:t>
    </dgm:pt>
    <dgm:pt modelId="{A88A6569-3AF9-466A-8117-416D66D29DD0}">
      <dgm:prSet/>
      <dgm:spPr/>
      <dgm:t>
        <a:bodyPr/>
        <a:lstStyle/>
        <a:p>
          <a:r>
            <a:rPr lang="en-US" b="1" i="0" baseline="0" dirty="0"/>
            <a:t>Solutions</a:t>
          </a:r>
          <a:endParaRPr lang="en-US" dirty="0"/>
        </a:p>
      </dgm:t>
    </dgm:pt>
    <dgm:pt modelId="{DB0D3FA8-C4D4-489B-B1D6-32CAC894E893}" type="parTrans" cxnId="{76E8874D-251A-4528-994D-53484F851BDC}">
      <dgm:prSet/>
      <dgm:spPr/>
      <dgm:t>
        <a:bodyPr/>
        <a:lstStyle/>
        <a:p>
          <a:endParaRPr lang="en-US"/>
        </a:p>
      </dgm:t>
    </dgm:pt>
    <dgm:pt modelId="{DA5C5B57-477B-4DAD-A296-5A3AC0C70BB9}" type="sibTrans" cxnId="{76E8874D-251A-4528-994D-53484F851BDC}">
      <dgm:prSet/>
      <dgm:spPr/>
      <dgm:t>
        <a:bodyPr/>
        <a:lstStyle/>
        <a:p>
          <a:endParaRPr lang="en-US"/>
        </a:p>
      </dgm:t>
    </dgm:pt>
    <dgm:pt modelId="{219D278B-E5B7-416A-8DC2-E098BB5D185F}">
      <dgm:prSet/>
      <dgm:spPr/>
      <dgm:t>
        <a:bodyPr/>
        <a:lstStyle/>
        <a:p>
          <a:r>
            <a:rPr lang="en-US" b="0" i="0" baseline="0"/>
            <a:t>Created normalized_salary logic.</a:t>
          </a:r>
          <a:endParaRPr lang="en-US"/>
        </a:p>
      </dgm:t>
    </dgm:pt>
    <dgm:pt modelId="{F69E5EBC-CF0C-40EE-821A-F7D41A24661F}" type="parTrans" cxnId="{3B31BCA1-6625-48C9-A996-50C433E07423}">
      <dgm:prSet/>
      <dgm:spPr/>
      <dgm:t>
        <a:bodyPr/>
        <a:lstStyle/>
        <a:p>
          <a:endParaRPr lang="en-US"/>
        </a:p>
      </dgm:t>
    </dgm:pt>
    <dgm:pt modelId="{C2124B69-E923-491C-889C-35DDCAC5D3D9}" type="sibTrans" cxnId="{3B31BCA1-6625-48C9-A996-50C433E07423}">
      <dgm:prSet/>
      <dgm:spPr/>
      <dgm:t>
        <a:bodyPr/>
        <a:lstStyle/>
        <a:p>
          <a:endParaRPr lang="en-US"/>
        </a:p>
      </dgm:t>
    </dgm:pt>
    <dgm:pt modelId="{B8521C6A-3C6F-4509-BE7F-754EE674B413}">
      <dgm:prSet/>
      <dgm:spPr/>
      <dgm:t>
        <a:bodyPr/>
        <a:lstStyle/>
        <a:p>
          <a:r>
            <a:rPr lang="en-US" b="0" i="0" baseline="0" dirty="0"/>
            <a:t>Grouped and mapped skill categories.</a:t>
          </a:r>
          <a:endParaRPr lang="en-US" dirty="0"/>
        </a:p>
      </dgm:t>
    </dgm:pt>
    <dgm:pt modelId="{A71767FB-7A27-40E8-AA4A-D95A5EB4DDD2}" type="parTrans" cxnId="{293A81AE-E4B3-4976-B618-EA9D545916A4}">
      <dgm:prSet/>
      <dgm:spPr/>
      <dgm:t>
        <a:bodyPr/>
        <a:lstStyle/>
        <a:p>
          <a:endParaRPr lang="en-US"/>
        </a:p>
      </dgm:t>
    </dgm:pt>
    <dgm:pt modelId="{1729B28F-F7DC-4028-97AB-487941934578}" type="sibTrans" cxnId="{293A81AE-E4B3-4976-B618-EA9D545916A4}">
      <dgm:prSet/>
      <dgm:spPr/>
      <dgm:t>
        <a:bodyPr/>
        <a:lstStyle/>
        <a:p>
          <a:endParaRPr lang="en-US"/>
        </a:p>
      </dgm:t>
    </dgm:pt>
    <dgm:pt modelId="{DA198374-646E-45D5-89F2-324C8F3B067B}">
      <dgm:prSet/>
      <dgm:spPr/>
      <dgm:t>
        <a:bodyPr/>
        <a:lstStyle/>
        <a:p>
          <a:r>
            <a:rPr lang="en-US" b="0" i="0" baseline="0" dirty="0"/>
            <a:t>Validated with sampling and summary statistics.</a:t>
          </a:r>
          <a:endParaRPr lang="en-US" dirty="0"/>
        </a:p>
      </dgm:t>
    </dgm:pt>
    <dgm:pt modelId="{F26266FE-4F84-4457-A233-051C6AF89408}" type="parTrans" cxnId="{CE1651D5-38FF-421E-9139-210242FE2971}">
      <dgm:prSet/>
      <dgm:spPr/>
      <dgm:t>
        <a:bodyPr/>
        <a:lstStyle/>
        <a:p>
          <a:endParaRPr lang="en-US"/>
        </a:p>
      </dgm:t>
    </dgm:pt>
    <dgm:pt modelId="{C393919A-E5B5-4D6C-ABC4-530B572638F1}" type="sibTrans" cxnId="{CE1651D5-38FF-421E-9139-210242FE2971}">
      <dgm:prSet/>
      <dgm:spPr/>
      <dgm:t>
        <a:bodyPr/>
        <a:lstStyle/>
        <a:p>
          <a:endParaRPr lang="en-US"/>
        </a:p>
      </dgm:t>
    </dgm:pt>
    <dgm:pt modelId="{857AD996-6839-42DA-B493-56D63D4A93F8}">
      <dgm:prSet/>
      <dgm:spPr/>
      <dgm:t>
        <a:bodyPr/>
        <a:lstStyle/>
        <a:p>
          <a:r>
            <a:rPr lang="en-US" b="1" i="0" baseline="0" dirty="0"/>
            <a:t>Helpful Courses</a:t>
          </a:r>
          <a:endParaRPr lang="en-US" dirty="0"/>
        </a:p>
      </dgm:t>
    </dgm:pt>
    <dgm:pt modelId="{B89EC872-7648-4D20-8DD6-5F64DA53CB42}" type="parTrans" cxnId="{22E7341E-F3C5-4279-8C5F-FC5AA4258C44}">
      <dgm:prSet/>
      <dgm:spPr/>
      <dgm:t>
        <a:bodyPr/>
        <a:lstStyle/>
        <a:p>
          <a:endParaRPr lang="en-US"/>
        </a:p>
      </dgm:t>
    </dgm:pt>
    <dgm:pt modelId="{4AF5B16B-CE78-42C7-8DDA-0757B05D0321}" type="sibTrans" cxnId="{22E7341E-F3C5-4279-8C5F-FC5AA4258C44}">
      <dgm:prSet/>
      <dgm:spPr/>
      <dgm:t>
        <a:bodyPr/>
        <a:lstStyle/>
        <a:p>
          <a:endParaRPr lang="en-US"/>
        </a:p>
      </dgm:t>
    </dgm:pt>
    <dgm:pt modelId="{C0D949CA-AE2C-4F48-9BF2-624C519FB515}">
      <dgm:prSet/>
      <dgm:spPr/>
      <dgm:t>
        <a:bodyPr/>
        <a:lstStyle/>
        <a:p>
          <a:r>
            <a:rPr lang="en-US" b="0" i="1" baseline="0" dirty="0"/>
            <a:t>Applied Analytics </a:t>
          </a:r>
          <a:r>
            <a:rPr lang="en-US" b="0" i="0" baseline="0" dirty="0"/>
            <a:t>(Prof.): Cleaned, transformed data.</a:t>
          </a:r>
          <a:endParaRPr lang="en-US" dirty="0"/>
        </a:p>
      </dgm:t>
    </dgm:pt>
    <dgm:pt modelId="{C6764613-CF9E-4C28-AFAB-02BE52933661}" type="parTrans" cxnId="{DC302DC1-7A4E-4F34-AE02-253990FD89D3}">
      <dgm:prSet/>
      <dgm:spPr/>
      <dgm:t>
        <a:bodyPr/>
        <a:lstStyle/>
        <a:p>
          <a:endParaRPr lang="en-US"/>
        </a:p>
      </dgm:t>
    </dgm:pt>
    <dgm:pt modelId="{A15D084C-BF48-473F-B661-9A733DD23452}" type="sibTrans" cxnId="{DC302DC1-7A4E-4F34-AE02-253990FD89D3}">
      <dgm:prSet/>
      <dgm:spPr/>
      <dgm:t>
        <a:bodyPr/>
        <a:lstStyle/>
        <a:p>
          <a:endParaRPr lang="en-US"/>
        </a:p>
      </dgm:t>
    </dgm:pt>
    <dgm:pt modelId="{B4916CD7-8694-4A8B-98AE-138763994167}">
      <dgm:prSet/>
      <dgm:spPr/>
      <dgm:t>
        <a:bodyPr/>
        <a:lstStyle/>
        <a:p>
          <a:r>
            <a:rPr lang="en-US" b="0" i="1" baseline="0" dirty="0"/>
            <a:t>Information Retrieval</a:t>
          </a:r>
          <a:r>
            <a:rPr lang="en-US" b="0" i="0" baseline="0" dirty="0"/>
            <a:t> (Prof.): Helped with data consistency.</a:t>
          </a:r>
          <a:endParaRPr lang="en-US" dirty="0"/>
        </a:p>
      </dgm:t>
    </dgm:pt>
    <dgm:pt modelId="{F634985B-69CB-40C9-94F6-1BE397C4EA48}" type="parTrans" cxnId="{CA64C219-8B4F-4B40-A55A-16DFDC65B97A}">
      <dgm:prSet/>
      <dgm:spPr/>
      <dgm:t>
        <a:bodyPr/>
        <a:lstStyle/>
        <a:p>
          <a:endParaRPr lang="en-US"/>
        </a:p>
      </dgm:t>
    </dgm:pt>
    <dgm:pt modelId="{499D0516-8F3C-41CD-8081-EC88CFF39E3E}" type="sibTrans" cxnId="{CA64C219-8B4F-4B40-A55A-16DFDC65B97A}">
      <dgm:prSet/>
      <dgm:spPr/>
      <dgm:t>
        <a:bodyPr/>
        <a:lstStyle/>
        <a:p>
          <a:endParaRPr lang="en-US"/>
        </a:p>
      </dgm:t>
    </dgm:pt>
    <dgm:pt modelId="{CDFAF7AF-07E8-4681-B8E7-E09A41298B13}" type="pres">
      <dgm:prSet presAssocID="{ABC5DD26-1B61-4FAA-A34E-AC4835BBD97D}" presName="Name0" presStyleCnt="0">
        <dgm:presLayoutVars>
          <dgm:dir/>
          <dgm:animLvl val="lvl"/>
          <dgm:resizeHandles val="exact"/>
        </dgm:presLayoutVars>
      </dgm:prSet>
      <dgm:spPr/>
    </dgm:pt>
    <dgm:pt modelId="{C54ED0DA-A198-4209-9000-3F7055C1FECD}" type="pres">
      <dgm:prSet presAssocID="{7B8FA604-E284-4EE8-BFD0-2A10EEB342CB}" presName="composite" presStyleCnt="0"/>
      <dgm:spPr/>
    </dgm:pt>
    <dgm:pt modelId="{3E52C054-FE38-4E6B-A8C2-880A3334C92D}" type="pres">
      <dgm:prSet presAssocID="{7B8FA604-E284-4EE8-BFD0-2A10EEB342CB}" presName="parTx" presStyleLbl="alignNode1" presStyleIdx="0" presStyleCnt="3">
        <dgm:presLayoutVars>
          <dgm:chMax val="0"/>
          <dgm:chPref val="0"/>
        </dgm:presLayoutVars>
      </dgm:prSet>
      <dgm:spPr/>
    </dgm:pt>
    <dgm:pt modelId="{156EFB31-EDEA-48A2-80E5-221120E06F16}" type="pres">
      <dgm:prSet presAssocID="{7B8FA604-E284-4EE8-BFD0-2A10EEB342CB}" presName="desTx" presStyleLbl="alignAccFollowNode1" presStyleIdx="0" presStyleCnt="3">
        <dgm:presLayoutVars/>
      </dgm:prSet>
      <dgm:spPr/>
    </dgm:pt>
    <dgm:pt modelId="{6E9D0223-7778-4CD2-AABD-97D8424E6868}" type="pres">
      <dgm:prSet presAssocID="{428361C9-FB27-4305-8AF2-287559EC1176}" presName="space" presStyleCnt="0"/>
      <dgm:spPr/>
    </dgm:pt>
    <dgm:pt modelId="{9A8CD556-9FE9-49FB-9F31-C2CDCE79460F}" type="pres">
      <dgm:prSet presAssocID="{A88A6569-3AF9-466A-8117-416D66D29DD0}" presName="composite" presStyleCnt="0"/>
      <dgm:spPr/>
    </dgm:pt>
    <dgm:pt modelId="{8460EF30-191A-4A17-B2E5-AE9A336A212C}" type="pres">
      <dgm:prSet presAssocID="{A88A6569-3AF9-466A-8117-416D66D29DD0}" presName="parTx" presStyleLbl="alignNode1" presStyleIdx="1" presStyleCnt="3">
        <dgm:presLayoutVars>
          <dgm:chMax val="0"/>
          <dgm:chPref val="0"/>
        </dgm:presLayoutVars>
      </dgm:prSet>
      <dgm:spPr/>
    </dgm:pt>
    <dgm:pt modelId="{5962DB69-A76F-456F-9688-9780B929E937}" type="pres">
      <dgm:prSet presAssocID="{A88A6569-3AF9-466A-8117-416D66D29DD0}" presName="desTx" presStyleLbl="alignAccFollowNode1" presStyleIdx="1" presStyleCnt="3">
        <dgm:presLayoutVars/>
      </dgm:prSet>
      <dgm:spPr/>
    </dgm:pt>
    <dgm:pt modelId="{F527955D-FE61-4583-B83C-740753EAA736}" type="pres">
      <dgm:prSet presAssocID="{DA5C5B57-477B-4DAD-A296-5A3AC0C70BB9}" presName="space" presStyleCnt="0"/>
      <dgm:spPr/>
    </dgm:pt>
    <dgm:pt modelId="{B89A1758-4522-42EC-8EC5-144BCD173459}" type="pres">
      <dgm:prSet presAssocID="{857AD996-6839-42DA-B493-56D63D4A93F8}" presName="composite" presStyleCnt="0"/>
      <dgm:spPr/>
    </dgm:pt>
    <dgm:pt modelId="{44358D53-E170-4640-9CD4-00D9BABD5B77}" type="pres">
      <dgm:prSet presAssocID="{857AD996-6839-42DA-B493-56D63D4A93F8}" presName="parTx" presStyleLbl="alignNode1" presStyleIdx="2" presStyleCnt="3">
        <dgm:presLayoutVars>
          <dgm:chMax val="0"/>
          <dgm:chPref val="0"/>
        </dgm:presLayoutVars>
      </dgm:prSet>
      <dgm:spPr/>
    </dgm:pt>
    <dgm:pt modelId="{377BD80E-807A-44FB-9C96-FCBFC629D182}" type="pres">
      <dgm:prSet presAssocID="{857AD996-6839-42DA-B493-56D63D4A93F8}" presName="desTx" presStyleLbl="alignAccFollowNode1" presStyleIdx="2" presStyleCnt="3">
        <dgm:presLayoutVars/>
      </dgm:prSet>
      <dgm:spPr/>
    </dgm:pt>
  </dgm:ptLst>
  <dgm:cxnLst>
    <dgm:cxn modelId="{9409AC15-49B7-4352-A9A8-BDB7BF91F460}" srcId="{7B8FA604-E284-4EE8-BFD0-2A10EEB342CB}" destId="{B1D48A6F-8138-493E-B3E5-7D9316E308F2}" srcOrd="1" destOrd="0" parTransId="{5F4E8D7D-E209-452C-A624-1810AE765D41}" sibTransId="{E92FE22A-6EB9-45CE-AE8A-BFEECC1F3591}"/>
    <dgm:cxn modelId="{CA64C219-8B4F-4B40-A55A-16DFDC65B97A}" srcId="{857AD996-6839-42DA-B493-56D63D4A93F8}" destId="{B4916CD7-8694-4A8B-98AE-138763994167}" srcOrd="1" destOrd="0" parTransId="{F634985B-69CB-40C9-94F6-1BE397C4EA48}" sibTransId="{499D0516-8F3C-41CD-8081-EC88CFF39E3E}"/>
    <dgm:cxn modelId="{22E7341E-F3C5-4279-8C5F-FC5AA4258C44}" srcId="{ABC5DD26-1B61-4FAA-A34E-AC4835BBD97D}" destId="{857AD996-6839-42DA-B493-56D63D4A93F8}" srcOrd="2" destOrd="0" parTransId="{B89EC872-7648-4D20-8DD6-5F64DA53CB42}" sibTransId="{4AF5B16B-CE78-42C7-8DDA-0757B05D0321}"/>
    <dgm:cxn modelId="{D3E6D930-B48F-467A-8D7B-3F06D6B181B8}" type="presOf" srcId="{B1D48A6F-8138-493E-B3E5-7D9316E308F2}" destId="{156EFB31-EDEA-48A2-80E5-221120E06F16}" srcOrd="0" destOrd="1" presId="urn:microsoft.com/office/officeart/2016/7/layout/HorizontalActionList"/>
    <dgm:cxn modelId="{587A4339-1B48-4570-896E-D0ED507A8D8C}" type="presOf" srcId="{857AD996-6839-42DA-B493-56D63D4A93F8}" destId="{44358D53-E170-4640-9CD4-00D9BABD5B77}" srcOrd="0" destOrd="0" presId="urn:microsoft.com/office/officeart/2016/7/layout/HorizontalActionList"/>
    <dgm:cxn modelId="{0E93335C-E5DD-4305-8E59-FDCD63E8D1B9}" srcId="{7B8FA604-E284-4EE8-BFD0-2A10EEB342CB}" destId="{F32948A9-540B-4F9E-A8D2-A900A65564A7}" srcOrd="0" destOrd="0" parTransId="{87EA3575-8476-48D1-BF45-F8B6842ACD18}" sibTransId="{20EDD547-D550-4E88-B69D-EC66EA36C60E}"/>
    <dgm:cxn modelId="{76E8874D-251A-4528-994D-53484F851BDC}" srcId="{ABC5DD26-1B61-4FAA-A34E-AC4835BBD97D}" destId="{A88A6569-3AF9-466A-8117-416D66D29DD0}" srcOrd="1" destOrd="0" parTransId="{DB0D3FA8-C4D4-489B-B1D6-32CAC894E893}" sibTransId="{DA5C5B57-477B-4DAD-A296-5A3AC0C70BB9}"/>
    <dgm:cxn modelId="{4B7DE170-BB1C-4A98-807F-F289B7322640}" type="presOf" srcId="{B4916CD7-8694-4A8B-98AE-138763994167}" destId="{377BD80E-807A-44FB-9C96-FCBFC629D182}" srcOrd="0" destOrd="1" presId="urn:microsoft.com/office/officeart/2016/7/layout/HorizontalActionList"/>
    <dgm:cxn modelId="{62243D55-60F1-4288-8B1C-52E660F65EDE}" type="presOf" srcId="{DA198374-646E-45D5-89F2-324C8F3B067B}" destId="{5962DB69-A76F-456F-9688-9780B929E937}" srcOrd="0" destOrd="2" presId="urn:microsoft.com/office/officeart/2016/7/layout/HorizontalActionList"/>
    <dgm:cxn modelId="{3B31BCA1-6625-48C9-A996-50C433E07423}" srcId="{A88A6569-3AF9-466A-8117-416D66D29DD0}" destId="{219D278B-E5B7-416A-8DC2-E098BB5D185F}" srcOrd="0" destOrd="0" parTransId="{F69E5EBC-CF0C-40EE-821A-F7D41A24661F}" sibTransId="{C2124B69-E923-491C-889C-35DDCAC5D3D9}"/>
    <dgm:cxn modelId="{AA1A9EA9-0732-413B-82A0-F0A771752FAE}" type="presOf" srcId="{C0D949CA-AE2C-4F48-9BF2-624C519FB515}" destId="{377BD80E-807A-44FB-9C96-FCBFC629D182}" srcOrd="0" destOrd="0" presId="urn:microsoft.com/office/officeart/2016/7/layout/HorizontalActionList"/>
    <dgm:cxn modelId="{293A81AE-E4B3-4976-B618-EA9D545916A4}" srcId="{A88A6569-3AF9-466A-8117-416D66D29DD0}" destId="{B8521C6A-3C6F-4509-BE7F-754EE674B413}" srcOrd="1" destOrd="0" parTransId="{A71767FB-7A27-40E8-AA4A-D95A5EB4DDD2}" sibTransId="{1729B28F-F7DC-4028-97AB-487941934578}"/>
    <dgm:cxn modelId="{BD96E9B0-ED62-49AC-8AD1-EE9435C277E0}" srcId="{ABC5DD26-1B61-4FAA-A34E-AC4835BBD97D}" destId="{7B8FA604-E284-4EE8-BFD0-2A10EEB342CB}" srcOrd="0" destOrd="0" parTransId="{DEBAC491-DBE6-471A-BC95-D9E2F017A6A4}" sibTransId="{428361C9-FB27-4305-8AF2-287559EC1176}"/>
    <dgm:cxn modelId="{DC302DC1-7A4E-4F34-AE02-253990FD89D3}" srcId="{857AD996-6839-42DA-B493-56D63D4A93F8}" destId="{C0D949CA-AE2C-4F48-9BF2-624C519FB515}" srcOrd="0" destOrd="0" parTransId="{C6764613-CF9E-4C28-AFAB-02BE52933661}" sibTransId="{A15D084C-BF48-473F-B661-9A733DD23452}"/>
    <dgm:cxn modelId="{BACDF9D0-C247-45A2-8BC7-50A2F70C7060}" type="presOf" srcId="{7B8FA604-E284-4EE8-BFD0-2A10EEB342CB}" destId="{3E52C054-FE38-4E6B-A8C2-880A3334C92D}" srcOrd="0" destOrd="0" presId="urn:microsoft.com/office/officeart/2016/7/layout/HorizontalActionList"/>
    <dgm:cxn modelId="{CE1651D5-38FF-421E-9139-210242FE2971}" srcId="{A88A6569-3AF9-466A-8117-416D66D29DD0}" destId="{DA198374-646E-45D5-89F2-324C8F3B067B}" srcOrd="2" destOrd="0" parTransId="{F26266FE-4F84-4457-A233-051C6AF89408}" sibTransId="{C393919A-E5B5-4D6C-ABC4-530B572638F1}"/>
    <dgm:cxn modelId="{A6EE22D7-43CD-43A9-BC02-1D3C29055F24}" type="presOf" srcId="{F32948A9-540B-4F9E-A8D2-A900A65564A7}" destId="{156EFB31-EDEA-48A2-80E5-221120E06F16}" srcOrd="0" destOrd="0" presId="urn:microsoft.com/office/officeart/2016/7/layout/HorizontalActionList"/>
    <dgm:cxn modelId="{6AE60CE3-C986-4CA7-910A-AFF4C2FE5C83}" type="presOf" srcId="{ABC5DD26-1B61-4FAA-A34E-AC4835BBD97D}" destId="{CDFAF7AF-07E8-4681-B8E7-E09A41298B13}" srcOrd="0" destOrd="0" presId="urn:microsoft.com/office/officeart/2016/7/layout/HorizontalActionList"/>
    <dgm:cxn modelId="{BEB877E5-3DAB-4456-A3B2-0EE39B32E3FC}" type="presOf" srcId="{A88A6569-3AF9-466A-8117-416D66D29DD0}" destId="{8460EF30-191A-4A17-B2E5-AE9A336A212C}" srcOrd="0" destOrd="0" presId="urn:microsoft.com/office/officeart/2016/7/layout/HorizontalActionList"/>
    <dgm:cxn modelId="{2AAF38F2-830B-477E-B4D2-39436485BB5F}" type="presOf" srcId="{B8521C6A-3C6F-4509-BE7F-754EE674B413}" destId="{5962DB69-A76F-456F-9688-9780B929E937}" srcOrd="0" destOrd="1" presId="urn:microsoft.com/office/officeart/2016/7/layout/HorizontalActionList"/>
    <dgm:cxn modelId="{76D137FB-406B-4E99-96F7-E40EB8E4B911}" type="presOf" srcId="{219D278B-E5B7-416A-8DC2-E098BB5D185F}" destId="{5962DB69-A76F-456F-9688-9780B929E937}" srcOrd="0" destOrd="0" presId="urn:microsoft.com/office/officeart/2016/7/layout/HorizontalActionList"/>
    <dgm:cxn modelId="{2889205C-63AE-4D2F-A7CF-01D25AFF7E49}" type="presParOf" srcId="{CDFAF7AF-07E8-4681-B8E7-E09A41298B13}" destId="{C54ED0DA-A198-4209-9000-3F7055C1FECD}" srcOrd="0" destOrd="0" presId="urn:microsoft.com/office/officeart/2016/7/layout/HorizontalActionList"/>
    <dgm:cxn modelId="{5B26F6EB-B559-4832-9215-F994312EC87E}" type="presParOf" srcId="{C54ED0DA-A198-4209-9000-3F7055C1FECD}" destId="{3E52C054-FE38-4E6B-A8C2-880A3334C92D}" srcOrd="0" destOrd="0" presId="urn:microsoft.com/office/officeart/2016/7/layout/HorizontalActionList"/>
    <dgm:cxn modelId="{86371CB1-F0A2-4510-A047-B6A140C27E7D}" type="presParOf" srcId="{C54ED0DA-A198-4209-9000-3F7055C1FECD}" destId="{156EFB31-EDEA-48A2-80E5-221120E06F16}" srcOrd="1" destOrd="0" presId="urn:microsoft.com/office/officeart/2016/7/layout/HorizontalActionList"/>
    <dgm:cxn modelId="{1280DBE9-E50D-4BF9-B9B7-BC349A00BE60}" type="presParOf" srcId="{CDFAF7AF-07E8-4681-B8E7-E09A41298B13}" destId="{6E9D0223-7778-4CD2-AABD-97D8424E6868}" srcOrd="1" destOrd="0" presId="urn:microsoft.com/office/officeart/2016/7/layout/HorizontalActionList"/>
    <dgm:cxn modelId="{58E3D814-97AA-41CF-99F8-C80B4D8A28D7}" type="presParOf" srcId="{CDFAF7AF-07E8-4681-B8E7-E09A41298B13}" destId="{9A8CD556-9FE9-49FB-9F31-C2CDCE79460F}" srcOrd="2" destOrd="0" presId="urn:microsoft.com/office/officeart/2016/7/layout/HorizontalActionList"/>
    <dgm:cxn modelId="{136750B4-CB19-497D-9A90-7F72FACBEC37}" type="presParOf" srcId="{9A8CD556-9FE9-49FB-9F31-C2CDCE79460F}" destId="{8460EF30-191A-4A17-B2E5-AE9A336A212C}" srcOrd="0" destOrd="0" presId="urn:microsoft.com/office/officeart/2016/7/layout/HorizontalActionList"/>
    <dgm:cxn modelId="{3F6C0B69-CF08-43C5-A166-51015519D55D}" type="presParOf" srcId="{9A8CD556-9FE9-49FB-9F31-C2CDCE79460F}" destId="{5962DB69-A76F-456F-9688-9780B929E937}" srcOrd="1" destOrd="0" presId="urn:microsoft.com/office/officeart/2016/7/layout/HorizontalActionList"/>
    <dgm:cxn modelId="{011D63D2-A8EC-490F-B6F9-0D0ED4F6A246}" type="presParOf" srcId="{CDFAF7AF-07E8-4681-B8E7-E09A41298B13}" destId="{F527955D-FE61-4583-B83C-740753EAA736}" srcOrd="3" destOrd="0" presId="urn:microsoft.com/office/officeart/2016/7/layout/HorizontalActionList"/>
    <dgm:cxn modelId="{2BE7BDDC-5BE9-4D66-B630-B7D41547EE42}" type="presParOf" srcId="{CDFAF7AF-07E8-4681-B8E7-E09A41298B13}" destId="{B89A1758-4522-42EC-8EC5-144BCD173459}" srcOrd="4" destOrd="0" presId="urn:microsoft.com/office/officeart/2016/7/layout/HorizontalActionList"/>
    <dgm:cxn modelId="{5D089997-50B9-4797-9AD5-0896D9DE6E2E}" type="presParOf" srcId="{B89A1758-4522-42EC-8EC5-144BCD173459}" destId="{44358D53-E170-4640-9CD4-00D9BABD5B77}" srcOrd="0" destOrd="0" presId="urn:microsoft.com/office/officeart/2016/7/layout/HorizontalActionList"/>
    <dgm:cxn modelId="{4BE6CDF2-48AE-45FF-AAF0-B4B9B4AD7DB6}" type="presParOf" srcId="{B89A1758-4522-42EC-8EC5-144BCD173459}" destId="{377BD80E-807A-44FB-9C96-FCBFC629D182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F09DF6-3345-4509-BCB2-D0D816F29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2F4E8E3-F8C3-491B-8F9F-DB3DB9303140}">
      <dgm:prSet/>
      <dgm:spPr/>
      <dgm:t>
        <a:bodyPr/>
        <a:lstStyle/>
        <a:p>
          <a:r>
            <a:rPr lang="en-US" b="1"/>
            <a:t>Challenges:</a:t>
          </a:r>
          <a:endParaRPr lang="en-US"/>
        </a:p>
      </dgm:t>
    </dgm:pt>
    <dgm:pt modelId="{72E474DF-615B-47CE-B313-64CE764974C8}" type="parTrans" cxnId="{B9071957-3A4B-4169-B9C8-B852CEA87BFC}">
      <dgm:prSet/>
      <dgm:spPr/>
      <dgm:t>
        <a:bodyPr/>
        <a:lstStyle/>
        <a:p>
          <a:endParaRPr lang="en-US"/>
        </a:p>
      </dgm:t>
    </dgm:pt>
    <dgm:pt modelId="{70A4003C-A034-483F-94EA-22CE16D645DD}" type="sibTrans" cxnId="{B9071957-3A4B-4169-B9C8-B852CEA87BFC}">
      <dgm:prSet/>
      <dgm:spPr/>
      <dgm:t>
        <a:bodyPr/>
        <a:lstStyle/>
        <a:p>
          <a:endParaRPr lang="en-US"/>
        </a:p>
      </dgm:t>
    </dgm:pt>
    <dgm:pt modelId="{CEE7EE9F-42A4-44C5-B426-94E703AAA95E}">
      <dgm:prSet/>
      <dgm:spPr/>
      <dgm:t>
        <a:bodyPr/>
        <a:lstStyle/>
        <a:p>
          <a:r>
            <a:rPr lang="en-US"/>
            <a:t>Balancing aesthetic clarity with user interactivity.</a:t>
          </a:r>
        </a:p>
      </dgm:t>
    </dgm:pt>
    <dgm:pt modelId="{9489F9ED-E0AF-4148-B287-304B6F43FAC5}" type="parTrans" cxnId="{F79EAE75-766E-466E-A7B6-8E3C3D5155B2}">
      <dgm:prSet/>
      <dgm:spPr/>
      <dgm:t>
        <a:bodyPr/>
        <a:lstStyle/>
        <a:p>
          <a:endParaRPr lang="en-US"/>
        </a:p>
      </dgm:t>
    </dgm:pt>
    <dgm:pt modelId="{988290F4-92A5-4748-A9FE-05183DAC48B6}" type="sibTrans" cxnId="{F79EAE75-766E-466E-A7B6-8E3C3D5155B2}">
      <dgm:prSet/>
      <dgm:spPr/>
      <dgm:t>
        <a:bodyPr/>
        <a:lstStyle/>
        <a:p>
          <a:endParaRPr lang="en-US"/>
        </a:p>
      </dgm:t>
    </dgm:pt>
    <dgm:pt modelId="{79A68ADC-ED1E-4B03-88E8-F2BCE74C5F3E}">
      <dgm:prSet/>
      <dgm:spPr/>
      <dgm:t>
        <a:bodyPr/>
        <a:lstStyle/>
        <a:p>
          <a:r>
            <a:rPr lang="en-US"/>
            <a:t>Keeping slicers, KPIs, and visuals aligned.</a:t>
          </a:r>
        </a:p>
      </dgm:t>
    </dgm:pt>
    <dgm:pt modelId="{EC3AABB1-E516-4BBD-A0F1-49C8FFAB8E48}" type="parTrans" cxnId="{456FFDBF-3166-4FFA-8258-AF783489A95D}">
      <dgm:prSet/>
      <dgm:spPr/>
      <dgm:t>
        <a:bodyPr/>
        <a:lstStyle/>
        <a:p>
          <a:endParaRPr lang="en-US"/>
        </a:p>
      </dgm:t>
    </dgm:pt>
    <dgm:pt modelId="{C77FB8A0-568C-4FEA-826D-F151C9AB232C}" type="sibTrans" cxnId="{456FFDBF-3166-4FFA-8258-AF783489A95D}">
      <dgm:prSet/>
      <dgm:spPr/>
      <dgm:t>
        <a:bodyPr/>
        <a:lstStyle/>
        <a:p>
          <a:endParaRPr lang="en-US"/>
        </a:p>
      </dgm:t>
    </dgm:pt>
    <dgm:pt modelId="{012B4BF7-06C2-4438-B9B6-8181A5EF5B63}">
      <dgm:prSet/>
      <dgm:spPr/>
      <dgm:t>
        <a:bodyPr/>
        <a:lstStyle/>
        <a:p>
          <a:r>
            <a:rPr lang="en-US" b="1"/>
            <a:t>Solutions:</a:t>
          </a:r>
          <a:endParaRPr lang="en-US"/>
        </a:p>
      </dgm:t>
    </dgm:pt>
    <dgm:pt modelId="{14003BE2-0DC0-4F8D-A59B-869EABBAE243}" type="parTrans" cxnId="{25BCD37F-8A09-4768-8AE6-FE66163BD7C6}">
      <dgm:prSet/>
      <dgm:spPr/>
      <dgm:t>
        <a:bodyPr/>
        <a:lstStyle/>
        <a:p>
          <a:endParaRPr lang="en-US"/>
        </a:p>
      </dgm:t>
    </dgm:pt>
    <dgm:pt modelId="{6DC55434-1E9C-4BF5-8A41-946CB2AC7032}" type="sibTrans" cxnId="{25BCD37F-8A09-4768-8AE6-FE66163BD7C6}">
      <dgm:prSet/>
      <dgm:spPr/>
      <dgm:t>
        <a:bodyPr/>
        <a:lstStyle/>
        <a:p>
          <a:endParaRPr lang="en-US"/>
        </a:p>
      </dgm:t>
    </dgm:pt>
    <dgm:pt modelId="{CF2803CE-67F4-4B15-990C-C2AC856C3E5B}">
      <dgm:prSet/>
      <dgm:spPr/>
      <dgm:t>
        <a:bodyPr/>
        <a:lstStyle/>
        <a:p>
          <a:r>
            <a:rPr lang="en-US"/>
            <a:t>Used consistent page layouts and color-coded themes.</a:t>
          </a:r>
        </a:p>
      </dgm:t>
    </dgm:pt>
    <dgm:pt modelId="{9E693EB0-5BB3-4089-BBE4-77F0972EFC4A}" type="parTrans" cxnId="{4D4B67C3-BF74-4D4A-8C7C-B3DF79B265B3}">
      <dgm:prSet/>
      <dgm:spPr/>
      <dgm:t>
        <a:bodyPr/>
        <a:lstStyle/>
        <a:p>
          <a:endParaRPr lang="en-US"/>
        </a:p>
      </dgm:t>
    </dgm:pt>
    <dgm:pt modelId="{23EAAE59-C332-4583-A8B5-F1593F7AEB33}" type="sibTrans" cxnId="{4D4B67C3-BF74-4D4A-8C7C-B3DF79B265B3}">
      <dgm:prSet/>
      <dgm:spPr/>
      <dgm:t>
        <a:bodyPr/>
        <a:lstStyle/>
        <a:p>
          <a:endParaRPr lang="en-US"/>
        </a:p>
      </dgm:t>
    </dgm:pt>
    <dgm:pt modelId="{E330B67A-BF37-4D0D-B9A1-457DCA1BA9E0}">
      <dgm:prSet/>
      <dgm:spPr/>
      <dgm:t>
        <a:bodyPr/>
        <a:lstStyle/>
        <a:p>
          <a:r>
            <a:rPr lang="en-US"/>
            <a:t>Sidebar navigation for ease of movement.</a:t>
          </a:r>
        </a:p>
      </dgm:t>
    </dgm:pt>
    <dgm:pt modelId="{3E652E3B-2E08-48E7-AC71-9EE106648EE9}" type="parTrans" cxnId="{C003302C-372C-407C-90C6-C8E67FE2D484}">
      <dgm:prSet/>
      <dgm:spPr/>
      <dgm:t>
        <a:bodyPr/>
        <a:lstStyle/>
        <a:p>
          <a:endParaRPr lang="en-US"/>
        </a:p>
      </dgm:t>
    </dgm:pt>
    <dgm:pt modelId="{1BA4111F-9875-427A-B15B-DE9B0212B731}" type="sibTrans" cxnId="{C003302C-372C-407C-90C6-C8E67FE2D484}">
      <dgm:prSet/>
      <dgm:spPr/>
      <dgm:t>
        <a:bodyPr/>
        <a:lstStyle/>
        <a:p>
          <a:endParaRPr lang="en-US"/>
        </a:p>
      </dgm:t>
    </dgm:pt>
    <dgm:pt modelId="{2F350B1F-1F7D-4801-A60A-DBBC7839CFEC}">
      <dgm:prSet/>
      <dgm:spPr/>
      <dgm:t>
        <a:bodyPr/>
        <a:lstStyle/>
        <a:p>
          <a:r>
            <a:rPr lang="en-US" b="1"/>
            <a:t>Helpful Courses:</a:t>
          </a:r>
          <a:endParaRPr lang="en-US"/>
        </a:p>
      </dgm:t>
    </dgm:pt>
    <dgm:pt modelId="{71DDF1F9-F3E2-49BB-A96E-0D62743ED37D}" type="parTrans" cxnId="{B8356B22-2559-4DAC-9332-FE5C994CCEB2}">
      <dgm:prSet/>
      <dgm:spPr/>
      <dgm:t>
        <a:bodyPr/>
        <a:lstStyle/>
        <a:p>
          <a:endParaRPr lang="en-US"/>
        </a:p>
      </dgm:t>
    </dgm:pt>
    <dgm:pt modelId="{08AB5AC3-9722-4AC4-BD09-5DE25A92D0AE}" type="sibTrans" cxnId="{B8356B22-2559-4DAC-9332-FE5C994CCEB2}">
      <dgm:prSet/>
      <dgm:spPr/>
      <dgm:t>
        <a:bodyPr/>
        <a:lstStyle/>
        <a:p>
          <a:endParaRPr lang="en-US"/>
        </a:p>
      </dgm:t>
    </dgm:pt>
    <dgm:pt modelId="{55ED0D3F-FE69-4553-A891-DED2F6EC7A00}">
      <dgm:prSet/>
      <dgm:spPr/>
      <dgm:t>
        <a:bodyPr/>
        <a:lstStyle/>
        <a:p>
          <a:r>
            <a:rPr lang="en-US" i="1"/>
            <a:t>Visualization, Feedback &amp; Dissemination:</a:t>
          </a:r>
          <a:r>
            <a:rPr lang="en-US"/>
            <a:t> Taught layout hierarchy, readability.</a:t>
          </a:r>
        </a:p>
      </dgm:t>
    </dgm:pt>
    <dgm:pt modelId="{2863E955-07CF-4FCE-899A-BF1D384637CB}" type="parTrans" cxnId="{53EBF7BD-F41C-4EC4-9034-8D4E6DA00ACF}">
      <dgm:prSet/>
      <dgm:spPr/>
      <dgm:t>
        <a:bodyPr/>
        <a:lstStyle/>
        <a:p>
          <a:endParaRPr lang="en-US"/>
        </a:p>
      </dgm:t>
    </dgm:pt>
    <dgm:pt modelId="{22661097-9919-475B-8B96-991BE67C98E5}" type="sibTrans" cxnId="{53EBF7BD-F41C-4EC4-9034-8D4E6DA00ACF}">
      <dgm:prSet/>
      <dgm:spPr/>
      <dgm:t>
        <a:bodyPr/>
        <a:lstStyle/>
        <a:p>
          <a:endParaRPr lang="en-US"/>
        </a:p>
      </dgm:t>
    </dgm:pt>
    <dgm:pt modelId="{6556317A-EA7B-4FE5-ADD9-3ABC5FF0C864}" type="pres">
      <dgm:prSet presAssocID="{8FF09DF6-3345-4509-BCB2-D0D816F295E0}" presName="root" presStyleCnt="0">
        <dgm:presLayoutVars>
          <dgm:dir/>
          <dgm:resizeHandles val="exact"/>
        </dgm:presLayoutVars>
      </dgm:prSet>
      <dgm:spPr/>
    </dgm:pt>
    <dgm:pt modelId="{FF72844B-4B79-444B-A654-84BD08026985}" type="pres">
      <dgm:prSet presAssocID="{D2F4E8E3-F8C3-491B-8F9F-DB3DB9303140}" presName="compNode" presStyleCnt="0"/>
      <dgm:spPr/>
    </dgm:pt>
    <dgm:pt modelId="{07A63FE8-CE0F-4F48-B051-1BB393F8392C}" type="pres">
      <dgm:prSet presAssocID="{D2F4E8E3-F8C3-491B-8F9F-DB3DB9303140}" presName="bgRect" presStyleLbl="bgShp" presStyleIdx="0" presStyleCnt="3"/>
      <dgm:spPr/>
    </dgm:pt>
    <dgm:pt modelId="{3BC37F81-C91C-495F-87FB-38C1E2251DEE}" type="pres">
      <dgm:prSet presAssocID="{D2F4E8E3-F8C3-491B-8F9F-DB3DB93031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7C8FB8B0-8567-4B8B-8EEF-E1966C67CFBD}" type="pres">
      <dgm:prSet presAssocID="{D2F4E8E3-F8C3-491B-8F9F-DB3DB9303140}" presName="spaceRect" presStyleCnt="0"/>
      <dgm:spPr/>
    </dgm:pt>
    <dgm:pt modelId="{16875693-02DA-4704-AEB5-448EDF5416EC}" type="pres">
      <dgm:prSet presAssocID="{D2F4E8E3-F8C3-491B-8F9F-DB3DB9303140}" presName="parTx" presStyleLbl="revTx" presStyleIdx="0" presStyleCnt="6">
        <dgm:presLayoutVars>
          <dgm:chMax val="0"/>
          <dgm:chPref val="0"/>
        </dgm:presLayoutVars>
      </dgm:prSet>
      <dgm:spPr/>
    </dgm:pt>
    <dgm:pt modelId="{3F6B741F-D61E-49CF-BDF5-17A5D3BC7847}" type="pres">
      <dgm:prSet presAssocID="{D2F4E8E3-F8C3-491B-8F9F-DB3DB9303140}" presName="desTx" presStyleLbl="revTx" presStyleIdx="1" presStyleCnt="6">
        <dgm:presLayoutVars/>
      </dgm:prSet>
      <dgm:spPr/>
    </dgm:pt>
    <dgm:pt modelId="{14187035-95B4-4E3A-BD20-9E80C3C11172}" type="pres">
      <dgm:prSet presAssocID="{70A4003C-A034-483F-94EA-22CE16D645DD}" presName="sibTrans" presStyleCnt="0"/>
      <dgm:spPr/>
    </dgm:pt>
    <dgm:pt modelId="{DA8C88D6-3C89-4DCD-9358-6AEA21EAF469}" type="pres">
      <dgm:prSet presAssocID="{012B4BF7-06C2-4438-B9B6-8181A5EF5B63}" presName="compNode" presStyleCnt="0"/>
      <dgm:spPr/>
    </dgm:pt>
    <dgm:pt modelId="{C3405553-00CC-47B9-9B56-D9761ACF09E0}" type="pres">
      <dgm:prSet presAssocID="{012B4BF7-06C2-4438-B9B6-8181A5EF5B63}" presName="bgRect" presStyleLbl="bgShp" presStyleIdx="1" presStyleCnt="3"/>
      <dgm:spPr/>
    </dgm:pt>
    <dgm:pt modelId="{D2D9797E-8791-47E2-83E3-9BC8B13F04EC}" type="pres">
      <dgm:prSet presAssocID="{012B4BF7-06C2-4438-B9B6-8181A5EF5B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56491C-D088-4638-AE9A-8F7F775DD23D}" type="pres">
      <dgm:prSet presAssocID="{012B4BF7-06C2-4438-B9B6-8181A5EF5B63}" presName="spaceRect" presStyleCnt="0"/>
      <dgm:spPr/>
    </dgm:pt>
    <dgm:pt modelId="{76F9707C-49E8-4EAA-8C1B-F7E1B90505B2}" type="pres">
      <dgm:prSet presAssocID="{012B4BF7-06C2-4438-B9B6-8181A5EF5B63}" presName="parTx" presStyleLbl="revTx" presStyleIdx="2" presStyleCnt="6">
        <dgm:presLayoutVars>
          <dgm:chMax val="0"/>
          <dgm:chPref val="0"/>
        </dgm:presLayoutVars>
      </dgm:prSet>
      <dgm:spPr/>
    </dgm:pt>
    <dgm:pt modelId="{37DCB1BC-7D02-45C1-A333-D46FBCCE9BA9}" type="pres">
      <dgm:prSet presAssocID="{012B4BF7-06C2-4438-B9B6-8181A5EF5B63}" presName="desTx" presStyleLbl="revTx" presStyleIdx="3" presStyleCnt="6">
        <dgm:presLayoutVars/>
      </dgm:prSet>
      <dgm:spPr/>
    </dgm:pt>
    <dgm:pt modelId="{474310F0-E1C7-4C04-B497-B601765FB03B}" type="pres">
      <dgm:prSet presAssocID="{6DC55434-1E9C-4BF5-8A41-946CB2AC7032}" presName="sibTrans" presStyleCnt="0"/>
      <dgm:spPr/>
    </dgm:pt>
    <dgm:pt modelId="{A0A33851-FDC5-45FA-A66E-C1D22319285F}" type="pres">
      <dgm:prSet presAssocID="{2F350B1F-1F7D-4801-A60A-DBBC7839CFEC}" presName="compNode" presStyleCnt="0"/>
      <dgm:spPr/>
    </dgm:pt>
    <dgm:pt modelId="{D6A7E970-1373-4AE0-B4C9-FA7FF5BF5DDA}" type="pres">
      <dgm:prSet presAssocID="{2F350B1F-1F7D-4801-A60A-DBBC7839CFEC}" presName="bgRect" presStyleLbl="bgShp" presStyleIdx="2" presStyleCnt="3"/>
      <dgm:spPr/>
    </dgm:pt>
    <dgm:pt modelId="{A1EB34DC-D960-4F06-8A5B-F21ED30912D8}" type="pres">
      <dgm:prSet presAssocID="{2F350B1F-1F7D-4801-A60A-DBBC7839CF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47129B7C-E997-450E-8B5E-9DF5385D1AB2}" type="pres">
      <dgm:prSet presAssocID="{2F350B1F-1F7D-4801-A60A-DBBC7839CFEC}" presName="spaceRect" presStyleCnt="0"/>
      <dgm:spPr/>
    </dgm:pt>
    <dgm:pt modelId="{629D0C27-9EE9-4432-B05D-CC0D21D90027}" type="pres">
      <dgm:prSet presAssocID="{2F350B1F-1F7D-4801-A60A-DBBC7839CFEC}" presName="parTx" presStyleLbl="revTx" presStyleIdx="4" presStyleCnt="6">
        <dgm:presLayoutVars>
          <dgm:chMax val="0"/>
          <dgm:chPref val="0"/>
        </dgm:presLayoutVars>
      </dgm:prSet>
      <dgm:spPr/>
    </dgm:pt>
    <dgm:pt modelId="{2BB4EC23-2343-4AB5-B23D-A2AAA613A035}" type="pres">
      <dgm:prSet presAssocID="{2F350B1F-1F7D-4801-A60A-DBBC7839CFEC}" presName="desTx" presStyleLbl="revTx" presStyleIdx="5" presStyleCnt="6">
        <dgm:presLayoutVars/>
      </dgm:prSet>
      <dgm:spPr/>
    </dgm:pt>
  </dgm:ptLst>
  <dgm:cxnLst>
    <dgm:cxn modelId="{AF704413-F5AD-428E-BE63-F467BE834246}" type="presOf" srcId="{E330B67A-BF37-4D0D-B9A1-457DCA1BA9E0}" destId="{37DCB1BC-7D02-45C1-A333-D46FBCCE9BA9}" srcOrd="0" destOrd="1" presId="urn:microsoft.com/office/officeart/2018/2/layout/IconVerticalSolidList"/>
    <dgm:cxn modelId="{DEEFDF19-AB13-4E50-93DF-A0404251273C}" type="presOf" srcId="{CF2803CE-67F4-4B15-990C-C2AC856C3E5B}" destId="{37DCB1BC-7D02-45C1-A333-D46FBCCE9BA9}" srcOrd="0" destOrd="0" presId="urn:microsoft.com/office/officeart/2018/2/layout/IconVerticalSolidList"/>
    <dgm:cxn modelId="{B8356B22-2559-4DAC-9332-FE5C994CCEB2}" srcId="{8FF09DF6-3345-4509-BCB2-D0D816F295E0}" destId="{2F350B1F-1F7D-4801-A60A-DBBC7839CFEC}" srcOrd="2" destOrd="0" parTransId="{71DDF1F9-F3E2-49BB-A96E-0D62743ED37D}" sibTransId="{08AB5AC3-9722-4AC4-BD09-5DE25A92D0AE}"/>
    <dgm:cxn modelId="{C003302C-372C-407C-90C6-C8E67FE2D484}" srcId="{012B4BF7-06C2-4438-B9B6-8181A5EF5B63}" destId="{E330B67A-BF37-4D0D-B9A1-457DCA1BA9E0}" srcOrd="1" destOrd="0" parTransId="{3E652E3B-2E08-48E7-AC71-9EE106648EE9}" sibTransId="{1BA4111F-9875-427A-B15B-DE9B0212B731}"/>
    <dgm:cxn modelId="{B4E7D160-A527-471D-A4B5-4B3AA3D931A9}" type="presOf" srcId="{2F350B1F-1F7D-4801-A60A-DBBC7839CFEC}" destId="{629D0C27-9EE9-4432-B05D-CC0D21D90027}" srcOrd="0" destOrd="0" presId="urn:microsoft.com/office/officeart/2018/2/layout/IconVerticalSolidList"/>
    <dgm:cxn modelId="{732F3866-F295-46DF-A8A6-286C8CE07606}" type="presOf" srcId="{79A68ADC-ED1E-4B03-88E8-F2BCE74C5F3E}" destId="{3F6B741F-D61E-49CF-BDF5-17A5D3BC7847}" srcOrd="0" destOrd="1" presId="urn:microsoft.com/office/officeart/2018/2/layout/IconVerticalSolidList"/>
    <dgm:cxn modelId="{3B133172-BE5E-4514-87F0-E1914C7D45E0}" type="presOf" srcId="{CEE7EE9F-42A4-44C5-B426-94E703AAA95E}" destId="{3F6B741F-D61E-49CF-BDF5-17A5D3BC7847}" srcOrd="0" destOrd="0" presId="urn:microsoft.com/office/officeart/2018/2/layout/IconVerticalSolidList"/>
    <dgm:cxn modelId="{F79EAE75-766E-466E-A7B6-8E3C3D5155B2}" srcId="{D2F4E8E3-F8C3-491B-8F9F-DB3DB9303140}" destId="{CEE7EE9F-42A4-44C5-B426-94E703AAA95E}" srcOrd="0" destOrd="0" parTransId="{9489F9ED-E0AF-4148-B287-304B6F43FAC5}" sibTransId="{988290F4-92A5-4748-A9FE-05183DAC48B6}"/>
    <dgm:cxn modelId="{B9071957-3A4B-4169-B9C8-B852CEA87BFC}" srcId="{8FF09DF6-3345-4509-BCB2-D0D816F295E0}" destId="{D2F4E8E3-F8C3-491B-8F9F-DB3DB9303140}" srcOrd="0" destOrd="0" parTransId="{72E474DF-615B-47CE-B313-64CE764974C8}" sibTransId="{70A4003C-A034-483F-94EA-22CE16D645DD}"/>
    <dgm:cxn modelId="{25BCD37F-8A09-4768-8AE6-FE66163BD7C6}" srcId="{8FF09DF6-3345-4509-BCB2-D0D816F295E0}" destId="{012B4BF7-06C2-4438-B9B6-8181A5EF5B63}" srcOrd="1" destOrd="0" parTransId="{14003BE2-0DC0-4F8D-A59B-869EABBAE243}" sibTransId="{6DC55434-1E9C-4BF5-8A41-946CB2AC7032}"/>
    <dgm:cxn modelId="{BD118796-FF80-4826-BBDF-4DFCB8A04033}" type="presOf" srcId="{8FF09DF6-3345-4509-BCB2-D0D816F295E0}" destId="{6556317A-EA7B-4FE5-ADD9-3ABC5FF0C864}" srcOrd="0" destOrd="0" presId="urn:microsoft.com/office/officeart/2018/2/layout/IconVerticalSolidList"/>
    <dgm:cxn modelId="{584F5097-8606-4540-A230-D7813B5D3C6E}" type="presOf" srcId="{012B4BF7-06C2-4438-B9B6-8181A5EF5B63}" destId="{76F9707C-49E8-4EAA-8C1B-F7E1B90505B2}" srcOrd="0" destOrd="0" presId="urn:microsoft.com/office/officeart/2018/2/layout/IconVerticalSolidList"/>
    <dgm:cxn modelId="{D8D786B2-CE08-4902-9F2C-CBF45B1EBBBD}" type="presOf" srcId="{55ED0D3F-FE69-4553-A891-DED2F6EC7A00}" destId="{2BB4EC23-2343-4AB5-B23D-A2AAA613A035}" srcOrd="0" destOrd="0" presId="urn:microsoft.com/office/officeart/2018/2/layout/IconVerticalSolidList"/>
    <dgm:cxn modelId="{53EBF7BD-F41C-4EC4-9034-8D4E6DA00ACF}" srcId="{2F350B1F-1F7D-4801-A60A-DBBC7839CFEC}" destId="{55ED0D3F-FE69-4553-A891-DED2F6EC7A00}" srcOrd="0" destOrd="0" parTransId="{2863E955-07CF-4FCE-899A-BF1D384637CB}" sibTransId="{22661097-9919-475B-8B96-991BE67C98E5}"/>
    <dgm:cxn modelId="{456FFDBF-3166-4FFA-8258-AF783489A95D}" srcId="{D2F4E8E3-F8C3-491B-8F9F-DB3DB9303140}" destId="{79A68ADC-ED1E-4B03-88E8-F2BCE74C5F3E}" srcOrd="1" destOrd="0" parTransId="{EC3AABB1-E516-4BBD-A0F1-49C8FFAB8E48}" sibTransId="{C77FB8A0-568C-4FEA-826D-F151C9AB232C}"/>
    <dgm:cxn modelId="{4D4B67C3-BF74-4D4A-8C7C-B3DF79B265B3}" srcId="{012B4BF7-06C2-4438-B9B6-8181A5EF5B63}" destId="{CF2803CE-67F4-4B15-990C-C2AC856C3E5B}" srcOrd="0" destOrd="0" parTransId="{9E693EB0-5BB3-4089-BBE4-77F0972EFC4A}" sibTransId="{23EAAE59-C332-4583-A8B5-F1593F7AEB33}"/>
    <dgm:cxn modelId="{C5BC24FF-6B66-4724-8F8A-9D5C3BEB85F0}" type="presOf" srcId="{D2F4E8E3-F8C3-491B-8F9F-DB3DB9303140}" destId="{16875693-02DA-4704-AEB5-448EDF5416EC}" srcOrd="0" destOrd="0" presId="urn:microsoft.com/office/officeart/2018/2/layout/IconVerticalSolidList"/>
    <dgm:cxn modelId="{DD16BD44-87FE-45A4-9AF3-3B8E6A3CCC90}" type="presParOf" srcId="{6556317A-EA7B-4FE5-ADD9-3ABC5FF0C864}" destId="{FF72844B-4B79-444B-A654-84BD08026985}" srcOrd="0" destOrd="0" presId="urn:microsoft.com/office/officeart/2018/2/layout/IconVerticalSolidList"/>
    <dgm:cxn modelId="{D3CAF41D-434B-440E-8D6C-314195B1E8E1}" type="presParOf" srcId="{FF72844B-4B79-444B-A654-84BD08026985}" destId="{07A63FE8-CE0F-4F48-B051-1BB393F8392C}" srcOrd="0" destOrd="0" presId="urn:microsoft.com/office/officeart/2018/2/layout/IconVerticalSolidList"/>
    <dgm:cxn modelId="{55AC0757-EA3B-425E-8516-C3EFE96EB207}" type="presParOf" srcId="{FF72844B-4B79-444B-A654-84BD08026985}" destId="{3BC37F81-C91C-495F-87FB-38C1E2251DEE}" srcOrd="1" destOrd="0" presId="urn:microsoft.com/office/officeart/2018/2/layout/IconVerticalSolidList"/>
    <dgm:cxn modelId="{634CAFD8-E570-48B6-B14C-5B5619286DB2}" type="presParOf" srcId="{FF72844B-4B79-444B-A654-84BD08026985}" destId="{7C8FB8B0-8567-4B8B-8EEF-E1966C67CFBD}" srcOrd="2" destOrd="0" presId="urn:microsoft.com/office/officeart/2018/2/layout/IconVerticalSolidList"/>
    <dgm:cxn modelId="{C552F74C-489C-4625-92F6-DACAAC11D3C9}" type="presParOf" srcId="{FF72844B-4B79-444B-A654-84BD08026985}" destId="{16875693-02DA-4704-AEB5-448EDF5416EC}" srcOrd="3" destOrd="0" presId="urn:microsoft.com/office/officeart/2018/2/layout/IconVerticalSolidList"/>
    <dgm:cxn modelId="{2F7B4AB0-B814-4A5D-B6C9-2278EB892BF4}" type="presParOf" srcId="{FF72844B-4B79-444B-A654-84BD08026985}" destId="{3F6B741F-D61E-49CF-BDF5-17A5D3BC7847}" srcOrd="4" destOrd="0" presId="urn:microsoft.com/office/officeart/2018/2/layout/IconVerticalSolidList"/>
    <dgm:cxn modelId="{DEF0FDB5-89F6-4566-8FB0-A68072170E85}" type="presParOf" srcId="{6556317A-EA7B-4FE5-ADD9-3ABC5FF0C864}" destId="{14187035-95B4-4E3A-BD20-9E80C3C11172}" srcOrd="1" destOrd="0" presId="urn:microsoft.com/office/officeart/2018/2/layout/IconVerticalSolidList"/>
    <dgm:cxn modelId="{AA258EEA-8E56-42C2-BB7E-D51A4D2CB60E}" type="presParOf" srcId="{6556317A-EA7B-4FE5-ADD9-3ABC5FF0C864}" destId="{DA8C88D6-3C89-4DCD-9358-6AEA21EAF469}" srcOrd="2" destOrd="0" presId="urn:microsoft.com/office/officeart/2018/2/layout/IconVerticalSolidList"/>
    <dgm:cxn modelId="{D663B9BB-6CC7-420C-860E-A656D675D872}" type="presParOf" srcId="{DA8C88D6-3C89-4DCD-9358-6AEA21EAF469}" destId="{C3405553-00CC-47B9-9B56-D9761ACF09E0}" srcOrd="0" destOrd="0" presId="urn:microsoft.com/office/officeart/2018/2/layout/IconVerticalSolidList"/>
    <dgm:cxn modelId="{C8771D21-F818-4064-8B73-131C6766D52D}" type="presParOf" srcId="{DA8C88D6-3C89-4DCD-9358-6AEA21EAF469}" destId="{D2D9797E-8791-47E2-83E3-9BC8B13F04EC}" srcOrd="1" destOrd="0" presId="urn:microsoft.com/office/officeart/2018/2/layout/IconVerticalSolidList"/>
    <dgm:cxn modelId="{94428392-1D08-485A-9276-E20A74E88AD2}" type="presParOf" srcId="{DA8C88D6-3C89-4DCD-9358-6AEA21EAF469}" destId="{3E56491C-D088-4638-AE9A-8F7F775DD23D}" srcOrd="2" destOrd="0" presId="urn:microsoft.com/office/officeart/2018/2/layout/IconVerticalSolidList"/>
    <dgm:cxn modelId="{65E77B95-9D95-4212-8A65-D88FF7016FB1}" type="presParOf" srcId="{DA8C88D6-3C89-4DCD-9358-6AEA21EAF469}" destId="{76F9707C-49E8-4EAA-8C1B-F7E1B90505B2}" srcOrd="3" destOrd="0" presId="urn:microsoft.com/office/officeart/2018/2/layout/IconVerticalSolidList"/>
    <dgm:cxn modelId="{31FEB678-B856-45C7-B3C0-A6C5EBB7C761}" type="presParOf" srcId="{DA8C88D6-3C89-4DCD-9358-6AEA21EAF469}" destId="{37DCB1BC-7D02-45C1-A333-D46FBCCE9BA9}" srcOrd="4" destOrd="0" presId="urn:microsoft.com/office/officeart/2018/2/layout/IconVerticalSolidList"/>
    <dgm:cxn modelId="{A021A2CC-A807-4E1D-B35D-595E4054EE60}" type="presParOf" srcId="{6556317A-EA7B-4FE5-ADD9-3ABC5FF0C864}" destId="{474310F0-E1C7-4C04-B497-B601765FB03B}" srcOrd="3" destOrd="0" presId="urn:microsoft.com/office/officeart/2018/2/layout/IconVerticalSolidList"/>
    <dgm:cxn modelId="{99CCC058-2FD8-43EE-A364-E47EA485A21D}" type="presParOf" srcId="{6556317A-EA7B-4FE5-ADD9-3ABC5FF0C864}" destId="{A0A33851-FDC5-45FA-A66E-C1D22319285F}" srcOrd="4" destOrd="0" presId="urn:microsoft.com/office/officeart/2018/2/layout/IconVerticalSolidList"/>
    <dgm:cxn modelId="{34EACBA6-0D15-4839-8C9F-54618899F683}" type="presParOf" srcId="{A0A33851-FDC5-45FA-A66E-C1D22319285F}" destId="{D6A7E970-1373-4AE0-B4C9-FA7FF5BF5DDA}" srcOrd="0" destOrd="0" presId="urn:microsoft.com/office/officeart/2018/2/layout/IconVerticalSolidList"/>
    <dgm:cxn modelId="{D339BD42-5E64-43A1-979F-512B03043FCE}" type="presParOf" srcId="{A0A33851-FDC5-45FA-A66E-C1D22319285F}" destId="{A1EB34DC-D960-4F06-8A5B-F21ED30912D8}" srcOrd="1" destOrd="0" presId="urn:microsoft.com/office/officeart/2018/2/layout/IconVerticalSolidList"/>
    <dgm:cxn modelId="{E5EE4651-3F9B-4C5D-871C-748A491D6ED1}" type="presParOf" srcId="{A0A33851-FDC5-45FA-A66E-C1D22319285F}" destId="{47129B7C-E997-450E-8B5E-9DF5385D1AB2}" srcOrd="2" destOrd="0" presId="urn:microsoft.com/office/officeart/2018/2/layout/IconVerticalSolidList"/>
    <dgm:cxn modelId="{526415A0-9298-4D8F-825D-A89D3120836A}" type="presParOf" srcId="{A0A33851-FDC5-45FA-A66E-C1D22319285F}" destId="{629D0C27-9EE9-4432-B05D-CC0D21D90027}" srcOrd="3" destOrd="0" presId="urn:microsoft.com/office/officeart/2018/2/layout/IconVerticalSolidList"/>
    <dgm:cxn modelId="{13E0DF4F-5EA2-4AEF-AE6A-F05FEFA38F1B}" type="presParOf" srcId="{A0A33851-FDC5-45FA-A66E-C1D22319285F}" destId="{2BB4EC23-2343-4AB5-B23D-A2AAA613A03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2CC4A-886F-4625-AB70-E174A8F90F3F}" type="doc">
      <dgm:prSet loTypeId="urn:microsoft.com/office/officeart/2005/8/layout/list1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10AEEBE-C7BA-4CF5-B0F8-49E1ACA14525}">
      <dgm:prSet/>
      <dgm:spPr/>
      <dgm:t>
        <a:bodyPr/>
        <a:lstStyle/>
        <a:p>
          <a:r>
            <a:rPr lang="en-US" b="1"/>
            <a:t>Defining &amp; Refining the Problem:</a:t>
          </a:r>
          <a:endParaRPr lang="en-US"/>
        </a:p>
      </dgm:t>
    </dgm:pt>
    <dgm:pt modelId="{12266CD1-0C36-43CF-9CDA-C785B6FB7907}" type="parTrans" cxnId="{30E1887D-48F9-406B-988F-0C1E7F43DB1B}">
      <dgm:prSet/>
      <dgm:spPr/>
      <dgm:t>
        <a:bodyPr/>
        <a:lstStyle/>
        <a:p>
          <a:endParaRPr lang="en-US"/>
        </a:p>
      </dgm:t>
    </dgm:pt>
    <dgm:pt modelId="{A4F134C0-C83A-4C15-AE23-5D54896BFEA3}" type="sibTrans" cxnId="{30E1887D-48F9-406B-988F-0C1E7F43DB1B}">
      <dgm:prSet/>
      <dgm:spPr/>
      <dgm:t>
        <a:bodyPr/>
        <a:lstStyle/>
        <a:p>
          <a:endParaRPr lang="en-US"/>
        </a:p>
      </dgm:t>
    </dgm:pt>
    <dgm:pt modelId="{2033BC06-9993-4152-9107-C7365BE12A9E}">
      <dgm:prSet/>
      <dgm:spPr/>
      <dgm:t>
        <a:bodyPr/>
        <a:lstStyle/>
        <a:p>
          <a:r>
            <a:rPr lang="en-US"/>
            <a:t>Initial challenge was scope. Narrowed down to "cloud career insights."</a:t>
          </a:r>
        </a:p>
      </dgm:t>
    </dgm:pt>
    <dgm:pt modelId="{2C116425-83E0-42EE-BB3F-123D3C45C196}" type="parTrans" cxnId="{18F5079D-A5A6-49C6-8C09-44A3B6A40523}">
      <dgm:prSet/>
      <dgm:spPr/>
      <dgm:t>
        <a:bodyPr/>
        <a:lstStyle/>
        <a:p>
          <a:endParaRPr lang="en-US"/>
        </a:p>
      </dgm:t>
    </dgm:pt>
    <dgm:pt modelId="{DEAA4461-7D76-4CD5-BE74-6AA317ABE154}" type="sibTrans" cxnId="{18F5079D-A5A6-49C6-8C09-44A3B6A40523}">
      <dgm:prSet/>
      <dgm:spPr/>
      <dgm:t>
        <a:bodyPr/>
        <a:lstStyle/>
        <a:p>
          <a:endParaRPr lang="en-US"/>
        </a:p>
      </dgm:t>
    </dgm:pt>
    <dgm:pt modelId="{2A1C8666-F5A8-4DD6-A33C-F95E9B34D0CB}">
      <dgm:prSet/>
      <dgm:spPr/>
      <dgm:t>
        <a:bodyPr/>
        <a:lstStyle/>
        <a:p>
          <a:r>
            <a:rPr lang="en-US"/>
            <a:t>Iteratively refined problem by reviewing job datasets and job seeker expectations.</a:t>
          </a:r>
        </a:p>
      </dgm:t>
    </dgm:pt>
    <dgm:pt modelId="{718DC014-9B8E-4DB4-B10C-DBBE33542CAA}" type="parTrans" cxnId="{B0D9F7DD-6139-4F9D-90EA-96C13F79942C}">
      <dgm:prSet/>
      <dgm:spPr/>
      <dgm:t>
        <a:bodyPr/>
        <a:lstStyle/>
        <a:p>
          <a:endParaRPr lang="en-US"/>
        </a:p>
      </dgm:t>
    </dgm:pt>
    <dgm:pt modelId="{4B682F76-2DEE-4A38-B45D-75A2A567821A}" type="sibTrans" cxnId="{B0D9F7DD-6139-4F9D-90EA-96C13F79942C}">
      <dgm:prSet/>
      <dgm:spPr/>
      <dgm:t>
        <a:bodyPr/>
        <a:lstStyle/>
        <a:p>
          <a:endParaRPr lang="en-US"/>
        </a:p>
      </dgm:t>
    </dgm:pt>
    <dgm:pt modelId="{76DE7BAD-02E2-4AE6-9633-E00EC832FDED}">
      <dgm:prSet/>
      <dgm:spPr/>
      <dgm:t>
        <a:bodyPr/>
        <a:lstStyle/>
        <a:p>
          <a:r>
            <a:rPr lang="en-US" b="1"/>
            <a:t>Teamwork:</a:t>
          </a:r>
          <a:endParaRPr lang="en-US"/>
        </a:p>
      </dgm:t>
    </dgm:pt>
    <dgm:pt modelId="{039BEDCE-F634-4AC8-A1E2-A24478F2E9C4}" type="parTrans" cxnId="{20B02DD9-F3BA-45EE-97A8-C8F1130EFDE6}">
      <dgm:prSet/>
      <dgm:spPr/>
      <dgm:t>
        <a:bodyPr/>
        <a:lstStyle/>
        <a:p>
          <a:endParaRPr lang="en-US"/>
        </a:p>
      </dgm:t>
    </dgm:pt>
    <dgm:pt modelId="{7BD1158F-6134-4685-A588-16DC2269B616}" type="sibTrans" cxnId="{20B02DD9-F3BA-45EE-97A8-C8F1130EFDE6}">
      <dgm:prSet/>
      <dgm:spPr/>
      <dgm:t>
        <a:bodyPr/>
        <a:lstStyle/>
        <a:p>
          <a:endParaRPr lang="en-US"/>
        </a:p>
      </dgm:t>
    </dgm:pt>
    <dgm:pt modelId="{872D26C3-5D54-4DEB-AD63-6019EF188B40}">
      <dgm:prSet/>
      <dgm:spPr/>
      <dgm:t>
        <a:bodyPr/>
        <a:lstStyle/>
        <a:p>
          <a:r>
            <a:rPr lang="en-US" dirty="0"/>
            <a:t>Assigned roles based on strengths/interests</a:t>
          </a:r>
        </a:p>
      </dgm:t>
    </dgm:pt>
    <dgm:pt modelId="{F2D0F968-9962-4C76-8617-6F1653D28DCE}" type="parTrans" cxnId="{A0EAD074-8DBB-4977-9C37-B19953B0A2A7}">
      <dgm:prSet/>
      <dgm:spPr/>
      <dgm:t>
        <a:bodyPr/>
        <a:lstStyle/>
        <a:p>
          <a:endParaRPr lang="en-US"/>
        </a:p>
      </dgm:t>
    </dgm:pt>
    <dgm:pt modelId="{98591EBA-ED9A-4226-AECC-63CE3FC6AE0C}" type="sibTrans" cxnId="{A0EAD074-8DBB-4977-9C37-B19953B0A2A7}">
      <dgm:prSet/>
      <dgm:spPr/>
      <dgm:t>
        <a:bodyPr/>
        <a:lstStyle/>
        <a:p>
          <a:endParaRPr lang="en-US"/>
        </a:p>
      </dgm:t>
    </dgm:pt>
    <dgm:pt modelId="{1D6BE7B2-2DCF-4A83-BF89-D871284F17C3}">
      <dgm:prSet/>
      <dgm:spPr/>
      <dgm:t>
        <a:bodyPr/>
        <a:lstStyle/>
        <a:p>
          <a:r>
            <a:rPr lang="en-US" dirty="0"/>
            <a:t>Met and tracked our tasks weekly to sync progress.</a:t>
          </a:r>
        </a:p>
      </dgm:t>
    </dgm:pt>
    <dgm:pt modelId="{876BF830-2EB4-4EF4-AA75-A2B669930B04}" type="parTrans" cxnId="{32A932A8-9435-49FC-B050-160BB1DF4E59}">
      <dgm:prSet/>
      <dgm:spPr/>
      <dgm:t>
        <a:bodyPr/>
        <a:lstStyle/>
        <a:p>
          <a:endParaRPr lang="en-US"/>
        </a:p>
      </dgm:t>
    </dgm:pt>
    <dgm:pt modelId="{954636B6-B30C-4671-BE79-EE5CBB795CA5}" type="sibTrans" cxnId="{32A932A8-9435-49FC-B050-160BB1DF4E59}">
      <dgm:prSet/>
      <dgm:spPr/>
      <dgm:t>
        <a:bodyPr/>
        <a:lstStyle/>
        <a:p>
          <a:endParaRPr lang="en-US"/>
        </a:p>
      </dgm:t>
    </dgm:pt>
    <dgm:pt modelId="{EEFF3AB5-0F46-4AE4-B6D5-A2694D4BFF09}" type="pres">
      <dgm:prSet presAssocID="{1882CC4A-886F-4625-AB70-E174A8F90F3F}" presName="linear" presStyleCnt="0">
        <dgm:presLayoutVars>
          <dgm:dir/>
          <dgm:animLvl val="lvl"/>
          <dgm:resizeHandles val="exact"/>
        </dgm:presLayoutVars>
      </dgm:prSet>
      <dgm:spPr/>
    </dgm:pt>
    <dgm:pt modelId="{C8BB2A9E-5E0C-4022-AB9C-8AD9C86C0BD1}" type="pres">
      <dgm:prSet presAssocID="{B10AEEBE-C7BA-4CF5-B0F8-49E1ACA14525}" presName="parentLin" presStyleCnt="0"/>
      <dgm:spPr/>
    </dgm:pt>
    <dgm:pt modelId="{F905F1B1-4F86-4DEC-A0C6-C06D4845D465}" type="pres">
      <dgm:prSet presAssocID="{B10AEEBE-C7BA-4CF5-B0F8-49E1ACA14525}" presName="parentLeftMargin" presStyleLbl="node1" presStyleIdx="0" presStyleCnt="2"/>
      <dgm:spPr/>
    </dgm:pt>
    <dgm:pt modelId="{E9C38C3C-0C2B-490F-BA60-06CB42D81BC0}" type="pres">
      <dgm:prSet presAssocID="{B10AEEBE-C7BA-4CF5-B0F8-49E1ACA145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DD2A60A-EC48-4AED-BDB9-EA4D2CCA807A}" type="pres">
      <dgm:prSet presAssocID="{B10AEEBE-C7BA-4CF5-B0F8-49E1ACA14525}" presName="negativeSpace" presStyleCnt="0"/>
      <dgm:spPr/>
    </dgm:pt>
    <dgm:pt modelId="{4DAA4531-DF51-4DBC-891E-E94228DD1B77}" type="pres">
      <dgm:prSet presAssocID="{B10AEEBE-C7BA-4CF5-B0F8-49E1ACA14525}" presName="childText" presStyleLbl="conFgAcc1" presStyleIdx="0" presStyleCnt="2">
        <dgm:presLayoutVars>
          <dgm:bulletEnabled val="1"/>
        </dgm:presLayoutVars>
      </dgm:prSet>
      <dgm:spPr/>
    </dgm:pt>
    <dgm:pt modelId="{34A35921-84FE-4A42-866A-905C1AF406D8}" type="pres">
      <dgm:prSet presAssocID="{A4F134C0-C83A-4C15-AE23-5D54896BFEA3}" presName="spaceBetweenRectangles" presStyleCnt="0"/>
      <dgm:spPr/>
    </dgm:pt>
    <dgm:pt modelId="{0EF1C1F1-E32E-4A2C-878C-5510062D18C1}" type="pres">
      <dgm:prSet presAssocID="{76DE7BAD-02E2-4AE6-9633-E00EC832FDED}" presName="parentLin" presStyleCnt="0"/>
      <dgm:spPr/>
    </dgm:pt>
    <dgm:pt modelId="{FA80AD49-A159-4C1B-B3CB-B66B9347F0FA}" type="pres">
      <dgm:prSet presAssocID="{76DE7BAD-02E2-4AE6-9633-E00EC832FDED}" presName="parentLeftMargin" presStyleLbl="node1" presStyleIdx="0" presStyleCnt="2"/>
      <dgm:spPr/>
    </dgm:pt>
    <dgm:pt modelId="{D7DD7045-59BD-4B78-B7DD-54B25B4C088E}" type="pres">
      <dgm:prSet presAssocID="{76DE7BAD-02E2-4AE6-9633-E00EC832FDE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3B1BE2B-DA35-4F14-A587-4C491E60F299}" type="pres">
      <dgm:prSet presAssocID="{76DE7BAD-02E2-4AE6-9633-E00EC832FDED}" presName="negativeSpace" presStyleCnt="0"/>
      <dgm:spPr/>
    </dgm:pt>
    <dgm:pt modelId="{72380601-2E57-4007-AB8B-F03D40676BE1}" type="pres">
      <dgm:prSet presAssocID="{76DE7BAD-02E2-4AE6-9633-E00EC832FDE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917E304-52EE-48F0-B897-CCFE89110983}" type="presOf" srcId="{76DE7BAD-02E2-4AE6-9633-E00EC832FDED}" destId="{FA80AD49-A159-4C1B-B3CB-B66B9347F0FA}" srcOrd="0" destOrd="0" presId="urn:microsoft.com/office/officeart/2005/8/layout/list1"/>
    <dgm:cxn modelId="{EABBBA27-8D44-4C7D-B458-DCAD9863D13F}" type="presOf" srcId="{2A1C8666-F5A8-4DD6-A33C-F95E9B34D0CB}" destId="{4DAA4531-DF51-4DBC-891E-E94228DD1B77}" srcOrd="0" destOrd="1" presId="urn:microsoft.com/office/officeart/2005/8/layout/list1"/>
    <dgm:cxn modelId="{A4D9CD51-2116-4AA0-B35E-E771462B9E78}" type="presOf" srcId="{76DE7BAD-02E2-4AE6-9633-E00EC832FDED}" destId="{D7DD7045-59BD-4B78-B7DD-54B25B4C088E}" srcOrd="1" destOrd="0" presId="urn:microsoft.com/office/officeart/2005/8/layout/list1"/>
    <dgm:cxn modelId="{A0EAD074-8DBB-4977-9C37-B19953B0A2A7}" srcId="{76DE7BAD-02E2-4AE6-9633-E00EC832FDED}" destId="{872D26C3-5D54-4DEB-AD63-6019EF188B40}" srcOrd="0" destOrd="0" parTransId="{F2D0F968-9962-4C76-8617-6F1653D28DCE}" sibTransId="{98591EBA-ED9A-4226-AECC-63CE3FC6AE0C}"/>
    <dgm:cxn modelId="{99EB4776-CFFE-4768-A18A-13CBD35DA30A}" type="presOf" srcId="{1882CC4A-886F-4625-AB70-E174A8F90F3F}" destId="{EEFF3AB5-0F46-4AE4-B6D5-A2694D4BFF09}" srcOrd="0" destOrd="0" presId="urn:microsoft.com/office/officeart/2005/8/layout/list1"/>
    <dgm:cxn modelId="{93F4077A-D316-4B44-970E-EB349D1C242F}" type="presOf" srcId="{1D6BE7B2-2DCF-4A83-BF89-D871284F17C3}" destId="{72380601-2E57-4007-AB8B-F03D40676BE1}" srcOrd="0" destOrd="1" presId="urn:microsoft.com/office/officeart/2005/8/layout/list1"/>
    <dgm:cxn modelId="{30E1887D-48F9-406B-988F-0C1E7F43DB1B}" srcId="{1882CC4A-886F-4625-AB70-E174A8F90F3F}" destId="{B10AEEBE-C7BA-4CF5-B0F8-49E1ACA14525}" srcOrd="0" destOrd="0" parTransId="{12266CD1-0C36-43CF-9CDA-C785B6FB7907}" sibTransId="{A4F134C0-C83A-4C15-AE23-5D54896BFEA3}"/>
    <dgm:cxn modelId="{0823DF7D-73DB-432B-A72B-0260D9EC1697}" type="presOf" srcId="{B10AEEBE-C7BA-4CF5-B0F8-49E1ACA14525}" destId="{E9C38C3C-0C2B-490F-BA60-06CB42D81BC0}" srcOrd="1" destOrd="0" presId="urn:microsoft.com/office/officeart/2005/8/layout/list1"/>
    <dgm:cxn modelId="{18F5079D-A5A6-49C6-8C09-44A3B6A40523}" srcId="{B10AEEBE-C7BA-4CF5-B0F8-49E1ACA14525}" destId="{2033BC06-9993-4152-9107-C7365BE12A9E}" srcOrd="0" destOrd="0" parTransId="{2C116425-83E0-42EE-BB3F-123D3C45C196}" sibTransId="{DEAA4461-7D76-4CD5-BE74-6AA317ABE154}"/>
    <dgm:cxn modelId="{32A932A8-9435-49FC-B050-160BB1DF4E59}" srcId="{76DE7BAD-02E2-4AE6-9633-E00EC832FDED}" destId="{1D6BE7B2-2DCF-4A83-BF89-D871284F17C3}" srcOrd="1" destOrd="0" parTransId="{876BF830-2EB4-4EF4-AA75-A2B669930B04}" sibTransId="{954636B6-B30C-4671-BE79-EE5CBB795CA5}"/>
    <dgm:cxn modelId="{850F8ECE-4173-43DA-A0F7-2D5DA2DE5A6F}" type="presOf" srcId="{872D26C3-5D54-4DEB-AD63-6019EF188B40}" destId="{72380601-2E57-4007-AB8B-F03D40676BE1}" srcOrd="0" destOrd="0" presId="urn:microsoft.com/office/officeart/2005/8/layout/list1"/>
    <dgm:cxn modelId="{0002ACCF-2BE1-4B3E-9B79-E3F26AD433A7}" type="presOf" srcId="{2033BC06-9993-4152-9107-C7365BE12A9E}" destId="{4DAA4531-DF51-4DBC-891E-E94228DD1B77}" srcOrd="0" destOrd="0" presId="urn:microsoft.com/office/officeart/2005/8/layout/list1"/>
    <dgm:cxn modelId="{20B02DD9-F3BA-45EE-97A8-C8F1130EFDE6}" srcId="{1882CC4A-886F-4625-AB70-E174A8F90F3F}" destId="{76DE7BAD-02E2-4AE6-9633-E00EC832FDED}" srcOrd="1" destOrd="0" parTransId="{039BEDCE-F634-4AC8-A1E2-A24478F2E9C4}" sibTransId="{7BD1158F-6134-4685-A588-16DC2269B616}"/>
    <dgm:cxn modelId="{B0D9F7DD-6139-4F9D-90EA-96C13F79942C}" srcId="{B10AEEBE-C7BA-4CF5-B0F8-49E1ACA14525}" destId="{2A1C8666-F5A8-4DD6-A33C-F95E9B34D0CB}" srcOrd="1" destOrd="0" parTransId="{718DC014-9B8E-4DB4-B10C-DBBE33542CAA}" sibTransId="{4B682F76-2DEE-4A38-B45D-75A2A567821A}"/>
    <dgm:cxn modelId="{E9F0FCFD-35C8-49E2-A9B2-90D4CC7C141F}" type="presOf" srcId="{B10AEEBE-C7BA-4CF5-B0F8-49E1ACA14525}" destId="{F905F1B1-4F86-4DEC-A0C6-C06D4845D465}" srcOrd="0" destOrd="0" presId="urn:microsoft.com/office/officeart/2005/8/layout/list1"/>
    <dgm:cxn modelId="{7013E60C-85FE-4927-B29E-3736105B3411}" type="presParOf" srcId="{EEFF3AB5-0F46-4AE4-B6D5-A2694D4BFF09}" destId="{C8BB2A9E-5E0C-4022-AB9C-8AD9C86C0BD1}" srcOrd="0" destOrd="0" presId="urn:microsoft.com/office/officeart/2005/8/layout/list1"/>
    <dgm:cxn modelId="{5087EA1F-71D5-4B01-B157-7E08F0DED8F0}" type="presParOf" srcId="{C8BB2A9E-5E0C-4022-AB9C-8AD9C86C0BD1}" destId="{F905F1B1-4F86-4DEC-A0C6-C06D4845D465}" srcOrd="0" destOrd="0" presId="urn:microsoft.com/office/officeart/2005/8/layout/list1"/>
    <dgm:cxn modelId="{2A04963F-4FF8-420D-8CE6-E5483175BA94}" type="presParOf" srcId="{C8BB2A9E-5E0C-4022-AB9C-8AD9C86C0BD1}" destId="{E9C38C3C-0C2B-490F-BA60-06CB42D81BC0}" srcOrd="1" destOrd="0" presId="urn:microsoft.com/office/officeart/2005/8/layout/list1"/>
    <dgm:cxn modelId="{3DC5EC54-4E6E-4B6E-BAF1-2E6C85105E72}" type="presParOf" srcId="{EEFF3AB5-0F46-4AE4-B6D5-A2694D4BFF09}" destId="{4DD2A60A-EC48-4AED-BDB9-EA4D2CCA807A}" srcOrd="1" destOrd="0" presId="urn:microsoft.com/office/officeart/2005/8/layout/list1"/>
    <dgm:cxn modelId="{BD2F343F-5A87-4BDF-9AAF-EA03717216C7}" type="presParOf" srcId="{EEFF3AB5-0F46-4AE4-B6D5-A2694D4BFF09}" destId="{4DAA4531-DF51-4DBC-891E-E94228DD1B77}" srcOrd="2" destOrd="0" presId="urn:microsoft.com/office/officeart/2005/8/layout/list1"/>
    <dgm:cxn modelId="{0B495A2B-D1AE-45C4-B5F9-5351A0B23BCA}" type="presParOf" srcId="{EEFF3AB5-0F46-4AE4-B6D5-A2694D4BFF09}" destId="{34A35921-84FE-4A42-866A-905C1AF406D8}" srcOrd="3" destOrd="0" presId="urn:microsoft.com/office/officeart/2005/8/layout/list1"/>
    <dgm:cxn modelId="{40F9FF14-7E4A-4AD3-A67C-F07AF552818B}" type="presParOf" srcId="{EEFF3AB5-0F46-4AE4-B6D5-A2694D4BFF09}" destId="{0EF1C1F1-E32E-4A2C-878C-5510062D18C1}" srcOrd="4" destOrd="0" presId="urn:microsoft.com/office/officeart/2005/8/layout/list1"/>
    <dgm:cxn modelId="{7668B984-D8C1-488B-88B7-3977F6E708CC}" type="presParOf" srcId="{0EF1C1F1-E32E-4A2C-878C-5510062D18C1}" destId="{FA80AD49-A159-4C1B-B3CB-B66B9347F0FA}" srcOrd="0" destOrd="0" presId="urn:microsoft.com/office/officeart/2005/8/layout/list1"/>
    <dgm:cxn modelId="{B3D7EC73-E946-49C1-9AC2-FBFC8977C4A7}" type="presParOf" srcId="{0EF1C1F1-E32E-4A2C-878C-5510062D18C1}" destId="{D7DD7045-59BD-4B78-B7DD-54B25B4C088E}" srcOrd="1" destOrd="0" presId="urn:microsoft.com/office/officeart/2005/8/layout/list1"/>
    <dgm:cxn modelId="{18A3F647-2716-4076-86A2-978E8CA332F4}" type="presParOf" srcId="{EEFF3AB5-0F46-4AE4-B6D5-A2694D4BFF09}" destId="{A3B1BE2B-DA35-4F14-A587-4C491E60F299}" srcOrd="5" destOrd="0" presId="urn:microsoft.com/office/officeart/2005/8/layout/list1"/>
    <dgm:cxn modelId="{2468E3B4-2094-41AB-B983-A062B189725E}" type="presParOf" srcId="{EEFF3AB5-0F46-4AE4-B6D5-A2694D4BFF09}" destId="{72380601-2E57-4007-AB8B-F03D40676BE1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E7BF7F-02BE-4339-B304-71EE8EAC74C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9E683FA0-FFC4-4899-B956-6A91ABDF7118}">
      <dgm:prSet/>
      <dgm:spPr/>
      <dgm:t>
        <a:bodyPr/>
        <a:lstStyle/>
        <a:p>
          <a:pPr>
            <a:defRPr b="1"/>
          </a:pPr>
          <a:r>
            <a:rPr lang="en-US" b="1"/>
            <a:t>Self-Efficacy:</a:t>
          </a:r>
          <a:endParaRPr lang="en-US"/>
        </a:p>
      </dgm:t>
    </dgm:pt>
    <dgm:pt modelId="{3A48193D-06C0-40F9-8724-4E4FE576A7C9}" type="parTrans" cxnId="{A339F652-FED3-4796-89D8-942E436AF2DA}">
      <dgm:prSet/>
      <dgm:spPr/>
      <dgm:t>
        <a:bodyPr/>
        <a:lstStyle/>
        <a:p>
          <a:endParaRPr lang="en-US"/>
        </a:p>
      </dgm:t>
    </dgm:pt>
    <dgm:pt modelId="{431EECD0-9E7B-4DD7-9DFA-576F55D0BB76}" type="sibTrans" cxnId="{A339F652-FED3-4796-89D8-942E436AF2DA}">
      <dgm:prSet/>
      <dgm:spPr/>
      <dgm:t>
        <a:bodyPr/>
        <a:lstStyle/>
        <a:p>
          <a:endParaRPr lang="en-US"/>
        </a:p>
      </dgm:t>
    </dgm:pt>
    <dgm:pt modelId="{1A2E8AD8-9211-45F4-86D5-77B25B0A4C4C}">
      <dgm:prSet/>
      <dgm:spPr/>
      <dgm:t>
        <a:bodyPr/>
        <a:lstStyle/>
        <a:p>
          <a:r>
            <a:rPr lang="en-US" b="1"/>
            <a:t>Learning New Concepts:</a:t>
          </a:r>
          <a:r>
            <a:rPr lang="en-US"/>
            <a:t> Hands-on practice, reverse engineering sample dashboards.</a:t>
          </a:r>
        </a:p>
      </dgm:t>
    </dgm:pt>
    <dgm:pt modelId="{E7AFB551-FF9C-4001-BCB1-33974A28B95A}" type="parTrans" cxnId="{84213E86-03C2-4AF1-ABF2-3A124D245F8A}">
      <dgm:prSet/>
      <dgm:spPr/>
      <dgm:t>
        <a:bodyPr/>
        <a:lstStyle/>
        <a:p>
          <a:endParaRPr lang="en-US"/>
        </a:p>
      </dgm:t>
    </dgm:pt>
    <dgm:pt modelId="{84AC6240-EF77-495C-BEFE-A86479E91D49}" type="sibTrans" cxnId="{84213E86-03C2-4AF1-ABF2-3A124D245F8A}">
      <dgm:prSet/>
      <dgm:spPr/>
      <dgm:t>
        <a:bodyPr/>
        <a:lstStyle/>
        <a:p>
          <a:endParaRPr lang="en-US"/>
        </a:p>
      </dgm:t>
    </dgm:pt>
    <dgm:pt modelId="{2F0FD6D0-9F36-4B84-A8FC-C9D7DA603EE5}">
      <dgm:prSet/>
      <dgm:spPr/>
      <dgm:t>
        <a:bodyPr/>
        <a:lstStyle/>
        <a:p>
          <a:r>
            <a:rPr lang="en-US" b="1"/>
            <a:t>Working in a Team:</a:t>
          </a:r>
          <a:r>
            <a:rPr lang="en-US"/>
            <a:t> Learned to trust others' expertise, negotiated deadlines, kept accountability.</a:t>
          </a:r>
        </a:p>
      </dgm:t>
    </dgm:pt>
    <dgm:pt modelId="{854C530D-805B-43CB-A916-DE8D1CD028F6}" type="parTrans" cxnId="{C676205D-D192-493D-90A9-3EFA522E9053}">
      <dgm:prSet/>
      <dgm:spPr/>
      <dgm:t>
        <a:bodyPr/>
        <a:lstStyle/>
        <a:p>
          <a:endParaRPr lang="en-US"/>
        </a:p>
      </dgm:t>
    </dgm:pt>
    <dgm:pt modelId="{4D21A272-03DB-482E-BE05-8530E2DA999F}" type="sibTrans" cxnId="{C676205D-D192-493D-90A9-3EFA522E9053}">
      <dgm:prSet/>
      <dgm:spPr/>
      <dgm:t>
        <a:bodyPr/>
        <a:lstStyle/>
        <a:p>
          <a:endParaRPr lang="en-US"/>
        </a:p>
      </dgm:t>
    </dgm:pt>
    <dgm:pt modelId="{4DC346F7-D2A3-46B9-AAD2-A0B13F4E321C}">
      <dgm:prSet/>
      <dgm:spPr/>
      <dgm:t>
        <a:bodyPr/>
        <a:lstStyle/>
        <a:p>
          <a:r>
            <a:rPr lang="en-US" b="1"/>
            <a:t>Effort Estimation:</a:t>
          </a:r>
          <a:r>
            <a:rPr lang="en-US"/>
            <a:t> Initially underestimated prep time for visuals and data joins. Improved over time using Kanban-style task boards.</a:t>
          </a:r>
        </a:p>
      </dgm:t>
    </dgm:pt>
    <dgm:pt modelId="{B3F8F08B-60BF-41EF-B040-706D30F5703A}" type="parTrans" cxnId="{E7838040-D343-41EC-A13B-B5A0C07D0712}">
      <dgm:prSet/>
      <dgm:spPr/>
      <dgm:t>
        <a:bodyPr/>
        <a:lstStyle/>
        <a:p>
          <a:endParaRPr lang="en-US"/>
        </a:p>
      </dgm:t>
    </dgm:pt>
    <dgm:pt modelId="{D4D12536-1C4F-46C7-9297-4A51B07031CC}" type="sibTrans" cxnId="{E7838040-D343-41EC-A13B-B5A0C07D0712}">
      <dgm:prSet/>
      <dgm:spPr/>
      <dgm:t>
        <a:bodyPr/>
        <a:lstStyle/>
        <a:p>
          <a:endParaRPr lang="en-US"/>
        </a:p>
      </dgm:t>
    </dgm:pt>
    <dgm:pt modelId="{2E24148E-475C-42C4-B251-C67616FD7711}">
      <dgm:prSet/>
      <dgm:spPr/>
      <dgm:t>
        <a:bodyPr/>
        <a:lstStyle/>
        <a:p>
          <a:pPr>
            <a:defRPr b="1"/>
          </a:pPr>
          <a:r>
            <a:rPr lang="en-US" b="1"/>
            <a:t>Applying Lessons Forward:</a:t>
          </a:r>
          <a:endParaRPr lang="en-US"/>
        </a:p>
      </dgm:t>
    </dgm:pt>
    <dgm:pt modelId="{2B7F2167-8AF2-4633-987F-9BC65EF11F6C}" type="parTrans" cxnId="{4DF97D44-07D9-4A0B-A3B5-0BC5BCC135A6}">
      <dgm:prSet/>
      <dgm:spPr/>
      <dgm:t>
        <a:bodyPr/>
        <a:lstStyle/>
        <a:p>
          <a:endParaRPr lang="en-US"/>
        </a:p>
      </dgm:t>
    </dgm:pt>
    <dgm:pt modelId="{360CC84F-4F2E-4EEE-AAEF-2785AD91B10E}" type="sibTrans" cxnId="{4DF97D44-07D9-4A0B-A3B5-0BC5BCC135A6}">
      <dgm:prSet/>
      <dgm:spPr/>
      <dgm:t>
        <a:bodyPr/>
        <a:lstStyle/>
        <a:p>
          <a:endParaRPr lang="en-US"/>
        </a:p>
      </dgm:t>
    </dgm:pt>
    <dgm:pt modelId="{37191DAE-6159-4243-A1ED-C888C1ABFC69}">
      <dgm:prSet/>
      <dgm:spPr/>
      <dgm:t>
        <a:bodyPr/>
        <a:lstStyle/>
        <a:p>
          <a:r>
            <a:rPr lang="en-US"/>
            <a:t>Future roles: Use this framework for creating stakeholder-focused dashboards.</a:t>
          </a:r>
        </a:p>
      </dgm:t>
    </dgm:pt>
    <dgm:pt modelId="{96921483-335B-4BA6-97E7-FEE9319FB184}" type="parTrans" cxnId="{73399AD4-363D-4C67-90A9-DA4086A87687}">
      <dgm:prSet/>
      <dgm:spPr/>
      <dgm:t>
        <a:bodyPr/>
        <a:lstStyle/>
        <a:p>
          <a:endParaRPr lang="en-US"/>
        </a:p>
      </dgm:t>
    </dgm:pt>
    <dgm:pt modelId="{C5B9770D-6844-471D-830D-F276EF393F87}" type="sibTrans" cxnId="{73399AD4-363D-4C67-90A9-DA4086A87687}">
      <dgm:prSet/>
      <dgm:spPr/>
      <dgm:t>
        <a:bodyPr/>
        <a:lstStyle/>
        <a:p>
          <a:endParaRPr lang="en-US"/>
        </a:p>
      </dgm:t>
    </dgm:pt>
    <dgm:pt modelId="{1AE12F5A-49E9-4440-88CF-236DEBB60ACE}">
      <dgm:prSet/>
      <dgm:spPr/>
      <dgm:t>
        <a:bodyPr/>
        <a:lstStyle/>
        <a:p>
          <a:r>
            <a:rPr lang="en-US"/>
            <a:t>Academic projects: Apply better scoping, version control, and validation planning.</a:t>
          </a:r>
        </a:p>
      </dgm:t>
    </dgm:pt>
    <dgm:pt modelId="{6706B915-E0AF-4048-917B-D20D9D4C61C3}" type="parTrans" cxnId="{A36816C3-40D2-4751-B10E-A6A326AC4540}">
      <dgm:prSet/>
      <dgm:spPr/>
      <dgm:t>
        <a:bodyPr/>
        <a:lstStyle/>
        <a:p>
          <a:endParaRPr lang="en-US"/>
        </a:p>
      </dgm:t>
    </dgm:pt>
    <dgm:pt modelId="{B16E830C-9DA7-47F8-941B-E52F99771FD9}" type="sibTrans" cxnId="{A36816C3-40D2-4751-B10E-A6A326AC4540}">
      <dgm:prSet/>
      <dgm:spPr/>
      <dgm:t>
        <a:bodyPr/>
        <a:lstStyle/>
        <a:p>
          <a:endParaRPr lang="en-US"/>
        </a:p>
      </dgm:t>
    </dgm:pt>
    <dgm:pt modelId="{8971604B-CB66-4BEF-BE0A-090F129A067C}" type="pres">
      <dgm:prSet presAssocID="{38E7BF7F-02BE-4339-B304-71EE8EAC74CD}" presName="root" presStyleCnt="0">
        <dgm:presLayoutVars>
          <dgm:dir/>
          <dgm:resizeHandles val="exact"/>
        </dgm:presLayoutVars>
      </dgm:prSet>
      <dgm:spPr/>
    </dgm:pt>
    <dgm:pt modelId="{45AE986F-7773-46D9-B008-EF94B6C85C3E}" type="pres">
      <dgm:prSet presAssocID="{9E683FA0-FFC4-4899-B956-6A91ABDF7118}" presName="compNode" presStyleCnt="0"/>
      <dgm:spPr/>
    </dgm:pt>
    <dgm:pt modelId="{77764905-3402-4466-A910-AABEF0035057}" type="pres">
      <dgm:prSet presAssocID="{9E683FA0-FFC4-4899-B956-6A91ABDF71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8B9F1C05-C6AB-4481-BBE8-489F7215A9A0}" type="pres">
      <dgm:prSet presAssocID="{9E683FA0-FFC4-4899-B956-6A91ABDF7118}" presName="iconSpace" presStyleCnt="0"/>
      <dgm:spPr/>
    </dgm:pt>
    <dgm:pt modelId="{EF7180E1-78D1-499E-B5DF-607157C0B295}" type="pres">
      <dgm:prSet presAssocID="{9E683FA0-FFC4-4899-B956-6A91ABDF7118}" presName="parTx" presStyleLbl="revTx" presStyleIdx="0" presStyleCnt="4">
        <dgm:presLayoutVars>
          <dgm:chMax val="0"/>
          <dgm:chPref val="0"/>
        </dgm:presLayoutVars>
      </dgm:prSet>
      <dgm:spPr/>
    </dgm:pt>
    <dgm:pt modelId="{645A5DE5-338F-4B45-85A0-7DF3F66801E5}" type="pres">
      <dgm:prSet presAssocID="{9E683FA0-FFC4-4899-B956-6A91ABDF7118}" presName="txSpace" presStyleCnt="0"/>
      <dgm:spPr/>
    </dgm:pt>
    <dgm:pt modelId="{8198A9AB-4B51-4F74-826B-9192F151F942}" type="pres">
      <dgm:prSet presAssocID="{9E683FA0-FFC4-4899-B956-6A91ABDF7118}" presName="desTx" presStyleLbl="revTx" presStyleIdx="1" presStyleCnt="4">
        <dgm:presLayoutVars/>
      </dgm:prSet>
      <dgm:spPr/>
    </dgm:pt>
    <dgm:pt modelId="{0CFA81DD-5DD9-46F6-89A0-813E87059095}" type="pres">
      <dgm:prSet presAssocID="{431EECD0-9E7B-4DD7-9DFA-576F55D0BB76}" presName="sibTrans" presStyleCnt="0"/>
      <dgm:spPr/>
    </dgm:pt>
    <dgm:pt modelId="{10E58C89-0927-4795-AB7B-4A3B5E53E663}" type="pres">
      <dgm:prSet presAssocID="{2E24148E-475C-42C4-B251-C67616FD7711}" presName="compNode" presStyleCnt="0"/>
      <dgm:spPr/>
    </dgm:pt>
    <dgm:pt modelId="{9C81E3CC-F513-48DD-BE58-30A2BBD17C01}" type="pres">
      <dgm:prSet presAssocID="{2E24148E-475C-42C4-B251-C67616FD77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6DBB7B-5323-4541-8B14-518F82B835A2}" type="pres">
      <dgm:prSet presAssocID="{2E24148E-475C-42C4-B251-C67616FD7711}" presName="iconSpace" presStyleCnt="0"/>
      <dgm:spPr/>
    </dgm:pt>
    <dgm:pt modelId="{57AF7F70-F116-491E-A360-21B99A515271}" type="pres">
      <dgm:prSet presAssocID="{2E24148E-475C-42C4-B251-C67616FD7711}" presName="parTx" presStyleLbl="revTx" presStyleIdx="2" presStyleCnt="4">
        <dgm:presLayoutVars>
          <dgm:chMax val="0"/>
          <dgm:chPref val="0"/>
        </dgm:presLayoutVars>
      </dgm:prSet>
      <dgm:spPr/>
    </dgm:pt>
    <dgm:pt modelId="{3A7E177A-F2F1-48DB-B968-40B3677F89BF}" type="pres">
      <dgm:prSet presAssocID="{2E24148E-475C-42C4-B251-C67616FD7711}" presName="txSpace" presStyleCnt="0"/>
      <dgm:spPr/>
    </dgm:pt>
    <dgm:pt modelId="{BBEBDF0F-AF83-42C5-9D45-212BEA5EDADD}" type="pres">
      <dgm:prSet presAssocID="{2E24148E-475C-42C4-B251-C67616FD7711}" presName="desTx" presStyleLbl="revTx" presStyleIdx="3" presStyleCnt="4">
        <dgm:presLayoutVars/>
      </dgm:prSet>
      <dgm:spPr/>
    </dgm:pt>
  </dgm:ptLst>
  <dgm:cxnLst>
    <dgm:cxn modelId="{C3929010-D58F-45BE-98BC-EF7AD7471B6C}" type="presOf" srcId="{38E7BF7F-02BE-4339-B304-71EE8EAC74CD}" destId="{8971604B-CB66-4BEF-BE0A-090F129A067C}" srcOrd="0" destOrd="0" presId="urn:microsoft.com/office/officeart/2018/2/layout/IconLabelDescriptionList"/>
    <dgm:cxn modelId="{E7838040-D343-41EC-A13B-B5A0C07D0712}" srcId="{9E683FA0-FFC4-4899-B956-6A91ABDF7118}" destId="{4DC346F7-D2A3-46B9-AAD2-A0B13F4E321C}" srcOrd="2" destOrd="0" parTransId="{B3F8F08B-60BF-41EF-B040-706D30F5703A}" sibTransId="{D4D12536-1C4F-46C7-9297-4A51B07031CC}"/>
    <dgm:cxn modelId="{C676205D-D192-493D-90A9-3EFA522E9053}" srcId="{9E683FA0-FFC4-4899-B956-6A91ABDF7118}" destId="{2F0FD6D0-9F36-4B84-A8FC-C9D7DA603EE5}" srcOrd="1" destOrd="0" parTransId="{854C530D-805B-43CB-A916-DE8D1CD028F6}" sibTransId="{4D21A272-03DB-482E-BE05-8530E2DA999F}"/>
    <dgm:cxn modelId="{8468765E-E106-4ECC-9D90-3109EF8CA657}" type="presOf" srcId="{4DC346F7-D2A3-46B9-AAD2-A0B13F4E321C}" destId="{8198A9AB-4B51-4F74-826B-9192F151F942}" srcOrd="0" destOrd="2" presId="urn:microsoft.com/office/officeart/2018/2/layout/IconLabelDescriptionList"/>
    <dgm:cxn modelId="{4DF97D44-07D9-4A0B-A3B5-0BC5BCC135A6}" srcId="{38E7BF7F-02BE-4339-B304-71EE8EAC74CD}" destId="{2E24148E-475C-42C4-B251-C67616FD7711}" srcOrd="1" destOrd="0" parTransId="{2B7F2167-8AF2-4633-987F-9BC65EF11F6C}" sibTransId="{360CC84F-4F2E-4EEE-AAEF-2785AD91B10E}"/>
    <dgm:cxn modelId="{55141745-3A40-4B7C-A07F-A80BB5EC497A}" type="presOf" srcId="{1A2E8AD8-9211-45F4-86D5-77B25B0A4C4C}" destId="{8198A9AB-4B51-4F74-826B-9192F151F942}" srcOrd="0" destOrd="0" presId="urn:microsoft.com/office/officeart/2018/2/layout/IconLabelDescriptionList"/>
    <dgm:cxn modelId="{F098FC49-EA0E-4B50-A27A-1C6B6714AC2C}" type="presOf" srcId="{37191DAE-6159-4243-A1ED-C888C1ABFC69}" destId="{BBEBDF0F-AF83-42C5-9D45-212BEA5EDADD}" srcOrd="0" destOrd="0" presId="urn:microsoft.com/office/officeart/2018/2/layout/IconLabelDescriptionList"/>
    <dgm:cxn modelId="{CFC2D04B-003E-49E6-91F0-6A9DFE522375}" type="presOf" srcId="{2F0FD6D0-9F36-4B84-A8FC-C9D7DA603EE5}" destId="{8198A9AB-4B51-4F74-826B-9192F151F942}" srcOrd="0" destOrd="1" presId="urn:microsoft.com/office/officeart/2018/2/layout/IconLabelDescriptionList"/>
    <dgm:cxn modelId="{A339F652-FED3-4796-89D8-942E436AF2DA}" srcId="{38E7BF7F-02BE-4339-B304-71EE8EAC74CD}" destId="{9E683FA0-FFC4-4899-B956-6A91ABDF7118}" srcOrd="0" destOrd="0" parTransId="{3A48193D-06C0-40F9-8724-4E4FE576A7C9}" sibTransId="{431EECD0-9E7B-4DD7-9DFA-576F55D0BB76}"/>
    <dgm:cxn modelId="{21050D77-F95F-44E9-BD77-1DE31F8107FC}" type="presOf" srcId="{1AE12F5A-49E9-4440-88CF-236DEBB60ACE}" destId="{BBEBDF0F-AF83-42C5-9D45-212BEA5EDADD}" srcOrd="0" destOrd="1" presId="urn:microsoft.com/office/officeart/2018/2/layout/IconLabelDescriptionList"/>
    <dgm:cxn modelId="{84213E86-03C2-4AF1-ABF2-3A124D245F8A}" srcId="{9E683FA0-FFC4-4899-B956-6A91ABDF7118}" destId="{1A2E8AD8-9211-45F4-86D5-77B25B0A4C4C}" srcOrd="0" destOrd="0" parTransId="{E7AFB551-FF9C-4001-BCB1-33974A28B95A}" sibTransId="{84AC6240-EF77-495C-BEFE-A86479E91D49}"/>
    <dgm:cxn modelId="{BF554995-2394-4590-91C2-F3CA7BCDDECC}" type="presOf" srcId="{2E24148E-475C-42C4-B251-C67616FD7711}" destId="{57AF7F70-F116-491E-A360-21B99A515271}" srcOrd="0" destOrd="0" presId="urn:microsoft.com/office/officeart/2018/2/layout/IconLabelDescriptionList"/>
    <dgm:cxn modelId="{EA3C819B-7E0C-4314-BAB7-E396CC9FA84C}" type="presOf" srcId="{9E683FA0-FFC4-4899-B956-6A91ABDF7118}" destId="{EF7180E1-78D1-499E-B5DF-607157C0B295}" srcOrd="0" destOrd="0" presId="urn:microsoft.com/office/officeart/2018/2/layout/IconLabelDescriptionList"/>
    <dgm:cxn modelId="{A36816C3-40D2-4751-B10E-A6A326AC4540}" srcId="{2E24148E-475C-42C4-B251-C67616FD7711}" destId="{1AE12F5A-49E9-4440-88CF-236DEBB60ACE}" srcOrd="1" destOrd="0" parTransId="{6706B915-E0AF-4048-917B-D20D9D4C61C3}" sibTransId="{B16E830C-9DA7-47F8-941B-E52F99771FD9}"/>
    <dgm:cxn modelId="{73399AD4-363D-4C67-90A9-DA4086A87687}" srcId="{2E24148E-475C-42C4-B251-C67616FD7711}" destId="{37191DAE-6159-4243-A1ED-C888C1ABFC69}" srcOrd="0" destOrd="0" parTransId="{96921483-335B-4BA6-97E7-FEE9319FB184}" sibTransId="{C5B9770D-6844-471D-830D-F276EF393F87}"/>
    <dgm:cxn modelId="{0A1A646F-CE88-4E01-8B5A-1B1401F85F53}" type="presParOf" srcId="{8971604B-CB66-4BEF-BE0A-090F129A067C}" destId="{45AE986F-7773-46D9-B008-EF94B6C85C3E}" srcOrd="0" destOrd="0" presId="urn:microsoft.com/office/officeart/2018/2/layout/IconLabelDescriptionList"/>
    <dgm:cxn modelId="{1B0825AB-20FB-4808-BEEC-DC9F59CEFCC7}" type="presParOf" srcId="{45AE986F-7773-46D9-B008-EF94B6C85C3E}" destId="{77764905-3402-4466-A910-AABEF0035057}" srcOrd="0" destOrd="0" presId="urn:microsoft.com/office/officeart/2018/2/layout/IconLabelDescriptionList"/>
    <dgm:cxn modelId="{24B21EE0-EA25-49B6-9D2E-E34839305BFC}" type="presParOf" srcId="{45AE986F-7773-46D9-B008-EF94B6C85C3E}" destId="{8B9F1C05-C6AB-4481-BBE8-489F7215A9A0}" srcOrd="1" destOrd="0" presId="urn:microsoft.com/office/officeart/2018/2/layout/IconLabelDescriptionList"/>
    <dgm:cxn modelId="{F7C79647-4FE9-480D-87D1-2BB22CEA6951}" type="presParOf" srcId="{45AE986F-7773-46D9-B008-EF94B6C85C3E}" destId="{EF7180E1-78D1-499E-B5DF-607157C0B295}" srcOrd="2" destOrd="0" presId="urn:microsoft.com/office/officeart/2018/2/layout/IconLabelDescriptionList"/>
    <dgm:cxn modelId="{AB04FC50-FCE6-437A-8732-A5B74FBEE82B}" type="presParOf" srcId="{45AE986F-7773-46D9-B008-EF94B6C85C3E}" destId="{645A5DE5-338F-4B45-85A0-7DF3F66801E5}" srcOrd="3" destOrd="0" presId="urn:microsoft.com/office/officeart/2018/2/layout/IconLabelDescriptionList"/>
    <dgm:cxn modelId="{ADA59693-6CFB-47B5-B0F9-FFF18DD5F8CD}" type="presParOf" srcId="{45AE986F-7773-46D9-B008-EF94B6C85C3E}" destId="{8198A9AB-4B51-4F74-826B-9192F151F942}" srcOrd="4" destOrd="0" presId="urn:microsoft.com/office/officeart/2018/2/layout/IconLabelDescriptionList"/>
    <dgm:cxn modelId="{F2E643C1-95BC-4935-B002-CE3A31B5A3B2}" type="presParOf" srcId="{8971604B-CB66-4BEF-BE0A-090F129A067C}" destId="{0CFA81DD-5DD9-46F6-89A0-813E87059095}" srcOrd="1" destOrd="0" presId="urn:microsoft.com/office/officeart/2018/2/layout/IconLabelDescriptionList"/>
    <dgm:cxn modelId="{2C3CCCD7-E914-4008-A5CF-4FFF23FAC935}" type="presParOf" srcId="{8971604B-CB66-4BEF-BE0A-090F129A067C}" destId="{10E58C89-0927-4795-AB7B-4A3B5E53E663}" srcOrd="2" destOrd="0" presId="urn:microsoft.com/office/officeart/2018/2/layout/IconLabelDescriptionList"/>
    <dgm:cxn modelId="{AD775CBD-BDFE-41B7-89DB-4A81EEBD0D06}" type="presParOf" srcId="{10E58C89-0927-4795-AB7B-4A3B5E53E663}" destId="{9C81E3CC-F513-48DD-BE58-30A2BBD17C01}" srcOrd="0" destOrd="0" presId="urn:microsoft.com/office/officeart/2018/2/layout/IconLabelDescriptionList"/>
    <dgm:cxn modelId="{8C987B7C-11A7-4DB8-8394-A1A8D1444D49}" type="presParOf" srcId="{10E58C89-0927-4795-AB7B-4A3B5E53E663}" destId="{D16DBB7B-5323-4541-8B14-518F82B835A2}" srcOrd="1" destOrd="0" presId="urn:microsoft.com/office/officeart/2018/2/layout/IconLabelDescriptionList"/>
    <dgm:cxn modelId="{7FA17198-8F5D-414B-9CB5-3E945CAEA88F}" type="presParOf" srcId="{10E58C89-0927-4795-AB7B-4A3B5E53E663}" destId="{57AF7F70-F116-491E-A360-21B99A515271}" srcOrd="2" destOrd="0" presId="urn:microsoft.com/office/officeart/2018/2/layout/IconLabelDescriptionList"/>
    <dgm:cxn modelId="{E26EEB02-B663-4400-89F2-9C764B7C2840}" type="presParOf" srcId="{10E58C89-0927-4795-AB7B-4A3B5E53E663}" destId="{3A7E177A-F2F1-48DB-B968-40B3677F89BF}" srcOrd="3" destOrd="0" presId="urn:microsoft.com/office/officeart/2018/2/layout/IconLabelDescriptionList"/>
    <dgm:cxn modelId="{5524D83D-6406-4D6C-B3A8-A2538B161C74}" type="presParOf" srcId="{10E58C89-0927-4795-AB7B-4A3B5E53E663}" destId="{BBEBDF0F-AF83-42C5-9D45-212BEA5EDAD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52C054-FE38-4E6B-A8C2-880A3334C92D}">
      <dsp:nvSpPr>
        <dsp:cNvPr id="0" name=""/>
        <dsp:cNvSpPr/>
      </dsp:nvSpPr>
      <dsp:spPr>
        <a:xfrm>
          <a:off x="8983" y="585287"/>
          <a:ext cx="3181808" cy="9545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434" tIns="251434" rIns="251434" bIns="2514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 dirty="0"/>
            <a:t>Challenges</a:t>
          </a:r>
          <a:endParaRPr lang="en-US" sz="3100" kern="1200" dirty="0"/>
        </a:p>
      </dsp:txBody>
      <dsp:txXfrm>
        <a:off x="8983" y="585287"/>
        <a:ext cx="3181808" cy="954542"/>
      </dsp:txXfrm>
    </dsp:sp>
    <dsp:sp modelId="{156EFB31-EDEA-48A2-80E5-221120E06F16}">
      <dsp:nvSpPr>
        <dsp:cNvPr id="0" name=""/>
        <dsp:cNvSpPr/>
      </dsp:nvSpPr>
      <dsp:spPr>
        <a:xfrm>
          <a:off x="8983" y="1539829"/>
          <a:ext cx="3181808" cy="1775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292" tIns="314292" rIns="314292" bIns="3142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Missing salary values.</a:t>
          </a:r>
          <a:endParaRPr lang="en-US" sz="1600" kern="120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Inconsistent skill labels and duplicate entries.</a:t>
          </a:r>
          <a:endParaRPr lang="en-US" sz="1600" kern="1200" dirty="0"/>
        </a:p>
      </dsp:txBody>
      <dsp:txXfrm>
        <a:off x="8983" y="1539829"/>
        <a:ext cx="3181808" cy="1775895"/>
      </dsp:txXfrm>
    </dsp:sp>
    <dsp:sp modelId="{8460EF30-191A-4A17-B2E5-AE9A336A212C}">
      <dsp:nvSpPr>
        <dsp:cNvPr id="0" name=""/>
        <dsp:cNvSpPr/>
      </dsp:nvSpPr>
      <dsp:spPr>
        <a:xfrm>
          <a:off x="3298686" y="585287"/>
          <a:ext cx="3181808" cy="9545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434" tIns="251434" rIns="251434" bIns="2514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 dirty="0"/>
            <a:t>Solutions</a:t>
          </a:r>
          <a:endParaRPr lang="en-US" sz="3100" kern="1200" dirty="0"/>
        </a:p>
      </dsp:txBody>
      <dsp:txXfrm>
        <a:off x="3298686" y="585287"/>
        <a:ext cx="3181808" cy="954542"/>
      </dsp:txXfrm>
    </dsp:sp>
    <dsp:sp modelId="{5962DB69-A76F-456F-9688-9780B929E937}">
      <dsp:nvSpPr>
        <dsp:cNvPr id="0" name=""/>
        <dsp:cNvSpPr/>
      </dsp:nvSpPr>
      <dsp:spPr>
        <a:xfrm>
          <a:off x="3298686" y="1539829"/>
          <a:ext cx="3181808" cy="1775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292" tIns="314292" rIns="314292" bIns="31429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Created normalized_salary logic.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Grouped and mapped skill categories.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Validated with sampling and summary statistics.</a:t>
          </a:r>
          <a:endParaRPr lang="en-US" sz="1400" kern="1200" dirty="0"/>
        </a:p>
      </dsp:txBody>
      <dsp:txXfrm>
        <a:off x="3298686" y="1539829"/>
        <a:ext cx="3181808" cy="1775895"/>
      </dsp:txXfrm>
    </dsp:sp>
    <dsp:sp modelId="{44358D53-E170-4640-9CD4-00D9BABD5B77}">
      <dsp:nvSpPr>
        <dsp:cNvPr id="0" name=""/>
        <dsp:cNvSpPr/>
      </dsp:nvSpPr>
      <dsp:spPr>
        <a:xfrm>
          <a:off x="6588389" y="585287"/>
          <a:ext cx="3181808" cy="9545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1434" tIns="251434" rIns="251434" bIns="25143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 baseline="0" dirty="0"/>
            <a:t>Helpful Courses</a:t>
          </a:r>
          <a:endParaRPr lang="en-US" sz="3100" kern="1200" dirty="0"/>
        </a:p>
      </dsp:txBody>
      <dsp:txXfrm>
        <a:off x="6588389" y="585287"/>
        <a:ext cx="3181808" cy="954542"/>
      </dsp:txXfrm>
    </dsp:sp>
    <dsp:sp modelId="{377BD80E-807A-44FB-9C96-FCBFC629D182}">
      <dsp:nvSpPr>
        <dsp:cNvPr id="0" name=""/>
        <dsp:cNvSpPr/>
      </dsp:nvSpPr>
      <dsp:spPr>
        <a:xfrm>
          <a:off x="6588389" y="1539829"/>
          <a:ext cx="3181808" cy="17758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4292" tIns="314292" rIns="314292" bIns="314292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 dirty="0"/>
            <a:t>Applied Analytics </a:t>
          </a:r>
          <a:r>
            <a:rPr lang="en-US" sz="1400" b="0" i="0" kern="1200" baseline="0" dirty="0"/>
            <a:t>(Prof.): Cleaned, transformed data.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 dirty="0"/>
            <a:t>Information Retrieval</a:t>
          </a:r>
          <a:r>
            <a:rPr lang="en-US" sz="1400" b="0" i="0" kern="1200" baseline="0" dirty="0"/>
            <a:t> (Prof.): Helped with data consistency.</a:t>
          </a:r>
          <a:endParaRPr lang="en-US" sz="1400" kern="1200" dirty="0"/>
        </a:p>
      </dsp:txBody>
      <dsp:txXfrm>
        <a:off x="6588389" y="1539829"/>
        <a:ext cx="3181808" cy="1775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A63FE8-CE0F-4F48-B051-1BB393F8392C}">
      <dsp:nvSpPr>
        <dsp:cNvPr id="0" name=""/>
        <dsp:cNvSpPr/>
      </dsp:nvSpPr>
      <dsp:spPr>
        <a:xfrm>
          <a:off x="0" y="419"/>
          <a:ext cx="9780587" cy="981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37F81-C91C-495F-87FB-38C1E2251DEE}">
      <dsp:nvSpPr>
        <dsp:cNvPr id="0" name=""/>
        <dsp:cNvSpPr/>
      </dsp:nvSpPr>
      <dsp:spPr>
        <a:xfrm>
          <a:off x="296976" y="221311"/>
          <a:ext cx="539958" cy="539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75693-02DA-4704-AEB5-448EDF5416EC}">
      <dsp:nvSpPr>
        <dsp:cNvPr id="0" name=""/>
        <dsp:cNvSpPr/>
      </dsp:nvSpPr>
      <dsp:spPr>
        <a:xfrm>
          <a:off x="1133911" y="419"/>
          <a:ext cx="4401264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Challenges:</a:t>
          </a:r>
          <a:endParaRPr lang="en-US" sz="2500" kern="1200"/>
        </a:p>
      </dsp:txBody>
      <dsp:txXfrm>
        <a:off x="1133911" y="419"/>
        <a:ext cx="4401264" cy="981741"/>
      </dsp:txXfrm>
    </dsp:sp>
    <dsp:sp modelId="{3F6B741F-D61E-49CF-BDF5-17A5D3BC7847}">
      <dsp:nvSpPr>
        <dsp:cNvPr id="0" name=""/>
        <dsp:cNvSpPr/>
      </dsp:nvSpPr>
      <dsp:spPr>
        <a:xfrm>
          <a:off x="5535176" y="419"/>
          <a:ext cx="4245410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Balancing aesthetic clarity with user interactivity.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Keeping slicers, KPIs, and visuals aligned.</a:t>
          </a:r>
        </a:p>
      </dsp:txBody>
      <dsp:txXfrm>
        <a:off x="5535176" y="419"/>
        <a:ext cx="4245410" cy="981741"/>
      </dsp:txXfrm>
    </dsp:sp>
    <dsp:sp modelId="{C3405553-00CC-47B9-9B56-D9761ACF09E0}">
      <dsp:nvSpPr>
        <dsp:cNvPr id="0" name=""/>
        <dsp:cNvSpPr/>
      </dsp:nvSpPr>
      <dsp:spPr>
        <a:xfrm>
          <a:off x="0" y="1227597"/>
          <a:ext cx="9780587" cy="981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9797E-8791-47E2-83E3-9BC8B13F04EC}">
      <dsp:nvSpPr>
        <dsp:cNvPr id="0" name=""/>
        <dsp:cNvSpPr/>
      </dsp:nvSpPr>
      <dsp:spPr>
        <a:xfrm>
          <a:off x="296976" y="1448488"/>
          <a:ext cx="539958" cy="539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F9707C-49E8-4EAA-8C1B-F7E1B90505B2}">
      <dsp:nvSpPr>
        <dsp:cNvPr id="0" name=""/>
        <dsp:cNvSpPr/>
      </dsp:nvSpPr>
      <dsp:spPr>
        <a:xfrm>
          <a:off x="1133911" y="1227597"/>
          <a:ext cx="4401264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Solutions:</a:t>
          </a:r>
          <a:endParaRPr lang="en-US" sz="2500" kern="1200"/>
        </a:p>
      </dsp:txBody>
      <dsp:txXfrm>
        <a:off x="1133911" y="1227597"/>
        <a:ext cx="4401264" cy="981741"/>
      </dsp:txXfrm>
    </dsp:sp>
    <dsp:sp modelId="{37DCB1BC-7D02-45C1-A333-D46FBCCE9BA9}">
      <dsp:nvSpPr>
        <dsp:cNvPr id="0" name=""/>
        <dsp:cNvSpPr/>
      </dsp:nvSpPr>
      <dsp:spPr>
        <a:xfrm>
          <a:off x="5535176" y="1227597"/>
          <a:ext cx="4245410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Used consistent page layouts and color-coded themes.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Sidebar navigation for ease of movement.</a:t>
          </a:r>
        </a:p>
      </dsp:txBody>
      <dsp:txXfrm>
        <a:off x="5535176" y="1227597"/>
        <a:ext cx="4245410" cy="981741"/>
      </dsp:txXfrm>
    </dsp:sp>
    <dsp:sp modelId="{D6A7E970-1373-4AE0-B4C9-FA7FF5BF5DDA}">
      <dsp:nvSpPr>
        <dsp:cNvPr id="0" name=""/>
        <dsp:cNvSpPr/>
      </dsp:nvSpPr>
      <dsp:spPr>
        <a:xfrm>
          <a:off x="0" y="2454774"/>
          <a:ext cx="9780587" cy="981741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B34DC-D960-4F06-8A5B-F21ED30912D8}">
      <dsp:nvSpPr>
        <dsp:cNvPr id="0" name=""/>
        <dsp:cNvSpPr/>
      </dsp:nvSpPr>
      <dsp:spPr>
        <a:xfrm>
          <a:off x="296976" y="2675666"/>
          <a:ext cx="539958" cy="539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D0C27-9EE9-4432-B05D-CC0D21D90027}">
      <dsp:nvSpPr>
        <dsp:cNvPr id="0" name=""/>
        <dsp:cNvSpPr/>
      </dsp:nvSpPr>
      <dsp:spPr>
        <a:xfrm>
          <a:off x="1133911" y="2454774"/>
          <a:ext cx="4401264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Helpful Courses:</a:t>
          </a:r>
          <a:endParaRPr lang="en-US" sz="2500" kern="1200"/>
        </a:p>
      </dsp:txBody>
      <dsp:txXfrm>
        <a:off x="1133911" y="2454774"/>
        <a:ext cx="4401264" cy="981741"/>
      </dsp:txXfrm>
    </dsp:sp>
    <dsp:sp modelId="{2BB4EC23-2343-4AB5-B23D-A2AAA613A035}">
      <dsp:nvSpPr>
        <dsp:cNvPr id="0" name=""/>
        <dsp:cNvSpPr/>
      </dsp:nvSpPr>
      <dsp:spPr>
        <a:xfrm>
          <a:off x="5535176" y="2454774"/>
          <a:ext cx="4245410" cy="9817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901" tIns="103901" rIns="103901" bIns="1039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/>
            <a:t>Visualization, Feedback &amp; Dissemination:</a:t>
          </a:r>
          <a:r>
            <a:rPr lang="en-US" sz="1600" kern="1200"/>
            <a:t> Taught layout hierarchy, readability.</a:t>
          </a:r>
        </a:p>
      </dsp:txBody>
      <dsp:txXfrm>
        <a:off x="5535176" y="2454774"/>
        <a:ext cx="4245410" cy="981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AA4531-DF51-4DBC-891E-E94228DD1B77}">
      <dsp:nvSpPr>
        <dsp:cNvPr id="0" name=""/>
        <dsp:cNvSpPr/>
      </dsp:nvSpPr>
      <dsp:spPr>
        <a:xfrm>
          <a:off x="0" y="357217"/>
          <a:ext cx="9780587" cy="144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082" tIns="416560" rIns="75908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Initial challenge was scope. Narrowed down to "cloud career insights."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Iteratively refined problem by reviewing job datasets and job seeker expectations.</a:t>
          </a:r>
        </a:p>
      </dsp:txBody>
      <dsp:txXfrm>
        <a:off x="0" y="357217"/>
        <a:ext cx="9780587" cy="1449000"/>
      </dsp:txXfrm>
    </dsp:sp>
    <dsp:sp modelId="{E9C38C3C-0C2B-490F-BA60-06CB42D81BC0}">
      <dsp:nvSpPr>
        <dsp:cNvPr id="0" name=""/>
        <dsp:cNvSpPr/>
      </dsp:nvSpPr>
      <dsp:spPr>
        <a:xfrm>
          <a:off x="489029" y="62017"/>
          <a:ext cx="684641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8778" tIns="0" rIns="2587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Defining &amp; Refining the Problem:</a:t>
          </a:r>
          <a:endParaRPr lang="en-US" sz="2000" kern="1200"/>
        </a:p>
      </dsp:txBody>
      <dsp:txXfrm>
        <a:off x="517850" y="90838"/>
        <a:ext cx="6788768" cy="532758"/>
      </dsp:txXfrm>
    </dsp:sp>
    <dsp:sp modelId="{72380601-2E57-4007-AB8B-F03D40676BE1}">
      <dsp:nvSpPr>
        <dsp:cNvPr id="0" name=""/>
        <dsp:cNvSpPr/>
      </dsp:nvSpPr>
      <dsp:spPr>
        <a:xfrm>
          <a:off x="0" y="2209418"/>
          <a:ext cx="9780587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9082" tIns="416560" rIns="75908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Assigned roles based on strengths/interests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Met and tracked our tasks weekly to sync progress.</a:t>
          </a:r>
        </a:p>
      </dsp:txBody>
      <dsp:txXfrm>
        <a:off x="0" y="2209418"/>
        <a:ext cx="9780587" cy="1165500"/>
      </dsp:txXfrm>
    </dsp:sp>
    <dsp:sp modelId="{D7DD7045-59BD-4B78-B7DD-54B25B4C088E}">
      <dsp:nvSpPr>
        <dsp:cNvPr id="0" name=""/>
        <dsp:cNvSpPr/>
      </dsp:nvSpPr>
      <dsp:spPr>
        <a:xfrm>
          <a:off x="489029" y="1914218"/>
          <a:ext cx="6846410" cy="590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8778" tIns="0" rIns="25877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Teamwork:</a:t>
          </a:r>
          <a:endParaRPr lang="en-US" sz="2000" kern="1200"/>
        </a:p>
      </dsp:txBody>
      <dsp:txXfrm>
        <a:off x="517850" y="1943039"/>
        <a:ext cx="6788768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64905-3402-4466-A910-AABEF0035057}">
      <dsp:nvSpPr>
        <dsp:cNvPr id="0" name=""/>
        <dsp:cNvSpPr/>
      </dsp:nvSpPr>
      <dsp:spPr>
        <a:xfrm>
          <a:off x="196178" y="0"/>
          <a:ext cx="1510523" cy="11490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7180E1-78D1-499E-B5DF-607157C0B295}">
      <dsp:nvSpPr>
        <dsp:cNvPr id="0" name=""/>
        <dsp:cNvSpPr/>
      </dsp:nvSpPr>
      <dsp:spPr>
        <a:xfrm>
          <a:off x="196178" y="1259187"/>
          <a:ext cx="4315781" cy="49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Self-Efficacy:</a:t>
          </a:r>
          <a:endParaRPr lang="en-US" sz="2900" kern="1200"/>
        </a:p>
      </dsp:txBody>
      <dsp:txXfrm>
        <a:off x="196178" y="1259187"/>
        <a:ext cx="4315781" cy="492453"/>
      </dsp:txXfrm>
    </dsp:sp>
    <dsp:sp modelId="{8198A9AB-4B51-4F74-826B-9192F151F942}">
      <dsp:nvSpPr>
        <dsp:cNvPr id="0" name=""/>
        <dsp:cNvSpPr/>
      </dsp:nvSpPr>
      <dsp:spPr>
        <a:xfrm>
          <a:off x="196178" y="1802863"/>
          <a:ext cx="4315781" cy="1563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Learning New Concepts:</a:t>
          </a:r>
          <a:r>
            <a:rPr lang="en-US" sz="1700" kern="1200"/>
            <a:t> Hands-on practice, reverse engineering sample dashboards.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Working in a Team:</a:t>
          </a:r>
          <a:r>
            <a:rPr lang="en-US" sz="1700" kern="1200"/>
            <a:t> Learned to trust others' expertise, negotiated deadlines, kept accountability.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Effort Estimation:</a:t>
          </a:r>
          <a:r>
            <a:rPr lang="en-US" sz="1700" kern="1200"/>
            <a:t> Initially underestimated prep time for visuals and data joins. Improved over time using Kanban-style task boards.</a:t>
          </a:r>
        </a:p>
      </dsp:txBody>
      <dsp:txXfrm>
        <a:off x="196178" y="1802863"/>
        <a:ext cx="4315781" cy="1563951"/>
      </dsp:txXfrm>
    </dsp:sp>
    <dsp:sp modelId="{9C81E3CC-F513-48DD-BE58-30A2BBD17C01}">
      <dsp:nvSpPr>
        <dsp:cNvPr id="0" name=""/>
        <dsp:cNvSpPr/>
      </dsp:nvSpPr>
      <dsp:spPr>
        <a:xfrm>
          <a:off x="5267221" y="0"/>
          <a:ext cx="1510523" cy="11490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AF7F70-F116-491E-A360-21B99A515271}">
      <dsp:nvSpPr>
        <dsp:cNvPr id="0" name=""/>
        <dsp:cNvSpPr/>
      </dsp:nvSpPr>
      <dsp:spPr>
        <a:xfrm>
          <a:off x="5267221" y="1259187"/>
          <a:ext cx="4315781" cy="492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Applying Lessons Forward:</a:t>
          </a:r>
          <a:endParaRPr lang="en-US" sz="2900" kern="1200"/>
        </a:p>
      </dsp:txBody>
      <dsp:txXfrm>
        <a:off x="5267221" y="1259187"/>
        <a:ext cx="4315781" cy="492453"/>
      </dsp:txXfrm>
    </dsp:sp>
    <dsp:sp modelId="{BBEBDF0F-AF83-42C5-9D45-212BEA5EDADD}">
      <dsp:nvSpPr>
        <dsp:cNvPr id="0" name=""/>
        <dsp:cNvSpPr/>
      </dsp:nvSpPr>
      <dsp:spPr>
        <a:xfrm>
          <a:off x="5267221" y="1802863"/>
          <a:ext cx="4315781" cy="1563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Future roles: Use this framework for creating stakeholder-focused dashboards.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Academic projects: Apply better scoping, version control, and validation planning.</a:t>
          </a:r>
        </a:p>
      </dsp:txBody>
      <dsp:txXfrm>
        <a:off x="5267221" y="1802863"/>
        <a:ext cx="4315781" cy="15639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2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048" y="1023135"/>
            <a:ext cx="8134551" cy="2927976"/>
          </a:xfrm>
        </p:spPr>
        <p:txBody>
          <a:bodyPr/>
          <a:lstStyle/>
          <a:p>
            <a:r>
              <a:rPr lang="en-US" sz="7200" dirty="0"/>
              <a:t>Cloud Career Insights Dashboard</a:t>
            </a:r>
            <a:br>
              <a:rPr lang="en-US" sz="7200" dirty="0"/>
            </a:br>
            <a:br>
              <a:rPr lang="en-US" sz="3200" dirty="0"/>
            </a:br>
            <a:r>
              <a:rPr lang="en-US" sz="2000" i="1" dirty="0"/>
              <a:t>Empowering Careers in the Evolving World of Cloud Computing</a:t>
            </a:r>
            <a:endParaRPr lang="en-US" sz="7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7159F-40DD-8166-05DD-8CF2A68AD243}"/>
              </a:ext>
            </a:extLst>
          </p:cNvPr>
          <p:cNvSpPr txBox="1"/>
          <p:nvPr/>
        </p:nvSpPr>
        <p:spPr>
          <a:xfrm>
            <a:off x="2440585" y="4726437"/>
            <a:ext cx="786362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b="1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Team 17:		</a:t>
            </a: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Krishna Chaitanya Reddy Kallam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Sai Kandi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Josh Rajesh Reddy Katakam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IN" sz="1600" kern="1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Jasmithi</a:t>
            </a: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Karri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buNone/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Nishanth </a:t>
            </a:r>
            <a:r>
              <a:rPr lang="en-IN" sz="1600" kern="1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Kannepogu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800"/>
              </a:spcAft>
              <a:tabLst>
                <a:tab pos="2865755" algn="ctr"/>
                <a:tab pos="4892040" algn="l"/>
              </a:tabLst>
            </a:pPr>
            <a:r>
              <a:rPr lang="en-IN" sz="1600" kern="100" dirty="0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Mahender Reddy </a:t>
            </a:r>
            <a:r>
              <a:rPr lang="en-IN" sz="1600" kern="100" dirty="0" err="1">
                <a:solidFill>
                  <a:srgbClr val="2B2B2B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Kamidi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6B07-27DB-9C6F-C48C-9482EFAB6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50"/>
            <a:ext cx="6220278" cy="2128909"/>
          </a:xfrm>
        </p:spPr>
        <p:txBody>
          <a:bodyPr anchor="b">
            <a:normAutofit/>
          </a:bodyPr>
          <a:lstStyle/>
          <a:p>
            <a:r>
              <a:rPr lang="en-US" b="1" dirty="0"/>
              <a:t>Intended User of the Application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7A191-186B-C5EF-02E1-52607C4B8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2572378"/>
            <a:ext cx="6220277" cy="4033073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Users:</a:t>
            </a:r>
            <a:r>
              <a:rPr lang="en-US" dirty="0"/>
              <a:t> HR Managers and cloud job seekers.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Challenges Faced:</a:t>
            </a:r>
            <a:r>
              <a:rPr lang="en-US" dirty="0"/>
              <a:t> Difficulty pinpointing a user with diverse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We Overcame It:</a:t>
            </a:r>
            <a:r>
              <a:rPr lang="en-US" dirty="0"/>
              <a:t> Analyzed real-world job boards and interviewed peers/job seekers to align our dashboard design.</a:t>
            </a:r>
          </a:p>
        </p:txBody>
      </p:sp>
    </p:spTree>
    <p:extLst>
      <p:ext uri="{BB962C8B-B14F-4D97-AF65-F5344CB8AC3E}">
        <p14:creationId xmlns:p14="http://schemas.microsoft.com/office/powerpoint/2010/main" val="1696807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11EA5-2510-51CC-E386-135AED2F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7F5B-35E8-B484-B728-5AF12E75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/>
              <a:t>Decision-Making Needs of the User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7BA52-0760-CA94-D282-CF5936B6D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924532"/>
          </a:xfrm>
        </p:spPr>
        <p:txBody>
          <a:bodyPr>
            <a:normAutofit/>
          </a:bodyPr>
          <a:lstStyle/>
          <a:p>
            <a:r>
              <a:rPr lang="en-US" b="1" dirty="0"/>
              <a:t>Key Needs Identified: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Hiring trends for planning talent acquisition.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Skill demand analysis for training/upskilling.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Salary benchmarking for competitive offers.</a:t>
            </a:r>
          </a:p>
          <a:p>
            <a:r>
              <a:rPr lang="en-US" b="1" dirty="0"/>
              <a:t>Challenges: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Disconnected datasets for salary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Lack of standardized job roles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1EE2AB-E3D8-ECC2-77AA-C26B8CCCD81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Overcame By:</a:t>
            </a:r>
            <a:r>
              <a:rPr lang="en-US" dirty="0"/>
              <a:t> Using calculated columns and filtering logic in Power BI.</a:t>
            </a:r>
          </a:p>
          <a:p>
            <a:r>
              <a:rPr lang="en-US" b="1" dirty="0"/>
              <a:t>Helpful Courses: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Applied Analytics</a:t>
            </a:r>
            <a:r>
              <a:rPr lang="en-US" dirty="0"/>
              <a:t> (Prof. Ben Gonzalez): Taught data modeling and filtering logic.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Visualization &amp; Dissemination</a:t>
            </a:r>
            <a:r>
              <a:rPr lang="en-US" dirty="0"/>
              <a:t> (Prof. Keith Hacke): Helped design dashboards for decision clarity.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1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EC04-1E2D-5159-E993-F2EC23B6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1" dirty="0"/>
              <a:t>Data Validation &amp; Preparation</a:t>
            </a:r>
            <a:endParaRPr lang="en-US" dirty="0"/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0F20B4D-2D19-F4A9-9494-8ADF06F6D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6096"/>
              </p:ext>
            </p:extLst>
          </p:nvPr>
        </p:nvGraphicFramePr>
        <p:xfrm>
          <a:off x="1158865" y="2017468"/>
          <a:ext cx="9779182" cy="3901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166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56FEA-3368-2AF6-E729-EC61118DC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448A-7F20-641F-B66C-307F4199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b="1" dirty="0"/>
              <a:t>Design of the User Interface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CC055D6-1BCC-CAB2-E1C3-2247D791E8F9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677092414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36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C61D17-8B46-7585-A48B-85460D78D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b="1" dirty="0"/>
              <a:t>Final Reflection - Part 1</a:t>
            </a: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54996044-7F5C-6AB5-3D93-68054F421790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220645590"/>
              </p:ext>
            </p:extLst>
          </p:nvPr>
        </p:nvGraphicFramePr>
        <p:xfrm>
          <a:off x="1166087" y="2652713"/>
          <a:ext cx="9780587" cy="343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592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E6A8-FF3E-8A10-894A-D7D56EB8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915-41F7-BCC9-4CC8-B008603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Team Roles &amp; Contributions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0C4C95B-E272-26E5-D20A-1473E8D258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66813" y="2084388"/>
          <a:ext cx="9780585" cy="4206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130102">
                  <a:extLst>
                    <a:ext uri="{9D8B030D-6E8A-4147-A177-3AD203B41FA5}">
                      <a16:colId xmlns:a16="http://schemas.microsoft.com/office/drawing/2014/main" val="2630187033"/>
                    </a:ext>
                  </a:extLst>
                </a:gridCol>
                <a:gridCol w="2310438">
                  <a:extLst>
                    <a:ext uri="{9D8B030D-6E8A-4147-A177-3AD203B41FA5}">
                      <a16:colId xmlns:a16="http://schemas.microsoft.com/office/drawing/2014/main" val="1301766929"/>
                    </a:ext>
                  </a:extLst>
                </a:gridCol>
                <a:gridCol w="5340045">
                  <a:extLst>
                    <a:ext uri="{9D8B030D-6E8A-4147-A177-3AD203B41FA5}">
                      <a16:colId xmlns:a16="http://schemas.microsoft.com/office/drawing/2014/main" val="3479210022"/>
                    </a:ext>
                  </a:extLst>
                </a:gridCol>
              </a:tblGrid>
              <a:tr h="313409"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Responsibilities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539036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r>
                        <a:rPr lang="en-US" b="1" dirty="0"/>
                        <a:t>Krishna Chaitanya Kallam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Lead &amp; 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EDA, KPIs defined, risk planning, weekly sync-ups, Trello management, validated analytics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16649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r>
                        <a:rPr lang="en-US" b="1" dirty="0"/>
                        <a:t>Sai Kandi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Cleaned and normalized salary data, created DAX measures, analyzed job &amp; skill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892445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r>
                        <a:rPr lang="en-US" b="1" dirty="0"/>
                        <a:t>Josh Rajesh Reddy Katakam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Architect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Transformed and joined datasets in Power Query, ensured schema alignment, mapped state codes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73305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r>
                        <a:rPr lang="en-US" b="1" dirty="0" err="1"/>
                        <a:t>Jasmithi</a:t>
                      </a:r>
                      <a:r>
                        <a:rPr lang="en-US" b="1" dirty="0"/>
                        <a:t> Karri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Dashboard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Designed Power BI visuals, customized slicers &amp; filters, built home and navigation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26144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r>
                        <a:rPr lang="en-US" b="1" dirty="0"/>
                        <a:t>Nishanth </a:t>
                      </a:r>
                      <a:r>
                        <a:rPr lang="en-US" b="1" dirty="0" err="1"/>
                        <a:t>Kannepogu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Conducted exploratory analysis, built KPIs and charts for hiring/salary sections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592872"/>
                  </a:ext>
                </a:extLst>
              </a:tr>
              <a:tr h="540952">
                <a:tc>
                  <a:txBody>
                    <a:bodyPr/>
                    <a:lstStyle/>
                    <a:p>
                      <a:r>
                        <a:rPr lang="en-US" b="1" dirty="0"/>
                        <a:t>Mahender Reddy </a:t>
                      </a:r>
                      <a:r>
                        <a:rPr lang="en-US" b="1" dirty="0" err="1"/>
                        <a:t>Kamidi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Business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Gathered user requirements, created the traceability matrix, and validated outputs for usability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99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10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CFD35-8FA1-C0FB-5825-F0469481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B13034-C3EE-0D30-F989-D53002AC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anchor="b">
            <a:normAutofit/>
          </a:bodyPr>
          <a:lstStyle/>
          <a:p>
            <a:r>
              <a:rPr lang="en-US" b="1" dirty="0"/>
              <a:t>Final Reflection - Part 2</a:t>
            </a:r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4B566C5D-A1FF-CE32-0965-D461C23C97BC}"/>
              </a:ext>
            </a:extLst>
          </p:cNvPr>
          <p:cNvSpPr>
            <a:spLocks noGrp="1" noChangeArrowheads="1"/>
          </p:cNvSpPr>
          <p:nvPr>
            <p:ph idx="14"/>
          </p:nvPr>
        </p:nvSpPr>
        <p:spPr bwMode="auto">
          <a:xfrm>
            <a:off x="1166087" y="2652713"/>
            <a:ext cx="9780587" cy="3436936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Learning a New Domain: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Used job board APIs (like Dice) and Reddit/LinkedIn posts to understand hiring context.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Resources: Kaggle forums, Power BI documentation, YouTube.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What Worked: Peer feedback, visual comparisons, validation matrix.</a:t>
            </a: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What Didn’t: Overloading dashboards with too many visuals—refined it by aligning to user goals.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0158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6D5B-6438-3C6B-DA30-5F7B7C02F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2B881E-D227-B2BE-CE17-9FC366DA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anchor="b">
            <a:normAutofit/>
          </a:bodyPr>
          <a:lstStyle/>
          <a:p>
            <a:r>
              <a:rPr lang="en-US" b="1" dirty="0"/>
              <a:t>Final Reflection - Part 3</a:t>
            </a:r>
            <a:endParaRPr lang="en-US" dirty="0"/>
          </a:p>
        </p:txBody>
      </p:sp>
      <p:graphicFrame>
        <p:nvGraphicFramePr>
          <p:cNvPr id="14" name="Rectangle 2">
            <a:extLst>
              <a:ext uri="{FF2B5EF4-FFF2-40B4-BE49-F238E27FC236}">
                <a16:creationId xmlns:a16="http://schemas.microsoft.com/office/drawing/2014/main" id="{1B25C110-F915-DBBC-3B26-4704E958A0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96533"/>
              </p:ext>
            </p:extLst>
          </p:nvPr>
        </p:nvGraphicFramePr>
        <p:xfrm>
          <a:off x="1158865" y="2017467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6112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328</TotalTime>
  <Words>643</Words>
  <Application>Microsoft Office PowerPoint</Application>
  <PresentationFormat>Widescreen</PresentationFormat>
  <Paragraphs>90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</vt:lpstr>
      <vt:lpstr>Times New Roman</vt:lpstr>
      <vt:lpstr>Custom</vt:lpstr>
      <vt:lpstr>Cloud Career Insights Dashboard  Empowering Careers in the Evolving World of Cloud Computing</vt:lpstr>
      <vt:lpstr>Intended User of the Application</vt:lpstr>
      <vt:lpstr>Decision-Making Needs of the User</vt:lpstr>
      <vt:lpstr>Data Validation &amp; Preparation</vt:lpstr>
      <vt:lpstr>Design of the User Interface</vt:lpstr>
      <vt:lpstr>Final Reflection - Part 1</vt:lpstr>
      <vt:lpstr>Team Roles &amp; Contributions</vt:lpstr>
      <vt:lpstr>Final Reflection - Part 2</vt:lpstr>
      <vt:lpstr>Final Reflection - Part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Lasya Priya Konduru</dc:creator>
  <cp:lastModifiedBy>Lasya Priya Konduru</cp:lastModifiedBy>
  <cp:revision>1</cp:revision>
  <dcterms:created xsi:type="dcterms:W3CDTF">2025-04-28T16:55:14Z</dcterms:created>
  <dcterms:modified xsi:type="dcterms:W3CDTF">2025-05-01T07:04:58Z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