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7" r:id="rId6"/>
    <p:sldId id="306" r:id="rId7"/>
    <p:sldId id="307" r:id="rId8"/>
    <p:sldId id="298" r:id="rId9"/>
    <p:sldId id="308" r:id="rId10"/>
    <p:sldId id="309" r:id="rId11"/>
    <p:sldId id="300" r:id="rId12"/>
    <p:sldId id="301" r:id="rId13"/>
    <p:sldId id="302" r:id="rId14"/>
    <p:sldId id="303" r:id="rId15"/>
    <p:sldId id="304" r:id="rId16"/>
    <p:sldId id="311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A04AE8-7982-44A0-B8A2-9D985EE641A3}" v="289" dt="2025-05-01T05:08:07.108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ya Priya Konduru" userId="c6a57827-7fcb-4a1b-a618-f587517e61f3" providerId="ADAL" clId="{DEA04AE8-7982-44A0-B8A2-9D985EE641A3}"/>
    <pc:docChg chg="undo redo custSel addSld delSld modSld sldOrd">
      <pc:chgData name="Lasya Priya Konduru" userId="c6a57827-7fcb-4a1b-a618-f587517e61f3" providerId="ADAL" clId="{DEA04AE8-7982-44A0-B8A2-9D985EE641A3}" dt="2025-05-01T06:29:51.850" v="1632" actId="2696"/>
      <pc:docMkLst>
        <pc:docMk/>
      </pc:docMkLst>
      <pc:sldChg chg="modSp mod modClrScheme chgLayout">
        <pc:chgData name="Lasya Priya Konduru" userId="c6a57827-7fcb-4a1b-a618-f587517e61f3" providerId="ADAL" clId="{DEA04AE8-7982-44A0-B8A2-9D985EE641A3}" dt="2025-04-30T20:17:50.140" v="669" actId="403"/>
        <pc:sldMkLst>
          <pc:docMk/>
          <pc:sldMk cId="1696807643" sldId="297"/>
        </pc:sldMkLst>
        <pc:spChg chg="mod">
          <ac:chgData name="Lasya Priya Konduru" userId="c6a57827-7fcb-4a1b-a618-f587517e61f3" providerId="ADAL" clId="{DEA04AE8-7982-44A0-B8A2-9D985EE641A3}" dt="2025-04-30T20:17:38.764" v="664" actId="14100"/>
          <ac:spMkLst>
            <pc:docMk/>
            <pc:sldMk cId="1696807643" sldId="297"/>
            <ac:spMk id="2" creationId="{03966B07-27DB-9C6F-C48C-9482EFAB6F29}"/>
          </ac:spMkLst>
        </pc:spChg>
        <pc:spChg chg="mod">
          <ac:chgData name="Lasya Priya Konduru" userId="c6a57827-7fcb-4a1b-a618-f587517e61f3" providerId="ADAL" clId="{DEA04AE8-7982-44A0-B8A2-9D985EE641A3}" dt="2025-04-30T20:17:50.140" v="669" actId="403"/>
          <ac:spMkLst>
            <pc:docMk/>
            <pc:sldMk cId="1696807643" sldId="297"/>
            <ac:spMk id="3" creationId="{0107A191-186B-C5EF-02E1-52607C4B84FD}"/>
          </ac:spMkLst>
        </pc:spChg>
      </pc:sldChg>
      <pc:sldChg chg="addSp delSp modSp mod modClrScheme chgLayout">
        <pc:chgData name="Lasya Priya Konduru" userId="c6a57827-7fcb-4a1b-a618-f587517e61f3" providerId="ADAL" clId="{DEA04AE8-7982-44A0-B8A2-9D985EE641A3}" dt="2025-05-01T05:04:30.049" v="1607" actId="12"/>
        <pc:sldMkLst>
          <pc:docMk/>
          <pc:sldMk cId="2540166536" sldId="298"/>
        </pc:sldMkLst>
        <pc:spChg chg="mod ord">
          <ac:chgData name="Lasya Priya Konduru" userId="c6a57827-7fcb-4a1b-a618-f587517e61f3" providerId="ADAL" clId="{DEA04AE8-7982-44A0-B8A2-9D985EE641A3}" dt="2025-05-01T05:03:45.161" v="1593" actId="700"/>
          <ac:spMkLst>
            <pc:docMk/>
            <pc:sldMk cId="2540166536" sldId="298"/>
            <ac:spMk id="2" creationId="{EE99EC04-1E2D-5159-E993-F2EC23B626AE}"/>
          </ac:spMkLst>
        </pc:spChg>
        <pc:spChg chg="add mod ord">
          <ac:chgData name="Lasya Priya Konduru" userId="c6a57827-7fcb-4a1b-a618-f587517e61f3" providerId="ADAL" clId="{DEA04AE8-7982-44A0-B8A2-9D985EE641A3}" dt="2025-05-01T05:04:30.049" v="1607" actId="12"/>
          <ac:spMkLst>
            <pc:docMk/>
            <pc:sldMk cId="2540166536" sldId="298"/>
            <ac:spMk id="4" creationId="{8E7D49B4-8B46-25C6-42E3-5BC371E04C67}"/>
          </ac:spMkLst>
        </pc:spChg>
        <pc:spChg chg="add mod ord">
          <ac:chgData name="Lasya Priya Konduru" userId="c6a57827-7fcb-4a1b-a618-f587517e61f3" providerId="ADAL" clId="{DEA04AE8-7982-44A0-B8A2-9D985EE641A3}" dt="2025-05-01T05:04:09.842" v="1604" actId="12"/>
          <ac:spMkLst>
            <pc:docMk/>
            <pc:sldMk cId="2540166536" sldId="298"/>
            <ac:spMk id="6" creationId="{DE877C69-5272-CBAA-E23C-AFDDC880C568}"/>
          </ac:spMkLst>
        </pc:spChg>
        <pc:graphicFrameChg chg="del mod modGraphic">
          <ac:chgData name="Lasya Priya Konduru" userId="c6a57827-7fcb-4a1b-a618-f587517e61f3" providerId="ADAL" clId="{DEA04AE8-7982-44A0-B8A2-9D985EE641A3}" dt="2025-05-01T05:02:55.281" v="1585" actId="478"/>
          <ac:graphicFrameMkLst>
            <pc:docMk/>
            <pc:sldMk cId="2540166536" sldId="298"/>
            <ac:graphicFrameMk id="5" creationId="{0B401C68-1118-A485-9A18-8D69288350C3}"/>
          </ac:graphicFrameMkLst>
        </pc:graphicFrameChg>
      </pc:sldChg>
      <pc:sldChg chg="del">
        <pc:chgData name="Lasya Priya Konduru" userId="c6a57827-7fcb-4a1b-a618-f587517e61f3" providerId="ADAL" clId="{DEA04AE8-7982-44A0-B8A2-9D985EE641A3}" dt="2025-04-30T19:03:03.377" v="132" actId="47"/>
        <pc:sldMkLst>
          <pc:docMk/>
          <pc:sldMk cId="1194113951" sldId="299"/>
        </pc:sldMkLst>
      </pc:sldChg>
      <pc:sldChg chg="addSp delSp modSp mod modClrScheme chgLayout">
        <pc:chgData name="Lasya Priya Konduru" userId="c6a57827-7fcb-4a1b-a618-f587517e61f3" providerId="ADAL" clId="{DEA04AE8-7982-44A0-B8A2-9D985EE641A3}" dt="2025-04-30T19:54:11.811" v="450" actId="14100"/>
        <pc:sldMkLst>
          <pc:docMk/>
          <pc:sldMk cId="1510178366" sldId="300"/>
        </pc:sldMkLst>
        <pc:spChg chg="mod">
          <ac:chgData name="Lasya Priya Konduru" userId="c6a57827-7fcb-4a1b-a618-f587517e61f3" providerId="ADAL" clId="{DEA04AE8-7982-44A0-B8A2-9D985EE641A3}" dt="2025-04-30T19:53:37.566" v="447" actId="14100"/>
          <ac:spMkLst>
            <pc:docMk/>
            <pc:sldMk cId="1510178366" sldId="300"/>
            <ac:spMk id="2" creationId="{1450CADE-BA80-3362-7C32-5B6C2D518C94}"/>
          </ac:spMkLst>
        </pc:spChg>
        <pc:spChg chg="mod ord">
          <ac:chgData name="Lasya Priya Konduru" userId="c6a57827-7fcb-4a1b-a618-f587517e61f3" providerId="ADAL" clId="{DEA04AE8-7982-44A0-B8A2-9D985EE641A3}" dt="2025-04-30T19:54:11.811" v="450" actId="14100"/>
          <ac:spMkLst>
            <pc:docMk/>
            <pc:sldMk cId="1510178366" sldId="300"/>
            <ac:spMk id="3" creationId="{4B849F19-C2D2-6117-13EC-446D5359ECE0}"/>
          </ac:spMkLst>
        </pc:spChg>
        <pc:picChg chg="add mod">
          <ac:chgData name="Lasya Priya Konduru" userId="c6a57827-7fcb-4a1b-a618-f587517e61f3" providerId="ADAL" clId="{DEA04AE8-7982-44A0-B8A2-9D985EE641A3}" dt="2025-04-30T19:49:54.809" v="374" actId="14100"/>
          <ac:picMkLst>
            <pc:docMk/>
            <pc:sldMk cId="1510178366" sldId="300"/>
            <ac:picMk id="5" creationId="{9CE9E207-AFD0-638B-5B11-FFB2202EA15B}"/>
          </ac:picMkLst>
        </pc:picChg>
        <pc:picChg chg="del">
          <ac:chgData name="Lasya Priya Konduru" userId="c6a57827-7fcb-4a1b-a618-f587517e61f3" providerId="ADAL" clId="{DEA04AE8-7982-44A0-B8A2-9D985EE641A3}" dt="2025-04-30T19:18:37.513" v="252" actId="478"/>
          <ac:picMkLst>
            <pc:docMk/>
            <pc:sldMk cId="1510178366" sldId="300"/>
            <ac:picMk id="6" creationId="{E2912E12-79B3-5872-4D49-679F1FD1A760}"/>
          </ac:picMkLst>
        </pc:picChg>
        <pc:picChg chg="del">
          <ac:chgData name="Lasya Priya Konduru" userId="c6a57827-7fcb-4a1b-a618-f587517e61f3" providerId="ADAL" clId="{DEA04AE8-7982-44A0-B8A2-9D985EE641A3}" dt="2025-04-30T19:18:35.559" v="251" actId="478"/>
          <ac:picMkLst>
            <pc:docMk/>
            <pc:sldMk cId="1510178366" sldId="300"/>
            <ac:picMk id="8" creationId="{52C1470A-CE9A-7A67-12D5-82F25365E2A7}"/>
          </ac:picMkLst>
        </pc:picChg>
      </pc:sldChg>
      <pc:sldChg chg="addSp delSp modSp mod">
        <pc:chgData name="Lasya Priya Konduru" userId="c6a57827-7fcb-4a1b-a618-f587517e61f3" providerId="ADAL" clId="{DEA04AE8-7982-44A0-B8A2-9D985EE641A3}" dt="2025-04-30T19:56:32.827" v="478" actId="27636"/>
        <pc:sldMkLst>
          <pc:docMk/>
          <pc:sldMk cId="3906657224" sldId="301"/>
        </pc:sldMkLst>
        <pc:spChg chg="mod">
          <ac:chgData name="Lasya Priya Konduru" userId="c6a57827-7fcb-4a1b-a618-f587517e61f3" providerId="ADAL" clId="{DEA04AE8-7982-44A0-B8A2-9D985EE641A3}" dt="2025-04-30T19:55:10.030" v="456" actId="122"/>
          <ac:spMkLst>
            <pc:docMk/>
            <pc:sldMk cId="3906657224" sldId="301"/>
            <ac:spMk id="2" creationId="{7123491B-7690-5AFD-CCF8-2546FBE187F8}"/>
          </ac:spMkLst>
        </pc:spChg>
        <pc:spChg chg="mod">
          <ac:chgData name="Lasya Priya Konduru" userId="c6a57827-7fcb-4a1b-a618-f587517e61f3" providerId="ADAL" clId="{DEA04AE8-7982-44A0-B8A2-9D985EE641A3}" dt="2025-04-30T19:56:32.827" v="478" actId="27636"/>
          <ac:spMkLst>
            <pc:docMk/>
            <pc:sldMk cId="3906657224" sldId="301"/>
            <ac:spMk id="4" creationId="{E11CE15B-8303-3D31-0036-C96476BCA5B6}"/>
          </ac:spMkLst>
        </pc:spChg>
        <pc:spChg chg="add del mod">
          <ac:chgData name="Lasya Priya Konduru" userId="c6a57827-7fcb-4a1b-a618-f587517e61f3" providerId="ADAL" clId="{DEA04AE8-7982-44A0-B8A2-9D985EE641A3}" dt="2025-04-30T19:30:40.722" v="283" actId="478"/>
          <ac:spMkLst>
            <pc:docMk/>
            <pc:sldMk cId="3906657224" sldId="301"/>
            <ac:spMk id="5" creationId="{C7358B6A-F49A-A3E6-E3CD-EF4B45BC3E29}"/>
          </ac:spMkLst>
        </pc:spChg>
        <pc:picChg chg="del">
          <ac:chgData name="Lasya Priya Konduru" userId="c6a57827-7fcb-4a1b-a618-f587517e61f3" providerId="ADAL" clId="{DEA04AE8-7982-44A0-B8A2-9D985EE641A3}" dt="2025-04-30T19:30:33.607" v="280" actId="478"/>
          <ac:picMkLst>
            <pc:docMk/>
            <pc:sldMk cId="3906657224" sldId="301"/>
            <ac:picMk id="7" creationId="{4C9F548D-7177-F972-8345-7E577CE26921}"/>
          </ac:picMkLst>
        </pc:picChg>
        <pc:picChg chg="add mod">
          <ac:chgData name="Lasya Priya Konduru" userId="c6a57827-7fcb-4a1b-a618-f587517e61f3" providerId="ADAL" clId="{DEA04AE8-7982-44A0-B8A2-9D985EE641A3}" dt="2025-04-30T19:56:21.412" v="475" actId="14100"/>
          <ac:picMkLst>
            <pc:docMk/>
            <pc:sldMk cId="3906657224" sldId="301"/>
            <ac:picMk id="8" creationId="{871129BE-5A46-63A6-C736-F64B156D3206}"/>
          </ac:picMkLst>
        </pc:picChg>
        <pc:picChg chg="del">
          <ac:chgData name="Lasya Priya Konduru" userId="c6a57827-7fcb-4a1b-a618-f587517e61f3" providerId="ADAL" clId="{DEA04AE8-7982-44A0-B8A2-9D985EE641A3}" dt="2025-04-30T19:30:35.480" v="281" actId="478"/>
          <ac:picMkLst>
            <pc:docMk/>
            <pc:sldMk cId="3906657224" sldId="301"/>
            <ac:picMk id="13" creationId="{D3E0F51B-2337-17FC-DDDE-B7B16998389B}"/>
          </ac:picMkLst>
        </pc:picChg>
        <pc:picChg chg="del">
          <ac:chgData name="Lasya Priya Konduru" userId="c6a57827-7fcb-4a1b-a618-f587517e61f3" providerId="ADAL" clId="{DEA04AE8-7982-44A0-B8A2-9D985EE641A3}" dt="2025-04-30T19:30:38.005" v="282" actId="478"/>
          <ac:picMkLst>
            <pc:docMk/>
            <pc:sldMk cId="3906657224" sldId="301"/>
            <ac:picMk id="15" creationId="{828FE580-0C0A-1800-4308-EC6D7C657DA9}"/>
          </ac:picMkLst>
        </pc:picChg>
      </pc:sldChg>
      <pc:sldChg chg="addSp delSp modSp mod">
        <pc:chgData name="Lasya Priya Konduru" userId="c6a57827-7fcb-4a1b-a618-f587517e61f3" providerId="ADAL" clId="{DEA04AE8-7982-44A0-B8A2-9D985EE641A3}" dt="2025-04-30T19:58:59.050" v="500" actId="14100"/>
        <pc:sldMkLst>
          <pc:docMk/>
          <pc:sldMk cId="1035651738" sldId="302"/>
        </pc:sldMkLst>
        <pc:spChg chg="mod">
          <ac:chgData name="Lasya Priya Konduru" userId="c6a57827-7fcb-4a1b-a618-f587517e61f3" providerId="ADAL" clId="{DEA04AE8-7982-44A0-B8A2-9D985EE641A3}" dt="2025-04-30T19:58:59.050" v="500" actId="14100"/>
          <ac:spMkLst>
            <pc:docMk/>
            <pc:sldMk cId="1035651738" sldId="302"/>
            <ac:spMk id="3" creationId="{69AA8012-B77D-6179-C66F-FE2690150553}"/>
          </ac:spMkLst>
        </pc:spChg>
        <pc:spChg chg="add del mod">
          <ac:chgData name="Lasya Priya Konduru" userId="c6a57827-7fcb-4a1b-a618-f587517e61f3" providerId="ADAL" clId="{DEA04AE8-7982-44A0-B8A2-9D985EE641A3}" dt="2025-04-30T19:32:42.524" v="300" actId="478"/>
          <ac:spMkLst>
            <pc:docMk/>
            <pc:sldMk cId="1035651738" sldId="302"/>
            <ac:spMk id="5" creationId="{F6130DDB-6663-0D92-8F05-8F0ECAC1961C}"/>
          </ac:spMkLst>
        </pc:spChg>
        <pc:picChg chg="add mod">
          <ac:chgData name="Lasya Priya Konduru" userId="c6a57827-7fcb-4a1b-a618-f587517e61f3" providerId="ADAL" clId="{DEA04AE8-7982-44A0-B8A2-9D985EE641A3}" dt="2025-04-30T19:57:21.888" v="482" actId="14100"/>
          <ac:picMkLst>
            <pc:docMk/>
            <pc:sldMk cId="1035651738" sldId="302"/>
            <ac:picMk id="7" creationId="{C3FFE2BA-BFB0-EAE8-166B-521F4DF1226F}"/>
          </ac:picMkLst>
        </pc:picChg>
        <pc:picChg chg="del">
          <ac:chgData name="Lasya Priya Konduru" userId="c6a57827-7fcb-4a1b-a618-f587517e61f3" providerId="ADAL" clId="{DEA04AE8-7982-44A0-B8A2-9D985EE641A3}" dt="2025-04-30T19:32:27.411" v="297" actId="478"/>
          <ac:picMkLst>
            <pc:docMk/>
            <pc:sldMk cId="1035651738" sldId="302"/>
            <ac:picMk id="10" creationId="{0D46EE81-A355-0A62-DD0D-041222576392}"/>
          </ac:picMkLst>
        </pc:picChg>
        <pc:picChg chg="del">
          <ac:chgData name="Lasya Priya Konduru" userId="c6a57827-7fcb-4a1b-a618-f587517e61f3" providerId="ADAL" clId="{DEA04AE8-7982-44A0-B8A2-9D985EE641A3}" dt="2025-04-30T19:32:36.589" v="298" actId="478"/>
          <ac:picMkLst>
            <pc:docMk/>
            <pc:sldMk cId="1035651738" sldId="302"/>
            <ac:picMk id="12" creationId="{0BE82192-CB2D-EF53-2DEA-DA3BAD225230}"/>
          </ac:picMkLst>
        </pc:picChg>
        <pc:picChg chg="del">
          <ac:chgData name="Lasya Priya Konduru" userId="c6a57827-7fcb-4a1b-a618-f587517e61f3" providerId="ADAL" clId="{DEA04AE8-7982-44A0-B8A2-9D985EE641A3}" dt="2025-04-30T19:32:39.381" v="299" actId="478"/>
          <ac:picMkLst>
            <pc:docMk/>
            <pc:sldMk cId="1035651738" sldId="302"/>
            <ac:picMk id="14" creationId="{0FD96202-20D6-0BED-9A46-36B38754E305}"/>
          </ac:picMkLst>
        </pc:picChg>
      </pc:sldChg>
      <pc:sldChg chg="addSp delSp modSp mod">
        <pc:chgData name="Lasya Priya Konduru" userId="c6a57827-7fcb-4a1b-a618-f587517e61f3" providerId="ADAL" clId="{DEA04AE8-7982-44A0-B8A2-9D985EE641A3}" dt="2025-04-30T20:00:41.217" v="519" actId="14100"/>
        <pc:sldMkLst>
          <pc:docMk/>
          <pc:sldMk cId="254567823" sldId="303"/>
        </pc:sldMkLst>
        <pc:spChg chg="mod">
          <ac:chgData name="Lasya Priya Konduru" userId="c6a57827-7fcb-4a1b-a618-f587517e61f3" providerId="ADAL" clId="{DEA04AE8-7982-44A0-B8A2-9D985EE641A3}" dt="2025-04-30T19:35:18.840" v="323" actId="1076"/>
          <ac:spMkLst>
            <pc:docMk/>
            <pc:sldMk cId="254567823" sldId="303"/>
            <ac:spMk id="2" creationId="{99E2D656-AD1F-7C5B-A08C-0EAAC7F87FFD}"/>
          </ac:spMkLst>
        </pc:spChg>
        <pc:spChg chg="mod">
          <ac:chgData name="Lasya Priya Konduru" userId="c6a57827-7fcb-4a1b-a618-f587517e61f3" providerId="ADAL" clId="{DEA04AE8-7982-44A0-B8A2-9D985EE641A3}" dt="2025-04-30T20:00:41.217" v="519" actId="14100"/>
          <ac:spMkLst>
            <pc:docMk/>
            <pc:sldMk cId="254567823" sldId="303"/>
            <ac:spMk id="4" creationId="{197CCBD1-EF05-ACD8-2364-A3F282E0CB56}"/>
          </ac:spMkLst>
        </pc:spChg>
        <pc:spChg chg="add del mod">
          <ac:chgData name="Lasya Priya Konduru" userId="c6a57827-7fcb-4a1b-a618-f587517e61f3" providerId="ADAL" clId="{DEA04AE8-7982-44A0-B8A2-9D985EE641A3}" dt="2025-04-30T19:34:57.875" v="319" actId="22"/>
          <ac:spMkLst>
            <pc:docMk/>
            <pc:sldMk cId="254567823" sldId="303"/>
            <ac:spMk id="5" creationId="{164EE405-5B3A-60CD-E47E-8899C530C0FD}"/>
          </ac:spMkLst>
        </pc:spChg>
        <pc:picChg chg="del">
          <ac:chgData name="Lasya Priya Konduru" userId="c6a57827-7fcb-4a1b-a618-f587517e61f3" providerId="ADAL" clId="{DEA04AE8-7982-44A0-B8A2-9D985EE641A3}" dt="2025-04-30T19:33:58.441" v="313" actId="478"/>
          <ac:picMkLst>
            <pc:docMk/>
            <pc:sldMk cId="254567823" sldId="303"/>
            <ac:picMk id="7" creationId="{4CC43A5B-D5C8-1FD5-FD49-200B2D1F517D}"/>
          </ac:picMkLst>
        </pc:picChg>
        <pc:picChg chg="add mod ord">
          <ac:chgData name="Lasya Priya Konduru" userId="c6a57827-7fcb-4a1b-a618-f587517e61f3" providerId="ADAL" clId="{DEA04AE8-7982-44A0-B8A2-9D985EE641A3}" dt="2025-04-30T19:59:51.927" v="504" actId="14100"/>
          <ac:picMkLst>
            <pc:docMk/>
            <pc:sldMk cId="254567823" sldId="303"/>
            <ac:picMk id="8" creationId="{F7E729EE-6E1B-C5E0-9DEC-4218641F536A}"/>
          </ac:picMkLst>
        </pc:picChg>
      </pc:sldChg>
      <pc:sldChg chg="addSp delSp modSp mod modClrScheme chgLayout">
        <pc:chgData name="Lasya Priya Konduru" userId="c6a57827-7fcb-4a1b-a618-f587517e61f3" providerId="ADAL" clId="{DEA04AE8-7982-44A0-B8A2-9D985EE641A3}" dt="2025-04-30T20:21:39.356" v="686" actId="14100"/>
        <pc:sldMkLst>
          <pc:docMk/>
          <pc:sldMk cId="4259592315" sldId="304"/>
        </pc:sldMkLst>
        <pc:spChg chg="add del mod">
          <ac:chgData name="Lasya Priya Konduru" userId="c6a57827-7fcb-4a1b-a618-f587517e61f3" providerId="ADAL" clId="{DEA04AE8-7982-44A0-B8A2-9D985EE641A3}" dt="2025-04-30T20:11:35.443" v="619" actId="26606"/>
          <ac:spMkLst>
            <pc:docMk/>
            <pc:sldMk cId="4259592315" sldId="304"/>
            <ac:spMk id="3" creationId="{81BDAE23-D087-D81D-3130-60A9DF1D73D9}"/>
          </ac:spMkLst>
        </pc:spChg>
        <pc:spChg chg="mod">
          <ac:chgData name="Lasya Priya Konduru" userId="c6a57827-7fcb-4a1b-a618-f587517e61f3" providerId="ADAL" clId="{DEA04AE8-7982-44A0-B8A2-9D985EE641A3}" dt="2025-04-30T20:05:45.075" v="559" actId="26606"/>
          <ac:spMkLst>
            <pc:docMk/>
            <pc:sldMk cId="4259592315" sldId="304"/>
            <ac:spMk id="5" creationId="{51C61D17-8B46-7585-A48B-85460D78DD4D}"/>
          </ac:spMkLst>
        </pc:spChg>
        <pc:graphicFrameChg chg="add del mod">
          <ac:chgData name="Lasya Priya Konduru" userId="c6a57827-7fcb-4a1b-a618-f587517e61f3" providerId="ADAL" clId="{DEA04AE8-7982-44A0-B8A2-9D985EE641A3}" dt="2025-04-30T20:05:45.075" v="559" actId="26606"/>
          <ac:graphicFrameMkLst>
            <pc:docMk/>
            <pc:sldMk cId="4259592315" sldId="304"/>
            <ac:graphicFrameMk id="7" creationId="{F1AD715F-4645-6558-B939-AFCF044053E8}"/>
          </ac:graphicFrameMkLst>
        </pc:graphicFrameChg>
        <pc:graphicFrameChg chg="del mod">
          <ac:chgData name="Lasya Priya Konduru" userId="c6a57827-7fcb-4a1b-a618-f587517e61f3" providerId="ADAL" clId="{DEA04AE8-7982-44A0-B8A2-9D985EE641A3}" dt="2025-04-30T20:01:33.739" v="536" actId="478"/>
          <ac:graphicFrameMkLst>
            <pc:docMk/>
            <pc:sldMk cId="4259592315" sldId="304"/>
            <ac:graphicFrameMk id="8" creationId="{63D7871B-63C0-FD5C-A1B0-B6097CB4B0D5}"/>
          </ac:graphicFrameMkLst>
        </pc:graphicFrameChg>
        <pc:graphicFrameChg chg="add mod modGraphic">
          <ac:chgData name="Lasya Priya Konduru" userId="c6a57827-7fcb-4a1b-a618-f587517e61f3" providerId="ADAL" clId="{DEA04AE8-7982-44A0-B8A2-9D985EE641A3}" dt="2025-04-30T20:21:39.356" v="686" actId="14100"/>
          <ac:graphicFrameMkLst>
            <pc:docMk/>
            <pc:sldMk cId="4259592315" sldId="304"/>
            <ac:graphicFrameMk id="9" creationId="{468FB64E-7ADB-B85F-78C9-7905877A4EB8}"/>
          </ac:graphicFrameMkLst>
        </pc:graphicFrameChg>
      </pc:sldChg>
      <pc:sldChg chg="addSp delSp modSp del mod modClrScheme chgLayout">
        <pc:chgData name="Lasya Priya Konduru" userId="c6a57827-7fcb-4a1b-a618-f587517e61f3" providerId="ADAL" clId="{DEA04AE8-7982-44A0-B8A2-9D985EE641A3}" dt="2025-05-01T05:05:49.478" v="1608" actId="47"/>
        <pc:sldMkLst>
          <pc:docMk/>
          <pc:sldMk cId="2965697736" sldId="305"/>
        </pc:sldMkLst>
        <pc:spChg chg="mod">
          <ac:chgData name="Lasya Priya Konduru" userId="c6a57827-7fcb-4a1b-a618-f587517e61f3" providerId="ADAL" clId="{DEA04AE8-7982-44A0-B8A2-9D985EE641A3}" dt="2025-04-30T20:47:25.406" v="1154" actId="26606"/>
          <ac:spMkLst>
            <pc:docMk/>
            <pc:sldMk cId="2965697736" sldId="305"/>
            <ac:spMk id="2" creationId="{DB3E15E2-16C5-D286-C751-C0620540E2A4}"/>
          </ac:spMkLst>
        </pc:spChg>
        <pc:spChg chg="add del mod">
          <ac:chgData name="Lasya Priya Konduru" userId="c6a57827-7fcb-4a1b-a618-f587517e61f3" providerId="ADAL" clId="{DEA04AE8-7982-44A0-B8A2-9D985EE641A3}" dt="2025-04-30T20:32:59.426" v="853" actId="26606"/>
          <ac:spMkLst>
            <pc:docMk/>
            <pc:sldMk cId="2965697736" sldId="305"/>
            <ac:spMk id="4" creationId="{438F2BD7-C7F5-9E79-EA6A-8FCFFB186673}"/>
          </ac:spMkLst>
        </pc:spChg>
        <pc:spChg chg="add mod">
          <ac:chgData name="Lasya Priya Konduru" userId="c6a57827-7fcb-4a1b-a618-f587517e61f3" providerId="ADAL" clId="{DEA04AE8-7982-44A0-B8A2-9D985EE641A3}" dt="2025-04-30T20:22:21.649" v="692"/>
          <ac:spMkLst>
            <pc:docMk/>
            <pc:sldMk cId="2965697736" sldId="305"/>
            <ac:spMk id="6" creationId="{5C185E5C-4658-C7EB-103F-E5B1DC100FD8}"/>
          </ac:spMkLst>
        </pc:spChg>
        <pc:spChg chg="add del mod">
          <ac:chgData name="Lasya Priya Konduru" userId="c6a57827-7fcb-4a1b-a618-f587517e61f3" providerId="ADAL" clId="{DEA04AE8-7982-44A0-B8A2-9D985EE641A3}" dt="2025-04-30T20:47:25.406" v="1154" actId="26606"/>
          <ac:spMkLst>
            <pc:docMk/>
            <pc:sldMk cId="2965697736" sldId="305"/>
            <ac:spMk id="9" creationId="{AAC7B4A2-4F68-1D56-C0ED-609F08ACBAC8}"/>
          </ac:spMkLst>
        </pc:spChg>
        <pc:graphicFrameChg chg="del">
          <ac:chgData name="Lasya Priya Konduru" userId="c6a57827-7fcb-4a1b-a618-f587517e61f3" providerId="ADAL" clId="{DEA04AE8-7982-44A0-B8A2-9D985EE641A3}" dt="2025-04-30T20:21:49.565" v="687" actId="478"/>
          <ac:graphicFrameMkLst>
            <pc:docMk/>
            <pc:sldMk cId="2965697736" sldId="305"/>
            <ac:graphicFrameMk id="5" creationId="{A53384D7-59C3-FBBC-53CB-D3AC94851AA8}"/>
          </ac:graphicFrameMkLst>
        </pc:graphicFrameChg>
        <pc:graphicFrameChg chg="add del mod modGraphic">
          <ac:chgData name="Lasya Priya Konduru" userId="c6a57827-7fcb-4a1b-a618-f587517e61f3" providerId="ADAL" clId="{DEA04AE8-7982-44A0-B8A2-9D985EE641A3}" dt="2025-04-30T20:42:18.396" v="995" actId="478"/>
          <ac:graphicFrameMkLst>
            <pc:docMk/>
            <pc:sldMk cId="2965697736" sldId="305"/>
            <ac:graphicFrameMk id="7" creationId="{F84E9437-D450-7575-CC03-A3AF2B503A88}"/>
          </ac:graphicFrameMkLst>
        </pc:graphicFrameChg>
        <pc:graphicFrameChg chg="add del mod modGraphic">
          <ac:chgData name="Lasya Priya Konduru" userId="c6a57827-7fcb-4a1b-a618-f587517e61f3" providerId="ADAL" clId="{DEA04AE8-7982-44A0-B8A2-9D985EE641A3}" dt="2025-04-30T20:47:06.552" v="1147" actId="26606"/>
          <ac:graphicFrameMkLst>
            <pc:docMk/>
            <pc:sldMk cId="2965697736" sldId="305"/>
            <ac:graphicFrameMk id="11" creationId="{B7D71C7E-1486-AFA9-CE99-549141FD8A44}"/>
          </ac:graphicFrameMkLst>
        </pc:graphicFrameChg>
        <pc:graphicFrameChg chg="add mod modGraphic">
          <ac:chgData name="Lasya Priya Konduru" userId="c6a57827-7fcb-4a1b-a618-f587517e61f3" providerId="ADAL" clId="{DEA04AE8-7982-44A0-B8A2-9D985EE641A3}" dt="2025-04-30T20:48:39.551" v="1165" actId="403"/>
          <ac:graphicFrameMkLst>
            <pc:docMk/>
            <pc:sldMk cId="2965697736" sldId="305"/>
            <ac:graphicFrameMk id="12" creationId="{D02326E1-EA9C-6FE1-77FC-9F36B6421059}"/>
          </ac:graphicFrameMkLst>
        </pc:graphicFrameChg>
      </pc:sldChg>
      <pc:sldChg chg="addSp delSp modSp add mod modClrScheme chgLayout">
        <pc:chgData name="Lasya Priya Konduru" userId="c6a57827-7fcb-4a1b-a618-f587517e61f3" providerId="ADAL" clId="{DEA04AE8-7982-44A0-B8A2-9D985EE641A3}" dt="2025-05-01T04:58:14.589" v="1527" actId="20577"/>
        <pc:sldMkLst>
          <pc:docMk/>
          <pc:sldMk cId="1000072410" sldId="306"/>
        </pc:sldMkLst>
        <pc:spChg chg="mod">
          <ac:chgData name="Lasya Priya Konduru" userId="c6a57827-7fcb-4a1b-a618-f587517e61f3" providerId="ADAL" clId="{DEA04AE8-7982-44A0-B8A2-9D985EE641A3}" dt="2025-05-01T04:52:37.368" v="1497" actId="20577"/>
          <ac:spMkLst>
            <pc:docMk/>
            <pc:sldMk cId="1000072410" sldId="306"/>
            <ac:spMk id="2" creationId="{D2B51590-0BF2-9955-0A0E-69739DEC41EB}"/>
          </ac:spMkLst>
        </pc:spChg>
        <pc:spChg chg="del mod">
          <ac:chgData name="Lasya Priya Konduru" userId="c6a57827-7fcb-4a1b-a618-f587517e61f3" providerId="ADAL" clId="{DEA04AE8-7982-44A0-B8A2-9D985EE641A3}" dt="2025-04-30T18:54:09.544" v="8" actId="26606"/>
          <ac:spMkLst>
            <pc:docMk/>
            <pc:sldMk cId="1000072410" sldId="306"/>
            <ac:spMk id="3" creationId="{5D323C77-B3EF-C1EE-8988-3AB269B1CC44}"/>
          </ac:spMkLst>
        </pc:spChg>
        <pc:spChg chg="add del mod">
          <ac:chgData name="Lasya Priya Konduru" userId="c6a57827-7fcb-4a1b-a618-f587517e61f3" providerId="ADAL" clId="{DEA04AE8-7982-44A0-B8A2-9D985EE641A3}" dt="2025-05-01T04:57:40.572" v="1521" actId="26606"/>
          <ac:spMkLst>
            <pc:docMk/>
            <pc:sldMk cId="1000072410" sldId="306"/>
            <ac:spMk id="4" creationId="{A7991088-BCA1-1F85-8260-01FAE6C028BF}"/>
          </ac:spMkLst>
        </pc:spChg>
        <pc:graphicFrameChg chg="add del mod modGraphic">
          <ac:chgData name="Lasya Priya Konduru" userId="c6a57827-7fcb-4a1b-a618-f587517e61f3" providerId="ADAL" clId="{DEA04AE8-7982-44A0-B8A2-9D985EE641A3}" dt="2025-05-01T04:52:43.835" v="1498" actId="478"/>
          <ac:graphicFrameMkLst>
            <pc:docMk/>
            <pc:sldMk cId="1000072410" sldId="306"/>
            <ac:graphicFrameMk id="5" creationId="{F5B5C506-6454-4F07-B2CE-0476768612C7}"/>
          </ac:graphicFrameMkLst>
        </pc:graphicFrameChg>
        <pc:graphicFrameChg chg="add mod">
          <ac:chgData name="Lasya Priya Konduru" userId="c6a57827-7fcb-4a1b-a618-f587517e61f3" providerId="ADAL" clId="{DEA04AE8-7982-44A0-B8A2-9D985EE641A3}" dt="2025-05-01T04:58:14.589" v="1527" actId="20577"/>
          <ac:graphicFrameMkLst>
            <pc:docMk/>
            <pc:sldMk cId="1000072410" sldId="306"/>
            <ac:graphicFrameMk id="6" creationId="{73008E42-B248-D0B2-DB40-38B8C934CA5C}"/>
          </ac:graphicFrameMkLst>
        </pc:graphicFrameChg>
      </pc:sldChg>
      <pc:sldChg chg="addSp delSp modSp add mod ord modClrScheme chgLayout">
        <pc:chgData name="Lasya Priya Konduru" userId="c6a57827-7fcb-4a1b-a618-f587517e61f3" providerId="ADAL" clId="{DEA04AE8-7982-44A0-B8A2-9D985EE641A3}" dt="2025-05-01T05:02:29.108" v="1584" actId="27636"/>
        <pc:sldMkLst>
          <pc:docMk/>
          <pc:sldMk cId="2471719821" sldId="307"/>
        </pc:sldMkLst>
        <pc:spChg chg="mod ord">
          <ac:chgData name="Lasya Priya Konduru" userId="c6a57827-7fcb-4a1b-a618-f587517e61f3" providerId="ADAL" clId="{DEA04AE8-7982-44A0-B8A2-9D985EE641A3}" dt="2025-05-01T05:01:42.828" v="1574" actId="700"/>
          <ac:spMkLst>
            <pc:docMk/>
            <pc:sldMk cId="2471719821" sldId="307"/>
            <ac:spMk id="2" creationId="{917A7F5B-35E8-B484-B728-5AF12E752BB2}"/>
          </ac:spMkLst>
        </pc:spChg>
        <pc:spChg chg="del mod">
          <ac:chgData name="Lasya Priya Konduru" userId="c6a57827-7fcb-4a1b-a618-f587517e61f3" providerId="ADAL" clId="{DEA04AE8-7982-44A0-B8A2-9D985EE641A3}" dt="2025-04-30T19:04:06.412" v="141" actId="26606"/>
          <ac:spMkLst>
            <pc:docMk/>
            <pc:sldMk cId="2471719821" sldId="307"/>
            <ac:spMk id="3" creationId="{8B56E708-AADC-23D9-5FCD-B97BFD307C1B}"/>
          </ac:spMkLst>
        </pc:spChg>
        <pc:spChg chg="add mod ord">
          <ac:chgData name="Lasya Priya Konduru" userId="c6a57827-7fcb-4a1b-a618-f587517e61f3" providerId="ADAL" clId="{DEA04AE8-7982-44A0-B8A2-9D985EE641A3}" dt="2025-05-01T05:02:29.108" v="1584" actId="27636"/>
          <ac:spMkLst>
            <pc:docMk/>
            <pc:sldMk cId="2471719821" sldId="307"/>
            <ac:spMk id="4" creationId="{BDA7BA52-0760-CA94-D282-CF5936B6DC54}"/>
          </ac:spMkLst>
        </pc:spChg>
        <pc:spChg chg="add del mod ord">
          <ac:chgData name="Lasya Priya Konduru" userId="c6a57827-7fcb-4a1b-a618-f587517e61f3" providerId="ADAL" clId="{DEA04AE8-7982-44A0-B8A2-9D985EE641A3}" dt="2025-05-01T05:01:33.140" v="1573" actId="700"/>
          <ac:spMkLst>
            <pc:docMk/>
            <pc:sldMk cId="2471719821" sldId="307"/>
            <ac:spMk id="6" creationId="{A349E013-B517-155F-93C3-33CFF4F67E30}"/>
          </ac:spMkLst>
        </pc:spChg>
        <pc:spChg chg="add mod ord">
          <ac:chgData name="Lasya Priya Konduru" userId="c6a57827-7fcb-4a1b-a618-f587517e61f3" providerId="ADAL" clId="{DEA04AE8-7982-44A0-B8A2-9D985EE641A3}" dt="2025-05-01T05:01:59.663" v="1580" actId="27636"/>
          <ac:spMkLst>
            <pc:docMk/>
            <pc:sldMk cId="2471719821" sldId="307"/>
            <ac:spMk id="7" creationId="{FD1EE2AB-E3D8-ECC2-77AA-C26B8CCCD819}"/>
          </ac:spMkLst>
        </pc:spChg>
        <pc:graphicFrameChg chg="add del mod modGraphic">
          <ac:chgData name="Lasya Priya Konduru" userId="c6a57827-7fcb-4a1b-a618-f587517e61f3" providerId="ADAL" clId="{DEA04AE8-7982-44A0-B8A2-9D985EE641A3}" dt="2025-05-01T04:58:22.443" v="1528" actId="478"/>
          <ac:graphicFrameMkLst>
            <pc:docMk/>
            <pc:sldMk cId="2471719821" sldId="307"/>
            <ac:graphicFrameMk id="5" creationId="{8F38BB98-AC7C-FC91-74FF-D57A07B32CC4}"/>
          </ac:graphicFrameMkLst>
        </pc:graphicFrameChg>
      </pc:sldChg>
      <pc:sldChg chg="addSp delSp modSp add mod ord modClrScheme chgLayout">
        <pc:chgData name="Lasya Priya Konduru" userId="c6a57827-7fcb-4a1b-a618-f587517e61f3" providerId="ADAL" clId="{DEA04AE8-7982-44A0-B8A2-9D985EE641A3}" dt="2025-04-30T20:20:39.331" v="680" actId="207"/>
        <pc:sldMkLst>
          <pc:docMk/>
          <pc:sldMk cId="4013361885" sldId="308"/>
        </pc:sldMkLst>
        <pc:spChg chg="mod">
          <ac:chgData name="Lasya Priya Konduru" userId="c6a57827-7fcb-4a1b-a618-f587517e61f3" providerId="ADAL" clId="{DEA04AE8-7982-44A0-B8A2-9D985EE641A3}" dt="2025-04-30T20:20:14.206" v="675" actId="26606"/>
          <ac:spMkLst>
            <pc:docMk/>
            <pc:sldMk cId="4013361885" sldId="308"/>
            <ac:spMk id="2" creationId="{6872448A-7F20-641F-B66C-307F41993274}"/>
          </ac:spMkLst>
        </pc:spChg>
        <pc:spChg chg="add del mod">
          <ac:chgData name="Lasya Priya Konduru" userId="c6a57827-7fcb-4a1b-a618-f587517e61f3" providerId="ADAL" clId="{DEA04AE8-7982-44A0-B8A2-9D985EE641A3}" dt="2025-04-30T19:06:51.912" v="184" actId="26606"/>
          <ac:spMkLst>
            <pc:docMk/>
            <pc:sldMk cId="4013361885" sldId="308"/>
            <ac:spMk id="3" creationId="{7E573DC0-0786-2FFD-DB97-94E56ED55220}"/>
          </ac:spMkLst>
        </pc:spChg>
        <pc:graphicFrameChg chg="add del mod">
          <ac:chgData name="Lasya Priya Konduru" userId="c6a57827-7fcb-4a1b-a618-f587517e61f3" providerId="ADAL" clId="{DEA04AE8-7982-44A0-B8A2-9D985EE641A3}" dt="2025-04-30T19:06:51.866" v="183" actId="26606"/>
          <ac:graphicFrameMkLst>
            <pc:docMk/>
            <pc:sldMk cId="4013361885" sldId="308"/>
            <ac:graphicFrameMk id="5" creationId="{379C6067-9BA9-1A04-EDBC-D855421C377D}"/>
          </ac:graphicFrameMkLst>
        </pc:graphicFrameChg>
        <pc:graphicFrameChg chg="add mod modGraphic">
          <ac:chgData name="Lasya Priya Konduru" userId="c6a57827-7fcb-4a1b-a618-f587517e61f3" providerId="ADAL" clId="{DEA04AE8-7982-44A0-B8A2-9D985EE641A3}" dt="2025-04-30T20:20:39.331" v="680" actId="207"/>
          <ac:graphicFrameMkLst>
            <pc:docMk/>
            <pc:sldMk cId="4013361885" sldId="308"/>
            <ac:graphicFrameMk id="7" creationId="{DADC9785-5952-48ED-4237-288B8D6EF1C7}"/>
          </ac:graphicFrameMkLst>
        </pc:graphicFrameChg>
      </pc:sldChg>
      <pc:sldChg chg="addSp delSp modSp add mod ord">
        <pc:chgData name="Lasya Priya Konduru" userId="c6a57827-7fcb-4a1b-a618-f587517e61f3" providerId="ADAL" clId="{DEA04AE8-7982-44A0-B8A2-9D985EE641A3}" dt="2025-04-30T19:49:21.702" v="369" actId="115"/>
        <pc:sldMkLst>
          <pc:docMk/>
          <pc:sldMk cId="991756065" sldId="309"/>
        </pc:sldMkLst>
        <pc:spChg chg="mod">
          <ac:chgData name="Lasya Priya Konduru" userId="c6a57827-7fcb-4a1b-a618-f587517e61f3" providerId="ADAL" clId="{DEA04AE8-7982-44A0-B8A2-9D985EE641A3}" dt="2025-04-30T19:37:57.569" v="352" actId="122"/>
          <ac:spMkLst>
            <pc:docMk/>
            <pc:sldMk cId="991756065" sldId="309"/>
            <ac:spMk id="2" creationId="{57AE1CFE-7344-A24E-884D-0546384FA5D3}"/>
          </ac:spMkLst>
        </pc:spChg>
        <pc:spChg chg="mod">
          <ac:chgData name="Lasya Priya Konduru" userId="c6a57827-7fcb-4a1b-a618-f587517e61f3" providerId="ADAL" clId="{DEA04AE8-7982-44A0-B8A2-9D985EE641A3}" dt="2025-04-30T19:49:21.702" v="369" actId="115"/>
          <ac:spMkLst>
            <pc:docMk/>
            <pc:sldMk cId="991756065" sldId="309"/>
            <ac:spMk id="4" creationId="{BC3E6D4F-9982-5A03-B612-01ED85ACAC71}"/>
          </ac:spMkLst>
        </pc:spChg>
        <pc:spChg chg="add del mod">
          <ac:chgData name="Lasya Priya Konduru" userId="c6a57827-7fcb-4a1b-a618-f587517e61f3" providerId="ADAL" clId="{DEA04AE8-7982-44A0-B8A2-9D985EE641A3}" dt="2025-04-30T19:37:36.364" v="338" actId="22"/>
          <ac:spMkLst>
            <pc:docMk/>
            <pc:sldMk cId="991756065" sldId="309"/>
            <ac:spMk id="5" creationId="{D6551679-4620-F97B-FBA9-D72FF04D9F34}"/>
          </ac:spMkLst>
        </pc:spChg>
        <pc:picChg chg="add del">
          <ac:chgData name="Lasya Priya Konduru" userId="c6a57827-7fcb-4a1b-a618-f587517e61f3" providerId="ADAL" clId="{DEA04AE8-7982-44A0-B8A2-9D985EE641A3}" dt="2025-04-30T19:37:33.703" v="337" actId="22"/>
          <ac:picMkLst>
            <pc:docMk/>
            <pc:sldMk cId="991756065" sldId="309"/>
            <ac:picMk id="7" creationId="{E0758876-C69F-10E8-AAE5-E051DE62D450}"/>
          </ac:picMkLst>
        </pc:picChg>
        <pc:picChg chg="del">
          <ac:chgData name="Lasya Priya Konduru" userId="c6a57827-7fcb-4a1b-a618-f587517e61f3" providerId="ADAL" clId="{DEA04AE8-7982-44A0-B8A2-9D985EE641A3}" dt="2025-04-30T19:37:29.836" v="335" actId="478"/>
          <ac:picMkLst>
            <pc:docMk/>
            <pc:sldMk cId="991756065" sldId="309"/>
            <ac:picMk id="8" creationId="{1DF0ACBC-28A8-3BB4-D491-62A2D58D76F6}"/>
          </ac:picMkLst>
        </pc:picChg>
        <pc:picChg chg="add mod ord">
          <ac:chgData name="Lasya Priya Konduru" userId="c6a57827-7fcb-4a1b-a618-f587517e61f3" providerId="ADAL" clId="{DEA04AE8-7982-44A0-B8A2-9D985EE641A3}" dt="2025-04-30T19:45:20.523" v="364" actId="14100"/>
          <ac:picMkLst>
            <pc:docMk/>
            <pc:sldMk cId="991756065" sldId="309"/>
            <ac:picMk id="10" creationId="{E844BF2A-FA06-70DB-E0C0-5E547BB37EA5}"/>
          </ac:picMkLst>
        </pc:picChg>
      </pc:sldChg>
      <pc:sldChg chg="add del ord">
        <pc:chgData name="Lasya Priya Konduru" userId="c6a57827-7fcb-4a1b-a618-f587517e61f3" providerId="ADAL" clId="{DEA04AE8-7982-44A0-B8A2-9D985EE641A3}" dt="2025-05-01T06:29:51.850" v="1632" actId="2696"/>
        <pc:sldMkLst>
          <pc:docMk/>
          <pc:sldMk cId="2324109596" sldId="310"/>
        </pc:sldMkLst>
      </pc:sldChg>
      <pc:sldChg chg="addSp delSp modSp add del mod modClrScheme chgLayout">
        <pc:chgData name="Lasya Priya Konduru" userId="c6a57827-7fcb-4a1b-a618-f587517e61f3" providerId="ADAL" clId="{DEA04AE8-7982-44A0-B8A2-9D985EE641A3}" dt="2025-05-01T05:07:56.262" v="1628" actId="2696"/>
        <pc:sldMkLst>
          <pc:docMk/>
          <pc:sldMk cId="2671491236" sldId="310"/>
        </pc:sldMkLst>
        <pc:spChg chg="mod ord">
          <ac:chgData name="Lasya Priya Konduru" userId="c6a57827-7fcb-4a1b-a618-f587517e61f3" providerId="ADAL" clId="{DEA04AE8-7982-44A0-B8A2-9D985EE641A3}" dt="2025-04-30T20:58:48.146" v="1454" actId="700"/>
          <ac:spMkLst>
            <pc:docMk/>
            <pc:sldMk cId="2671491236" sldId="310"/>
            <ac:spMk id="2" creationId="{752C0915-41F7-BCC9-4CC8-B00860333F37}"/>
          </ac:spMkLst>
        </pc:spChg>
        <pc:spChg chg="add del mod">
          <ac:chgData name="Lasya Priya Konduru" userId="c6a57827-7fcb-4a1b-a618-f587517e61f3" providerId="ADAL" clId="{DEA04AE8-7982-44A0-B8A2-9D985EE641A3}" dt="2025-04-30T20:38:39.072" v="905" actId="3680"/>
          <ac:spMkLst>
            <pc:docMk/>
            <pc:sldMk cId="2671491236" sldId="310"/>
            <ac:spMk id="4" creationId="{6E107898-A301-855F-579C-4FB309F7F51C}"/>
          </ac:spMkLst>
        </pc:spChg>
        <pc:graphicFrameChg chg="add mod">
          <ac:chgData name="Lasya Priya Konduru" userId="c6a57827-7fcb-4a1b-a618-f587517e61f3" providerId="ADAL" clId="{DEA04AE8-7982-44A0-B8A2-9D985EE641A3}" dt="2025-04-30T20:37:30.093" v="904"/>
          <ac:graphicFrameMkLst>
            <pc:docMk/>
            <pc:sldMk cId="2671491236" sldId="310"/>
            <ac:graphicFrameMk id="5" creationId="{51309704-85B1-FD78-6B06-7F198450EF58}"/>
          </ac:graphicFrameMkLst>
        </pc:graphicFrameChg>
        <pc:graphicFrameChg chg="add mod">
          <ac:chgData name="Lasya Priya Konduru" userId="c6a57827-7fcb-4a1b-a618-f587517e61f3" providerId="ADAL" clId="{DEA04AE8-7982-44A0-B8A2-9D985EE641A3}" dt="2025-04-30T20:37:20.430" v="899"/>
          <ac:graphicFrameMkLst>
            <pc:docMk/>
            <pc:sldMk cId="2671491236" sldId="310"/>
            <ac:graphicFrameMk id="6" creationId="{EF1B5FBD-75EE-2176-8401-95BE119D9F06}"/>
          </ac:graphicFrameMkLst>
        </pc:graphicFrameChg>
        <pc:graphicFrameChg chg="del">
          <ac:chgData name="Lasya Priya Konduru" userId="c6a57827-7fcb-4a1b-a618-f587517e61f3" providerId="ADAL" clId="{DEA04AE8-7982-44A0-B8A2-9D985EE641A3}" dt="2025-04-30T20:36:48.666" v="897" actId="478"/>
          <ac:graphicFrameMkLst>
            <pc:docMk/>
            <pc:sldMk cId="2671491236" sldId="310"/>
            <ac:graphicFrameMk id="7" creationId="{D45CE255-3F7D-AAD5-C65A-C123469AFC20}"/>
          </ac:graphicFrameMkLst>
        </pc:graphicFrameChg>
        <pc:graphicFrameChg chg="add mod">
          <ac:chgData name="Lasya Priya Konduru" userId="c6a57827-7fcb-4a1b-a618-f587517e61f3" providerId="ADAL" clId="{DEA04AE8-7982-44A0-B8A2-9D985EE641A3}" dt="2025-04-30T20:37:20.430" v="899"/>
          <ac:graphicFrameMkLst>
            <pc:docMk/>
            <pc:sldMk cId="2671491236" sldId="310"/>
            <ac:graphicFrameMk id="8" creationId="{731AF2DA-EAAD-5C14-FCC8-0B16A409765F}"/>
          </ac:graphicFrameMkLst>
        </pc:graphicFrameChg>
        <pc:graphicFrameChg chg="add mod">
          <ac:chgData name="Lasya Priya Konduru" userId="c6a57827-7fcb-4a1b-a618-f587517e61f3" providerId="ADAL" clId="{DEA04AE8-7982-44A0-B8A2-9D985EE641A3}" dt="2025-04-30T20:37:20.430" v="899"/>
          <ac:graphicFrameMkLst>
            <pc:docMk/>
            <pc:sldMk cId="2671491236" sldId="310"/>
            <ac:graphicFrameMk id="9" creationId="{04637D08-A3F4-55AF-779B-89757BC1F915}"/>
          </ac:graphicFrameMkLst>
        </pc:graphicFrameChg>
        <pc:graphicFrameChg chg="add mod">
          <ac:chgData name="Lasya Priya Konduru" userId="c6a57827-7fcb-4a1b-a618-f587517e61f3" providerId="ADAL" clId="{DEA04AE8-7982-44A0-B8A2-9D985EE641A3}" dt="2025-04-30T20:37:20.430" v="899"/>
          <ac:graphicFrameMkLst>
            <pc:docMk/>
            <pc:sldMk cId="2671491236" sldId="310"/>
            <ac:graphicFrameMk id="10" creationId="{FB984F90-B422-6BA4-0046-757A81CE249A}"/>
          </ac:graphicFrameMkLst>
        </pc:graphicFrameChg>
        <pc:graphicFrameChg chg="add mod">
          <ac:chgData name="Lasya Priya Konduru" userId="c6a57827-7fcb-4a1b-a618-f587517e61f3" providerId="ADAL" clId="{DEA04AE8-7982-44A0-B8A2-9D985EE641A3}" dt="2025-04-30T20:37:20.430" v="899"/>
          <ac:graphicFrameMkLst>
            <pc:docMk/>
            <pc:sldMk cId="2671491236" sldId="310"/>
            <ac:graphicFrameMk id="11" creationId="{346710C7-E547-5CFF-D985-F556B6A3DA1D}"/>
          </ac:graphicFrameMkLst>
        </pc:graphicFrameChg>
        <pc:graphicFrameChg chg="add mod modGraphic">
          <ac:chgData name="Lasya Priya Konduru" userId="c6a57827-7fcb-4a1b-a618-f587517e61f3" providerId="ADAL" clId="{DEA04AE8-7982-44A0-B8A2-9D985EE641A3}" dt="2025-04-30T20:37:29.166" v="903" actId="14100"/>
          <ac:graphicFrameMkLst>
            <pc:docMk/>
            <pc:sldMk cId="2671491236" sldId="310"/>
            <ac:graphicFrameMk id="12" creationId="{7A54AC43-5C10-6753-E6ED-7D6481157FCD}"/>
          </ac:graphicFrameMkLst>
        </pc:graphicFrameChg>
        <pc:graphicFrameChg chg="add mod ord modGraphic">
          <ac:chgData name="Lasya Priya Konduru" userId="c6a57827-7fcb-4a1b-a618-f587517e61f3" providerId="ADAL" clId="{DEA04AE8-7982-44A0-B8A2-9D985EE641A3}" dt="2025-04-30T21:13:45.547" v="1493" actId="114"/>
          <ac:graphicFrameMkLst>
            <pc:docMk/>
            <pc:sldMk cId="2671491236" sldId="310"/>
            <ac:graphicFrameMk id="13" creationId="{80C4C95B-E272-26E5-D20A-1473E8D2586B}"/>
          </ac:graphicFrameMkLst>
        </pc:graphicFrameChg>
      </pc:sldChg>
      <pc:sldChg chg="addSp delSp modSp add mod modClrScheme chgLayout">
        <pc:chgData name="Lasya Priya Konduru" userId="c6a57827-7fcb-4a1b-a618-f587517e61f3" providerId="ADAL" clId="{DEA04AE8-7982-44A0-B8A2-9D985EE641A3}" dt="2025-05-01T05:07:06.329" v="1627" actId="26606"/>
        <pc:sldMkLst>
          <pc:docMk/>
          <pc:sldMk cId="1790158176" sldId="311"/>
        </pc:sldMkLst>
        <pc:spChg chg="add del mod">
          <ac:chgData name="Lasya Priya Konduru" userId="c6a57827-7fcb-4a1b-a618-f587517e61f3" providerId="ADAL" clId="{DEA04AE8-7982-44A0-B8A2-9D985EE641A3}" dt="2025-04-30T21:06:13.221" v="1482" actId="26606"/>
          <ac:spMkLst>
            <pc:docMk/>
            <pc:sldMk cId="1790158176" sldId="311"/>
            <ac:spMk id="3" creationId="{003B3416-5435-4DB4-B74C-40A9530EDC19}"/>
          </ac:spMkLst>
        </pc:spChg>
        <pc:spChg chg="add del mod">
          <ac:chgData name="Lasya Priya Konduru" userId="c6a57827-7fcb-4a1b-a618-f587517e61f3" providerId="ADAL" clId="{DEA04AE8-7982-44A0-B8A2-9D985EE641A3}" dt="2025-05-01T05:06:43.588" v="1622" actId="26606"/>
          <ac:spMkLst>
            <pc:docMk/>
            <pc:sldMk cId="1790158176" sldId="311"/>
            <ac:spMk id="3" creationId="{EE5AE0D5-1765-A4BC-2AC9-A20C5C197EDD}"/>
          </ac:spMkLst>
        </pc:spChg>
        <pc:spChg chg="add mod">
          <ac:chgData name="Lasya Priya Konduru" userId="c6a57827-7fcb-4a1b-a618-f587517e61f3" providerId="ADAL" clId="{DEA04AE8-7982-44A0-B8A2-9D985EE641A3}" dt="2025-04-30T21:05:11.230" v="1463"/>
          <ac:spMkLst>
            <pc:docMk/>
            <pc:sldMk cId="1790158176" sldId="311"/>
            <ac:spMk id="4" creationId="{A9EA6307-BB1D-CDD9-271D-F2F9C05D8E46}"/>
          </ac:spMkLst>
        </pc:spChg>
        <pc:spChg chg="mod">
          <ac:chgData name="Lasya Priya Konduru" userId="c6a57827-7fcb-4a1b-a618-f587517e61f3" providerId="ADAL" clId="{DEA04AE8-7982-44A0-B8A2-9D985EE641A3}" dt="2025-05-01T05:07:06.329" v="1627" actId="26606"/>
          <ac:spMkLst>
            <pc:docMk/>
            <pc:sldMk cId="1790158176" sldId="311"/>
            <ac:spMk id="5" creationId="{2CB13034-C3EE-0D30-F989-D53002ACEBB7}"/>
          </ac:spMkLst>
        </pc:spChg>
        <pc:graphicFrameChg chg="add del mod modGraphic">
          <ac:chgData name="Lasya Priya Konduru" userId="c6a57827-7fcb-4a1b-a618-f587517e61f3" providerId="ADAL" clId="{DEA04AE8-7982-44A0-B8A2-9D985EE641A3}" dt="2025-05-01T05:05:58.999" v="1609" actId="478"/>
          <ac:graphicFrameMkLst>
            <pc:docMk/>
            <pc:sldMk cId="1790158176" sldId="311"/>
            <ac:graphicFrameMk id="7" creationId="{A991E2DF-E49B-52C5-3803-D996D25D843A}"/>
          </ac:graphicFrameMkLst>
        </pc:graphicFrameChg>
        <pc:graphicFrameChg chg="add mod modGraphic">
          <ac:chgData name="Lasya Priya Konduru" userId="c6a57827-7fcb-4a1b-a618-f587517e61f3" providerId="ADAL" clId="{DEA04AE8-7982-44A0-B8A2-9D985EE641A3}" dt="2025-05-01T05:07:06.329" v="1627" actId="26606"/>
          <ac:graphicFrameMkLst>
            <pc:docMk/>
            <pc:sldMk cId="1790158176" sldId="311"/>
            <ac:graphicFrameMk id="8" creationId="{BFF66B7B-AC8D-CFA8-0023-7B8F9D572CD2}"/>
          </ac:graphicFrameMkLst>
        </pc:graphicFrameChg>
        <pc:graphicFrameChg chg="del">
          <ac:chgData name="Lasya Priya Konduru" userId="c6a57827-7fcb-4a1b-a618-f587517e61f3" providerId="ADAL" clId="{DEA04AE8-7982-44A0-B8A2-9D985EE641A3}" dt="2025-04-30T21:03:34.481" v="1456" actId="478"/>
          <ac:graphicFrameMkLst>
            <pc:docMk/>
            <pc:sldMk cId="1790158176" sldId="311"/>
            <ac:graphicFrameMk id="9" creationId="{1DCD7019-C2D4-DE56-7B3F-363C4A4997F3}"/>
          </ac:graphicFrameMkLst>
        </pc:graphicFrameChg>
      </pc:sldChg>
      <pc:sldChg chg="add del">
        <pc:chgData name="Lasya Priya Konduru" userId="c6a57827-7fcb-4a1b-a618-f587517e61f3" providerId="ADAL" clId="{DEA04AE8-7982-44A0-B8A2-9D985EE641A3}" dt="2025-04-30T21:13:43.815" v="1492" actId="2890"/>
        <pc:sldMkLst>
          <pc:docMk/>
          <pc:sldMk cId="3994334035" sldId="312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6F64D4-E55E-4321-9AD9-7ACA6B6CC089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DFA6F5-5E7F-414D-B25A-5617E754AE7E}">
      <dgm:prSet/>
      <dgm:spPr/>
      <dgm:t>
        <a:bodyPr/>
        <a:lstStyle/>
        <a:p>
          <a:r>
            <a:rPr lang="en-US" b="1" dirty="0"/>
            <a:t>Target User Profile</a:t>
          </a:r>
          <a:endParaRPr lang="en-US" dirty="0"/>
        </a:p>
      </dgm:t>
    </dgm:pt>
    <dgm:pt modelId="{0507EB61-153A-4423-9D33-F86318B8C111}" type="parTrans" cxnId="{DAA65320-3857-4DEF-A7AE-E2968DE5841A}">
      <dgm:prSet/>
      <dgm:spPr/>
      <dgm:t>
        <a:bodyPr/>
        <a:lstStyle/>
        <a:p>
          <a:endParaRPr lang="en-US"/>
        </a:p>
      </dgm:t>
    </dgm:pt>
    <dgm:pt modelId="{376182A4-EAF9-41AE-8784-2815F8966DFD}" type="sibTrans" cxnId="{DAA65320-3857-4DEF-A7AE-E2968DE5841A}">
      <dgm:prSet/>
      <dgm:spPr/>
      <dgm:t>
        <a:bodyPr/>
        <a:lstStyle/>
        <a:p>
          <a:endParaRPr lang="en-US"/>
        </a:p>
      </dgm:t>
    </dgm:pt>
    <dgm:pt modelId="{66D7C8D4-C0CE-4C42-9B35-067D84FA376F}">
      <dgm:prSet/>
      <dgm:spPr/>
      <dgm:t>
        <a:bodyPr/>
        <a:lstStyle/>
        <a:p>
          <a:r>
            <a:rPr lang="en-US"/>
            <a:t>HR Manager or Senior Recruiter in a mid-to-large tech firm</a:t>
          </a:r>
        </a:p>
      </dgm:t>
    </dgm:pt>
    <dgm:pt modelId="{EBFCDD2D-4E10-49E2-8ADB-0B667F707B72}" type="parTrans" cxnId="{D64E0FA6-9FF8-4D3E-8AEF-9F540716D608}">
      <dgm:prSet/>
      <dgm:spPr/>
      <dgm:t>
        <a:bodyPr/>
        <a:lstStyle/>
        <a:p>
          <a:endParaRPr lang="en-US"/>
        </a:p>
      </dgm:t>
    </dgm:pt>
    <dgm:pt modelId="{0B923ED9-FC45-4B74-AA11-0D1B9E0EED2B}" type="sibTrans" cxnId="{D64E0FA6-9FF8-4D3E-8AEF-9F540716D608}">
      <dgm:prSet/>
      <dgm:spPr/>
      <dgm:t>
        <a:bodyPr/>
        <a:lstStyle/>
        <a:p>
          <a:endParaRPr lang="en-US"/>
        </a:p>
      </dgm:t>
    </dgm:pt>
    <dgm:pt modelId="{8DE2DE9A-E23A-4528-BC57-75F0FC8D3D1F}">
      <dgm:prSet/>
      <dgm:spPr/>
      <dgm:t>
        <a:bodyPr/>
        <a:lstStyle/>
        <a:p>
          <a:r>
            <a:rPr lang="en-US"/>
            <a:t>Job seekers exploring cloud computing roles</a:t>
          </a:r>
        </a:p>
      </dgm:t>
    </dgm:pt>
    <dgm:pt modelId="{29A6AAFB-8AE5-4E25-9EE9-F79D9013B664}" type="parTrans" cxnId="{F644D851-30FF-4C63-AC70-7FAA0DF947D8}">
      <dgm:prSet/>
      <dgm:spPr/>
      <dgm:t>
        <a:bodyPr/>
        <a:lstStyle/>
        <a:p>
          <a:endParaRPr lang="en-US"/>
        </a:p>
      </dgm:t>
    </dgm:pt>
    <dgm:pt modelId="{15A9835D-369A-446D-852D-0DA482B9655C}" type="sibTrans" cxnId="{F644D851-30FF-4C63-AC70-7FAA0DF947D8}">
      <dgm:prSet/>
      <dgm:spPr/>
      <dgm:t>
        <a:bodyPr/>
        <a:lstStyle/>
        <a:p>
          <a:endParaRPr lang="en-US"/>
        </a:p>
      </dgm:t>
    </dgm:pt>
    <dgm:pt modelId="{D6B5E0F5-2840-468D-83AA-5812CBDED409}">
      <dgm:prSet/>
      <dgm:spPr/>
      <dgm:t>
        <a:bodyPr/>
        <a:lstStyle/>
        <a:p>
          <a:r>
            <a:rPr lang="en-US" b="1" dirty="0"/>
            <a:t>Organizational Hierarchy</a:t>
          </a:r>
          <a:endParaRPr lang="en-US" dirty="0"/>
        </a:p>
      </dgm:t>
    </dgm:pt>
    <dgm:pt modelId="{3F23E2D0-E211-4CF4-AD94-26A03CBBF3D3}" type="parTrans" cxnId="{53443344-4D74-4BE6-B7D9-47C90D079034}">
      <dgm:prSet/>
      <dgm:spPr/>
      <dgm:t>
        <a:bodyPr/>
        <a:lstStyle/>
        <a:p>
          <a:endParaRPr lang="en-US"/>
        </a:p>
      </dgm:t>
    </dgm:pt>
    <dgm:pt modelId="{E791FCA6-90C5-4676-AE5E-EBF4788EB582}" type="sibTrans" cxnId="{53443344-4D74-4BE6-B7D9-47C90D079034}">
      <dgm:prSet/>
      <dgm:spPr/>
      <dgm:t>
        <a:bodyPr/>
        <a:lstStyle/>
        <a:p>
          <a:endParaRPr lang="en-US"/>
        </a:p>
      </dgm:t>
    </dgm:pt>
    <dgm:pt modelId="{D9A48588-59CE-41F0-B23A-24F5C14287CC}">
      <dgm:prSet/>
      <dgm:spPr/>
      <dgm:t>
        <a:bodyPr/>
        <a:lstStyle/>
        <a:p>
          <a:r>
            <a:rPr lang="en-US"/>
            <a:t>HR Manager reports to Director of Talent Acquisition</a:t>
          </a:r>
        </a:p>
      </dgm:t>
    </dgm:pt>
    <dgm:pt modelId="{D40783D8-A38C-4BA7-8B10-633F4A7C6597}" type="parTrans" cxnId="{233FB0A2-712C-4226-B373-5D9E5873614D}">
      <dgm:prSet/>
      <dgm:spPr/>
      <dgm:t>
        <a:bodyPr/>
        <a:lstStyle/>
        <a:p>
          <a:endParaRPr lang="en-US"/>
        </a:p>
      </dgm:t>
    </dgm:pt>
    <dgm:pt modelId="{D411A670-1B6E-4D10-A5FA-03AF17E6E766}" type="sibTrans" cxnId="{233FB0A2-712C-4226-B373-5D9E5873614D}">
      <dgm:prSet/>
      <dgm:spPr/>
      <dgm:t>
        <a:bodyPr/>
        <a:lstStyle/>
        <a:p>
          <a:endParaRPr lang="en-US"/>
        </a:p>
      </dgm:t>
    </dgm:pt>
    <dgm:pt modelId="{07457D57-B203-4C14-82E3-F16ECEBAC923}">
      <dgm:prSet/>
      <dgm:spPr/>
      <dgm:t>
        <a:bodyPr/>
        <a:lstStyle/>
        <a:p>
          <a:r>
            <a:rPr lang="en-US"/>
            <a:t>A job seeker is a career-focused individual with moderate technical awareness</a:t>
          </a:r>
        </a:p>
      </dgm:t>
    </dgm:pt>
    <dgm:pt modelId="{037CC063-043B-4EDD-939F-9E4753434D69}" type="parTrans" cxnId="{030E383C-2B8F-404F-8F8A-5DC308CFB6AE}">
      <dgm:prSet/>
      <dgm:spPr/>
      <dgm:t>
        <a:bodyPr/>
        <a:lstStyle/>
        <a:p>
          <a:endParaRPr lang="en-US"/>
        </a:p>
      </dgm:t>
    </dgm:pt>
    <dgm:pt modelId="{C62A6F7C-EBE9-4A9C-AEB7-5A24AD6BCBBB}" type="sibTrans" cxnId="{030E383C-2B8F-404F-8F8A-5DC308CFB6AE}">
      <dgm:prSet/>
      <dgm:spPr/>
      <dgm:t>
        <a:bodyPr/>
        <a:lstStyle/>
        <a:p>
          <a:endParaRPr lang="en-US"/>
        </a:p>
      </dgm:t>
    </dgm:pt>
    <dgm:pt modelId="{7DEA916B-66C3-4D8A-A808-20555C7BB1AF}">
      <dgm:prSet/>
      <dgm:spPr/>
      <dgm:t>
        <a:bodyPr/>
        <a:lstStyle/>
        <a:p>
          <a:r>
            <a:rPr lang="en-US" b="1" dirty="0"/>
            <a:t>Thought Process</a:t>
          </a:r>
          <a:endParaRPr lang="en-US" dirty="0"/>
        </a:p>
      </dgm:t>
    </dgm:pt>
    <dgm:pt modelId="{320A4798-3BE5-40AF-B6B5-D8707D9137E5}" type="parTrans" cxnId="{AC49A918-81A3-4B8B-81E4-CC861C7DEE68}">
      <dgm:prSet/>
      <dgm:spPr/>
      <dgm:t>
        <a:bodyPr/>
        <a:lstStyle/>
        <a:p>
          <a:endParaRPr lang="en-US"/>
        </a:p>
      </dgm:t>
    </dgm:pt>
    <dgm:pt modelId="{70D63884-AF18-4A7C-AAFF-86B0EE89CB71}" type="sibTrans" cxnId="{AC49A918-81A3-4B8B-81E4-CC861C7DEE68}">
      <dgm:prSet/>
      <dgm:spPr/>
      <dgm:t>
        <a:bodyPr/>
        <a:lstStyle/>
        <a:p>
          <a:endParaRPr lang="en-US"/>
        </a:p>
      </dgm:t>
    </dgm:pt>
    <dgm:pt modelId="{0B3C3C13-32B4-4139-A426-6F676EEE8E0D}">
      <dgm:prSet/>
      <dgm:spPr/>
      <dgm:t>
        <a:bodyPr/>
        <a:lstStyle/>
        <a:p>
          <a:r>
            <a:rPr lang="en-US"/>
            <a:t>Focused on decision-makers in hiring and professionals seeking career data</a:t>
          </a:r>
        </a:p>
      </dgm:t>
    </dgm:pt>
    <dgm:pt modelId="{C879809A-C7D4-4C0D-9580-B4DB62D04D58}" type="parTrans" cxnId="{FB822BCF-0507-4EB0-9BFE-73C31808FCB3}">
      <dgm:prSet/>
      <dgm:spPr/>
      <dgm:t>
        <a:bodyPr/>
        <a:lstStyle/>
        <a:p>
          <a:endParaRPr lang="en-US"/>
        </a:p>
      </dgm:t>
    </dgm:pt>
    <dgm:pt modelId="{D686623B-C3E7-480B-91F7-7B0BACE801C2}" type="sibTrans" cxnId="{FB822BCF-0507-4EB0-9BFE-73C31808FCB3}">
      <dgm:prSet/>
      <dgm:spPr/>
      <dgm:t>
        <a:bodyPr/>
        <a:lstStyle/>
        <a:p>
          <a:endParaRPr lang="en-US"/>
        </a:p>
      </dgm:t>
    </dgm:pt>
    <dgm:pt modelId="{1B798C65-B6CA-4FC0-8060-E3A30AD00C5E}">
      <dgm:prSet/>
      <dgm:spPr/>
      <dgm:t>
        <a:bodyPr/>
        <a:lstStyle/>
        <a:p>
          <a:r>
            <a:rPr lang="en-US" dirty="0"/>
            <a:t>Assumed users have a basic understanding of job roles and skill requirements in tech</a:t>
          </a:r>
        </a:p>
      </dgm:t>
    </dgm:pt>
    <dgm:pt modelId="{8F52C410-F0CC-4A21-B7E7-FDCB778C0784}" type="parTrans" cxnId="{C2B36749-0C4F-4D67-BD85-53A56C31396E}">
      <dgm:prSet/>
      <dgm:spPr/>
      <dgm:t>
        <a:bodyPr/>
        <a:lstStyle/>
        <a:p>
          <a:endParaRPr lang="en-US"/>
        </a:p>
      </dgm:t>
    </dgm:pt>
    <dgm:pt modelId="{1D777FD7-551E-4652-85B6-4E874ACCA02F}" type="sibTrans" cxnId="{C2B36749-0C4F-4D67-BD85-53A56C31396E}">
      <dgm:prSet/>
      <dgm:spPr/>
      <dgm:t>
        <a:bodyPr/>
        <a:lstStyle/>
        <a:p>
          <a:endParaRPr lang="en-US"/>
        </a:p>
      </dgm:t>
    </dgm:pt>
    <dgm:pt modelId="{12AB8D2D-EA35-4879-86A2-6113F52E6C45}" type="pres">
      <dgm:prSet presAssocID="{416F64D4-E55E-4321-9AD9-7ACA6B6CC089}" presName="vert0" presStyleCnt="0">
        <dgm:presLayoutVars>
          <dgm:dir/>
          <dgm:animOne val="branch"/>
          <dgm:animLvl val="lvl"/>
        </dgm:presLayoutVars>
      </dgm:prSet>
      <dgm:spPr/>
    </dgm:pt>
    <dgm:pt modelId="{FF8CD1F3-E27E-4B25-BC0E-036FA8DCA57E}" type="pres">
      <dgm:prSet presAssocID="{CFDFA6F5-5E7F-414D-B25A-5617E754AE7E}" presName="thickLine" presStyleLbl="alignNode1" presStyleIdx="0" presStyleCnt="3"/>
      <dgm:spPr/>
    </dgm:pt>
    <dgm:pt modelId="{0F8FCE5E-32A8-4216-BE07-F670E476AB93}" type="pres">
      <dgm:prSet presAssocID="{CFDFA6F5-5E7F-414D-B25A-5617E754AE7E}" presName="horz1" presStyleCnt="0"/>
      <dgm:spPr/>
    </dgm:pt>
    <dgm:pt modelId="{ABE153E2-5AF4-4536-B218-7B391120913A}" type="pres">
      <dgm:prSet presAssocID="{CFDFA6F5-5E7F-414D-B25A-5617E754AE7E}" presName="tx1" presStyleLbl="revTx" presStyleIdx="0" presStyleCnt="9"/>
      <dgm:spPr/>
    </dgm:pt>
    <dgm:pt modelId="{61BEFD6E-2A5A-41D7-98A1-5431232DF9CE}" type="pres">
      <dgm:prSet presAssocID="{CFDFA6F5-5E7F-414D-B25A-5617E754AE7E}" presName="vert1" presStyleCnt="0"/>
      <dgm:spPr/>
    </dgm:pt>
    <dgm:pt modelId="{56BF0A64-5901-4018-A06A-E9789EB1E81E}" type="pres">
      <dgm:prSet presAssocID="{66D7C8D4-C0CE-4C42-9B35-067D84FA376F}" presName="vertSpace2a" presStyleCnt="0"/>
      <dgm:spPr/>
    </dgm:pt>
    <dgm:pt modelId="{81CCC8C4-D18D-4C1C-AE2E-34C4CF91F5F0}" type="pres">
      <dgm:prSet presAssocID="{66D7C8D4-C0CE-4C42-9B35-067D84FA376F}" presName="horz2" presStyleCnt="0"/>
      <dgm:spPr/>
    </dgm:pt>
    <dgm:pt modelId="{FAD42783-D8B5-4C9C-8442-1BD9758485F8}" type="pres">
      <dgm:prSet presAssocID="{66D7C8D4-C0CE-4C42-9B35-067D84FA376F}" presName="horzSpace2" presStyleCnt="0"/>
      <dgm:spPr/>
    </dgm:pt>
    <dgm:pt modelId="{CE8D1693-4CF3-43D1-BC46-8F246AE43A31}" type="pres">
      <dgm:prSet presAssocID="{66D7C8D4-C0CE-4C42-9B35-067D84FA376F}" presName="tx2" presStyleLbl="revTx" presStyleIdx="1" presStyleCnt="9"/>
      <dgm:spPr/>
    </dgm:pt>
    <dgm:pt modelId="{82BDB2C5-E7BC-480F-8F51-322C8C0AAB7D}" type="pres">
      <dgm:prSet presAssocID="{66D7C8D4-C0CE-4C42-9B35-067D84FA376F}" presName="vert2" presStyleCnt="0"/>
      <dgm:spPr/>
    </dgm:pt>
    <dgm:pt modelId="{0EED5617-85DD-44A4-A44F-A47EF9AD1C22}" type="pres">
      <dgm:prSet presAssocID="{66D7C8D4-C0CE-4C42-9B35-067D84FA376F}" presName="thinLine2b" presStyleLbl="callout" presStyleIdx="0" presStyleCnt="6"/>
      <dgm:spPr/>
    </dgm:pt>
    <dgm:pt modelId="{9FBD3288-BB00-4915-946A-BC4F967C3703}" type="pres">
      <dgm:prSet presAssocID="{66D7C8D4-C0CE-4C42-9B35-067D84FA376F}" presName="vertSpace2b" presStyleCnt="0"/>
      <dgm:spPr/>
    </dgm:pt>
    <dgm:pt modelId="{ADEFE2CF-EE19-4E14-92B5-BAB44B1DC642}" type="pres">
      <dgm:prSet presAssocID="{8DE2DE9A-E23A-4528-BC57-75F0FC8D3D1F}" presName="horz2" presStyleCnt="0"/>
      <dgm:spPr/>
    </dgm:pt>
    <dgm:pt modelId="{B6DF2B44-C181-4307-8650-68079D2DBB5A}" type="pres">
      <dgm:prSet presAssocID="{8DE2DE9A-E23A-4528-BC57-75F0FC8D3D1F}" presName="horzSpace2" presStyleCnt="0"/>
      <dgm:spPr/>
    </dgm:pt>
    <dgm:pt modelId="{E54CD511-3199-4E4E-8BCF-5E4EA70AFD67}" type="pres">
      <dgm:prSet presAssocID="{8DE2DE9A-E23A-4528-BC57-75F0FC8D3D1F}" presName="tx2" presStyleLbl="revTx" presStyleIdx="2" presStyleCnt="9"/>
      <dgm:spPr/>
    </dgm:pt>
    <dgm:pt modelId="{CDC0A964-2791-4AE2-9901-13E4B9E1F738}" type="pres">
      <dgm:prSet presAssocID="{8DE2DE9A-E23A-4528-BC57-75F0FC8D3D1F}" presName="vert2" presStyleCnt="0"/>
      <dgm:spPr/>
    </dgm:pt>
    <dgm:pt modelId="{D02F490D-0767-40FD-9BD5-D4102CB9E05E}" type="pres">
      <dgm:prSet presAssocID="{8DE2DE9A-E23A-4528-BC57-75F0FC8D3D1F}" presName="thinLine2b" presStyleLbl="callout" presStyleIdx="1" presStyleCnt="6"/>
      <dgm:spPr/>
    </dgm:pt>
    <dgm:pt modelId="{596469DE-7B45-4780-ADE0-81A6C5EF06A7}" type="pres">
      <dgm:prSet presAssocID="{8DE2DE9A-E23A-4528-BC57-75F0FC8D3D1F}" presName="vertSpace2b" presStyleCnt="0"/>
      <dgm:spPr/>
    </dgm:pt>
    <dgm:pt modelId="{5FA4B75E-D403-4E5B-8B7C-D16C27BCE8D5}" type="pres">
      <dgm:prSet presAssocID="{D6B5E0F5-2840-468D-83AA-5812CBDED409}" presName="thickLine" presStyleLbl="alignNode1" presStyleIdx="1" presStyleCnt="3"/>
      <dgm:spPr/>
    </dgm:pt>
    <dgm:pt modelId="{E1474D82-5106-4230-A271-BA39F74A9B24}" type="pres">
      <dgm:prSet presAssocID="{D6B5E0F5-2840-468D-83AA-5812CBDED409}" presName="horz1" presStyleCnt="0"/>
      <dgm:spPr/>
    </dgm:pt>
    <dgm:pt modelId="{79615106-94DC-4F10-8F28-449EBAB66F04}" type="pres">
      <dgm:prSet presAssocID="{D6B5E0F5-2840-468D-83AA-5812CBDED409}" presName="tx1" presStyleLbl="revTx" presStyleIdx="3" presStyleCnt="9"/>
      <dgm:spPr/>
    </dgm:pt>
    <dgm:pt modelId="{7AFE8794-1783-41EB-9FB7-60401B9B9A3B}" type="pres">
      <dgm:prSet presAssocID="{D6B5E0F5-2840-468D-83AA-5812CBDED409}" presName="vert1" presStyleCnt="0"/>
      <dgm:spPr/>
    </dgm:pt>
    <dgm:pt modelId="{C3209278-9C00-4467-96C0-AEB12C0220BC}" type="pres">
      <dgm:prSet presAssocID="{D9A48588-59CE-41F0-B23A-24F5C14287CC}" presName="vertSpace2a" presStyleCnt="0"/>
      <dgm:spPr/>
    </dgm:pt>
    <dgm:pt modelId="{B4FCBC5F-083B-4734-95C3-A6B7AF311401}" type="pres">
      <dgm:prSet presAssocID="{D9A48588-59CE-41F0-B23A-24F5C14287CC}" presName="horz2" presStyleCnt="0"/>
      <dgm:spPr/>
    </dgm:pt>
    <dgm:pt modelId="{471593E1-4F61-426C-A6ED-6E2ABDFFB806}" type="pres">
      <dgm:prSet presAssocID="{D9A48588-59CE-41F0-B23A-24F5C14287CC}" presName="horzSpace2" presStyleCnt="0"/>
      <dgm:spPr/>
    </dgm:pt>
    <dgm:pt modelId="{C2DAB878-25E5-4042-8B10-A094216575F7}" type="pres">
      <dgm:prSet presAssocID="{D9A48588-59CE-41F0-B23A-24F5C14287CC}" presName="tx2" presStyleLbl="revTx" presStyleIdx="4" presStyleCnt="9"/>
      <dgm:spPr/>
    </dgm:pt>
    <dgm:pt modelId="{548EC09D-4924-46D7-8B79-9AE1BFF07DE8}" type="pres">
      <dgm:prSet presAssocID="{D9A48588-59CE-41F0-B23A-24F5C14287CC}" presName="vert2" presStyleCnt="0"/>
      <dgm:spPr/>
    </dgm:pt>
    <dgm:pt modelId="{CE9B89AA-9052-49CE-BDF8-5A0C930F8A8B}" type="pres">
      <dgm:prSet presAssocID="{D9A48588-59CE-41F0-B23A-24F5C14287CC}" presName="thinLine2b" presStyleLbl="callout" presStyleIdx="2" presStyleCnt="6"/>
      <dgm:spPr/>
    </dgm:pt>
    <dgm:pt modelId="{182780F5-B068-431B-9249-EDFCED1B9B1A}" type="pres">
      <dgm:prSet presAssocID="{D9A48588-59CE-41F0-B23A-24F5C14287CC}" presName="vertSpace2b" presStyleCnt="0"/>
      <dgm:spPr/>
    </dgm:pt>
    <dgm:pt modelId="{8E9975B3-57B2-4CAE-98F7-41A1E75F12BE}" type="pres">
      <dgm:prSet presAssocID="{07457D57-B203-4C14-82E3-F16ECEBAC923}" presName="horz2" presStyleCnt="0"/>
      <dgm:spPr/>
    </dgm:pt>
    <dgm:pt modelId="{3141B6B6-1192-4ABC-80B5-1CBDA201AF89}" type="pres">
      <dgm:prSet presAssocID="{07457D57-B203-4C14-82E3-F16ECEBAC923}" presName="horzSpace2" presStyleCnt="0"/>
      <dgm:spPr/>
    </dgm:pt>
    <dgm:pt modelId="{7B6EA4D8-5A5C-444F-BA03-1F135457AA17}" type="pres">
      <dgm:prSet presAssocID="{07457D57-B203-4C14-82E3-F16ECEBAC923}" presName="tx2" presStyleLbl="revTx" presStyleIdx="5" presStyleCnt="9"/>
      <dgm:spPr/>
    </dgm:pt>
    <dgm:pt modelId="{F6F7B318-1BB7-40E9-8523-9454AEC4A127}" type="pres">
      <dgm:prSet presAssocID="{07457D57-B203-4C14-82E3-F16ECEBAC923}" presName="vert2" presStyleCnt="0"/>
      <dgm:spPr/>
    </dgm:pt>
    <dgm:pt modelId="{C6205DDC-33C9-45A4-B9D0-746E65C56D46}" type="pres">
      <dgm:prSet presAssocID="{07457D57-B203-4C14-82E3-F16ECEBAC923}" presName="thinLine2b" presStyleLbl="callout" presStyleIdx="3" presStyleCnt="6"/>
      <dgm:spPr/>
    </dgm:pt>
    <dgm:pt modelId="{6569243B-237B-4CAB-860D-04F6247E0184}" type="pres">
      <dgm:prSet presAssocID="{07457D57-B203-4C14-82E3-F16ECEBAC923}" presName="vertSpace2b" presStyleCnt="0"/>
      <dgm:spPr/>
    </dgm:pt>
    <dgm:pt modelId="{52B59BD7-F577-4E48-8364-BA19B8B0C6C4}" type="pres">
      <dgm:prSet presAssocID="{7DEA916B-66C3-4D8A-A808-20555C7BB1AF}" presName="thickLine" presStyleLbl="alignNode1" presStyleIdx="2" presStyleCnt="3"/>
      <dgm:spPr/>
    </dgm:pt>
    <dgm:pt modelId="{9D8E9312-8601-4804-8B3B-57BA0D3BD4C7}" type="pres">
      <dgm:prSet presAssocID="{7DEA916B-66C3-4D8A-A808-20555C7BB1AF}" presName="horz1" presStyleCnt="0"/>
      <dgm:spPr/>
    </dgm:pt>
    <dgm:pt modelId="{7E7D3DDF-2F26-412C-9C40-7758C474523A}" type="pres">
      <dgm:prSet presAssocID="{7DEA916B-66C3-4D8A-A808-20555C7BB1AF}" presName="tx1" presStyleLbl="revTx" presStyleIdx="6" presStyleCnt="9"/>
      <dgm:spPr/>
    </dgm:pt>
    <dgm:pt modelId="{2CEE3906-CB5E-4D88-A2F7-ACAF9BB5FB20}" type="pres">
      <dgm:prSet presAssocID="{7DEA916B-66C3-4D8A-A808-20555C7BB1AF}" presName="vert1" presStyleCnt="0"/>
      <dgm:spPr/>
    </dgm:pt>
    <dgm:pt modelId="{88C3F3B5-7706-456B-A6A5-CBDB8F79ED84}" type="pres">
      <dgm:prSet presAssocID="{0B3C3C13-32B4-4139-A426-6F676EEE8E0D}" presName="vertSpace2a" presStyleCnt="0"/>
      <dgm:spPr/>
    </dgm:pt>
    <dgm:pt modelId="{2FAA01AF-7C73-4832-83E4-01926AABD2BA}" type="pres">
      <dgm:prSet presAssocID="{0B3C3C13-32B4-4139-A426-6F676EEE8E0D}" presName="horz2" presStyleCnt="0"/>
      <dgm:spPr/>
    </dgm:pt>
    <dgm:pt modelId="{5B8A0C21-9701-4E44-BC67-7EAF04C3C02A}" type="pres">
      <dgm:prSet presAssocID="{0B3C3C13-32B4-4139-A426-6F676EEE8E0D}" presName="horzSpace2" presStyleCnt="0"/>
      <dgm:spPr/>
    </dgm:pt>
    <dgm:pt modelId="{8CAD9508-B8A0-4B83-9850-CCA306D1DEEC}" type="pres">
      <dgm:prSet presAssocID="{0B3C3C13-32B4-4139-A426-6F676EEE8E0D}" presName="tx2" presStyleLbl="revTx" presStyleIdx="7" presStyleCnt="9"/>
      <dgm:spPr/>
    </dgm:pt>
    <dgm:pt modelId="{F6B87831-8DD6-4845-AB55-08B3920482F1}" type="pres">
      <dgm:prSet presAssocID="{0B3C3C13-32B4-4139-A426-6F676EEE8E0D}" presName="vert2" presStyleCnt="0"/>
      <dgm:spPr/>
    </dgm:pt>
    <dgm:pt modelId="{D3A647F3-0DFD-4DB0-97ED-1F32DBC90965}" type="pres">
      <dgm:prSet presAssocID="{0B3C3C13-32B4-4139-A426-6F676EEE8E0D}" presName="thinLine2b" presStyleLbl="callout" presStyleIdx="4" presStyleCnt="6"/>
      <dgm:spPr/>
    </dgm:pt>
    <dgm:pt modelId="{F4A414F2-E32B-458B-B975-4FE3D24879EB}" type="pres">
      <dgm:prSet presAssocID="{0B3C3C13-32B4-4139-A426-6F676EEE8E0D}" presName="vertSpace2b" presStyleCnt="0"/>
      <dgm:spPr/>
    </dgm:pt>
    <dgm:pt modelId="{449EF01B-E9C1-46E2-B7F3-E5EEE6B0DD70}" type="pres">
      <dgm:prSet presAssocID="{1B798C65-B6CA-4FC0-8060-E3A30AD00C5E}" presName="horz2" presStyleCnt="0"/>
      <dgm:spPr/>
    </dgm:pt>
    <dgm:pt modelId="{2287645E-4A8D-4AAA-A6D9-230E605AA934}" type="pres">
      <dgm:prSet presAssocID="{1B798C65-B6CA-4FC0-8060-E3A30AD00C5E}" presName="horzSpace2" presStyleCnt="0"/>
      <dgm:spPr/>
    </dgm:pt>
    <dgm:pt modelId="{5852D15D-5B5C-4883-9D7E-33BCFFEB1A96}" type="pres">
      <dgm:prSet presAssocID="{1B798C65-B6CA-4FC0-8060-E3A30AD00C5E}" presName="tx2" presStyleLbl="revTx" presStyleIdx="8" presStyleCnt="9"/>
      <dgm:spPr/>
    </dgm:pt>
    <dgm:pt modelId="{736452C5-D114-4728-9FEA-984195B17D99}" type="pres">
      <dgm:prSet presAssocID="{1B798C65-B6CA-4FC0-8060-E3A30AD00C5E}" presName="vert2" presStyleCnt="0"/>
      <dgm:spPr/>
    </dgm:pt>
    <dgm:pt modelId="{CBA9C6C3-7C96-4B7B-AE46-71E1F9D427AB}" type="pres">
      <dgm:prSet presAssocID="{1B798C65-B6CA-4FC0-8060-E3A30AD00C5E}" presName="thinLine2b" presStyleLbl="callout" presStyleIdx="5" presStyleCnt="6"/>
      <dgm:spPr/>
    </dgm:pt>
    <dgm:pt modelId="{94EA0C7A-5ECE-48F4-A25D-0C84B71493B6}" type="pres">
      <dgm:prSet presAssocID="{1B798C65-B6CA-4FC0-8060-E3A30AD00C5E}" presName="vertSpace2b" presStyleCnt="0"/>
      <dgm:spPr/>
    </dgm:pt>
  </dgm:ptLst>
  <dgm:cxnLst>
    <dgm:cxn modelId="{AC49A918-81A3-4B8B-81E4-CC861C7DEE68}" srcId="{416F64D4-E55E-4321-9AD9-7ACA6B6CC089}" destId="{7DEA916B-66C3-4D8A-A808-20555C7BB1AF}" srcOrd="2" destOrd="0" parTransId="{320A4798-3BE5-40AF-B6B5-D8707D9137E5}" sibTransId="{70D63884-AF18-4A7C-AAFF-86B0EE89CB71}"/>
    <dgm:cxn modelId="{DAA65320-3857-4DEF-A7AE-E2968DE5841A}" srcId="{416F64D4-E55E-4321-9AD9-7ACA6B6CC089}" destId="{CFDFA6F5-5E7F-414D-B25A-5617E754AE7E}" srcOrd="0" destOrd="0" parTransId="{0507EB61-153A-4423-9D33-F86318B8C111}" sibTransId="{376182A4-EAF9-41AE-8784-2815F8966DFD}"/>
    <dgm:cxn modelId="{030E383C-2B8F-404F-8F8A-5DC308CFB6AE}" srcId="{D6B5E0F5-2840-468D-83AA-5812CBDED409}" destId="{07457D57-B203-4C14-82E3-F16ECEBAC923}" srcOrd="1" destOrd="0" parTransId="{037CC063-043B-4EDD-939F-9E4753434D69}" sibTransId="{C62A6F7C-EBE9-4A9C-AEB7-5A24AD6BCBBB}"/>
    <dgm:cxn modelId="{53443344-4D74-4BE6-B7D9-47C90D079034}" srcId="{416F64D4-E55E-4321-9AD9-7ACA6B6CC089}" destId="{D6B5E0F5-2840-468D-83AA-5812CBDED409}" srcOrd="1" destOrd="0" parTransId="{3F23E2D0-E211-4CF4-AD94-26A03CBBF3D3}" sibTransId="{E791FCA6-90C5-4676-AE5E-EBF4788EB582}"/>
    <dgm:cxn modelId="{C2B36749-0C4F-4D67-BD85-53A56C31396E}" srcId="{7DEA916B-66C3-4D8A-A808-20555C7BB1AF}" destId="{1B798C65-B6CA-4FC0-8060-E3A30AD00C5E}" srcOrd="1" destOrd="0" parTransId="{8F52C410-F0CC-4A21-B7E7-FDCB778C0784}" sibTransId="{1D777FD7-551E-4652-85B6-4E874ACCA02F}"/>
    <dgm:cxn modelId="{37DFE64A-B939-4F5E-B8A9-EBBB296C3511}" type="presOf" srcId="{D6B5E0F5-2840-468D-83AA-5812CBDED409}" destId="{79615106-94DC-4F10-8F28-449EBAB66F04}" srcOrd="0" destOrd="0" presId="urn:microsoft.com/office/officeart/2008/layout/LinedList"/>
    <dgm:cxn modelId="{A8C5F470-A81C-44BF-958F-26C2725081EB}" type="presOf" srcId="{7DEA916B-66C3-4D8A-A808-20555C7BB1AF}" destId="{7E7D3DDF-2F26-412C-9C40-7758C474523A}" srcOrd="0" destOrd="0" presId="urn:microsoft.com/office/officeart/2008/layout/LinedList"/>
    <dgm:cxn modelId="{F644D851-30FF-4C63-AC70-7FAA0DF947D8}" srcId="{CFDFA6F5-5E7F-414D-B25A-5617E754AE7E}" destId="{8DE2DE9A-E23A-4528-BC57-75F0FC8D3D1F}" srcOrd="1" destOrd="0" parTransId="{29A6AAFB-8AE5-4E25-9EE9-F79D9013B664}" sibTransId="{15A9835D-369A-446D-852D-0DA482B9655C}"/>
    <dgm:cxn modelId="{FD1E517E-43C2-41EC-8BB7-7D0AB48FEDE5}" type="presOf" srcId="{416F64D4-E55E-4321-9AD9-7ACA6B6CC089}" destId="{12AB8D2D-EA35-4879-86A2-6113F52E6C45}" srcOrd="0" destOrd="0" presId="urn:microsoft.com/office/officeart/2008/layout/LinedList"/>
    <dgm:cxn modelId="{CDBE5083-3F35-4AA7-9D0A-EC1DBB5E0A7C}" type="presOf" srcId="{66D7C8D4-C0CE-4C42-9B35-067D84FA376F}" destId="{CE8D1693-4CF3-43D1-BC46-8F246AE43A31}" srcOrd="0" destOrd="0" presId="urn:microsoft.com/office/officeart/2008/layout/LinedList"/>
    <dgm:cxn modelId="{055E288F-1596-43F0-B1FD-A4C8CA9725CE}" type="presOf" srcId="{0B3C3C13-32B4-4139-A426-6F676EEE8E0D}" destId="{8CAD9508-B8A0-4B83-9850-CCA306D1DEEC}" srcOrd="0" destOrd="0" presId="urn:microsoft.com/office/officeart/2008/layout/LinedList"/>
    <dgm:cxn modelId="{7BA4EA9D-5B08-41E8-B3FC-7D53E28B2323}" type="presOf" srcId="{CFDFA6F5-5E7F-414D-B25A-5617E754AE7E}" destId="{ABE153E2-5AF4-4536-B218-7B391120913A}" srcOrd="0" destOrd="0" presId="urn:microsoft.com/office/officeart/2008/layout/LinedList"/>
    <dgm:cxn modelId="{233FB0A2-712C-4226-B373-5D9E5873614D}" srcId="{D6B5E0F5-2840-468D-83AA-5812CBDED409}" destId="{D9A48588-59CE-41F0-B23A-24F5C14287CC}" srcOrd="0" destOrd="0" parTransId="{D40783D8-A38C-4BA7-8B10-633F4A7C6597}" sibTransId="{D411A670-1B6E-4D10-A5FA-03AF17E6E766}"/>
    <dgm:cxn modelId="{D64E0FA6-9FF8-4D3E-8AEF-9F540716D608}" srcId="{CFDFA6F5-5E7F-414D-B25A-5617E754AE7E}" destId="{66D7C8D4-C0CE-4C42-9B35-067D84FA376F}" srcOrd="0" destOrd="0" parTransId="{EBFCDD2D-4E10-49E2-8ADB-0B667F707B72}" sibTransId="{0B923ED9-FC45-4B74-AA11-0D1B9E0EED2B}"/>
    <dgm:cxn modelId="{299B12A7-BD4E-4CEF-BC23-D52088CA7047}" type="presOf" srcId="{8DE2DE9A-E23A-4528-BC57-75F0FC8D3D1F}" destId="{E54CD511-3199-4E4E-8BCF-5E4EA70AFD67}" srcOrd="0" destOrd="0" presId="urn:microsoft.com/office/officeart/2008/layout/LinedList"/>
    <dgm:cxn modelId="{1183D4BB-7BC9-4FD5-9006-708D30420DAB}" type="presOf" srcId="{07457D57-B203-4C14-82E3-F16ECEBAC923}" destId="{7B6EA4D8-5A5C-444F-BA03-1F135457AA17}" srcOrd="0" destOrd="0" presId="urn:microsoft.com/office/officeart/2008/layout/LinedList"/>
    <dgm:cxn modelId="{FB822BCF-0507-4EB0-9BFE-73C31808FCB3}" srcId="{7DEA916B-66C3-4D8A-A808-20555C7BB1AF}" destId="{0B3C3C13-32B4-4139-A426-6F676EEE8E0D}" srcOrd="0" destOrd="0" parTransId="{C879809A-C7D4-4C0D-9580-B4DB62D04D58}" sibTransId="{D686623B-C3E7-480B-91F7-7B0BACE801C2}"/>
    <dgm:cxn modelId="{182179E7-9DAC-49FD-A272-90CDA74F950A}" type="presOf" srcId="{1B798C65-B6CA-4FC0-8060-E3A30AD00C5E}" destId="{5852D15D-5B5C-4883-9D7E-33BCFFEB1A96}" srcOrd="0" destOrd="0" presId="urn:microsoft.com/office/officeart/2008/layout/LinedList"/>
    <dgm:cxn modelId="{081403F2-BD98-4FDC-A5F2-C4FC04C3C20E}" type="presOf" srcId="{D9A48588-59CE-41F0-B23A-24F5C14287CC}" destId="{C2DAB878-25E5-4042-8B10-A094216575F7}" srcOrd="0" destOrd="0" presId="urn:microsoft.com/office/officeart/2008/layout/LinedList"/>
    <dgm:cxn modelId="{004B398C-2F65-41B1-B83A-675AE0D2E132}" type="presParOf" srcId="{12AB8D2D-EA35-4879-86A2-6113F52E6C45}" destId="{FF8CD1F3-E27E-4B25-BC0E-036FA8DCA57E}" srcOrd="0" destOrd="0" presId="urn:microsoft.com/office/officeart/2008/layout/LinedList"/>
    <dgm:cxn modelId="{BD2C2C97-38CC-4F61-8EA0-0E585FEBA5AC}" type="presParOf" srcId="{12AB8D2D-EA35-4879-86A2-6113F52E6C45}" destId="{0F8FCE5E-32A8-4216-BE07-F670E476AB93}" srcOrd="1" destOrd="0" presId="urn:microsoft.com/office/officeart/2008/layout/LinedList"/>
    <dgm:cxn modelId="{2F749682-74A6-4DB1-AD3A-AF0F46460745}" type="presParOf" srcId="{0F8FCE5E-32A8-4216-BE07-F670E476AB93}" destId="{ABE153E2-5AF4-4536-B218-7B391120913A}" srcOrd="0" destOrd="0" presId="urn:microsoft.com/office/officeart/2008/layout/LinedList"/>
    <dgm:cxn modelId="{65A41A45-8C03-4AEC-86D4-0026E72D7D71}" type="presParOf" srcId="{0F8FCE5E-32A8-4216-BE07-F670E476AB93}" destId="{61BEFD6E-2A5A-41D7-98A1-5431232DF9CE}" srcOrd="1" destOrd="0" presId="urn:microsoft.com/office/officeart/2008/layout/LinedList"/>
    <dgm:cxn modelId="{E2B288A7-77B2-41AF-BCA9-54C081F71A2A}" type="presParOf" srcId="{61BEFD6E-2A5A-41D7-98A1-5431232DF9CE}" destId="{56BF0A64-5901-4018-A06A-E9789EB1E81E}" srcOrd="0" destOrd="0" presId="urn:microsoft.com/office/officeart/2008/layout/LinedList"/>
    <dgm:cxn modelId="{8030F557-99A0-4DB2-A0D0-BDF4663EB31A}" type="presParOf" srcId="{61BEFD6E-2A5A-41D7-98A1-5431232DF9CE}" destId="{81CCC8C4-D18D-4C1C-AE2E-34C4CF91F5F0}" srcOrd="1" destOrd="0" presId="urn:microsoft.com/office/officeart/2008/layout/LinedList"/>
    <dgm:cxn modelId="{2AF0788D-4F8F-48CF-803B-5A4ACAFD2DAA}" type="presParOf" srcId="{81CCC8C4-D18D-4C1C-AE2E-34C4CF91F5F0}" destId="{FAD42783-D8B5-4C9C-8442-1BD9758485F8}" srcOrd="0" destOrd="0" presId="urn:microsoft.com/office/officeart/2008/layout/LinedList"/>
    <dgm:cxn modelId="{12C54165-73FB-4E0C-BAF6-D68E16411AF8}" type="presParOf" srcId="{81CCC8C4-D18D-4C1C-AE2E-34C4CF91F5F0}" destId="{CE8D1693-4CF3-43D1-BC46-8F246AE43A31}" srcOrd="1" destOrd="0" presId="urn:microsoft.com/office/officeart/2008/layout/LinedList"/>
    <dgm:cxn modelId="{A569AB9A-578B-4697-B5DC-20E1554510A2}" type="presParOf" srcId="{81CCC8C4-D18D-4C1C-AE2E-34C4CF91F5F0}" destId="{82BDB2C5-E7BC-480F-8F51-322C8C0AAB7D}" srcOrd="2" destOrd="0" presId="urn:microsoft.com/office/officeart/2008/layout/LinedList"/>
    <dgm:cxn modelId="{F294AF22-45CF-44BA-B80E-BE62AB9A050C}" type="presParOf" srcId="{61BEFD6E-2A5A-41D7-98A1-5431232DF9CE}" destId="{0EED5617-85DD-44A4-A44F-A47EF9AD1C22}" srcOrd="2" destOrd="0" presId="urn:microsoft.com/office/officeart/2008/layout/LinedList"/>
    <dgm:cxn modelId="{5244AEA0-4118-4AF4-9235-2E44EBDC2F9E}" type="presParOf" srcId="{61BEFD6E-2A5A-41D7-98A1-5431232DF9CE}" destId="{9FBD3288-BB00-4915-946A-BC4F967C3703}" srcOrd="3" destOrd="0" presId="urn:microsoft.com/office/officeart/2008/layout/LinedList"/>
    <dgm:cxn modelId="{CED7719D-13DB-47C7-A2AD-43EF7402B533}" type="presParOf" srcId="{61BEFD6E-2A5A-41D7-98A1-5431232DF9CE}" destId="{ADEFE2CF-EE19-4E14-92B5-BAB44B1DC642}" srcOrd="4" destOrd="0" presId="urn:microsoft.com/office/officeart/2008/layout/LinedList"/>
    <dgm:cxn modelId="{A6FDE7EE-6666-4037-8C32-9579FDF39FBE}" type="presParOf" srcId="{ADEFE2CF-EE19-4E14-92B5-BAB44B1DC642}" destId="{B6DF2B44-C181-4307-8650-68079D2DBB5A}" srcOrd="0" destOrd="0" presId="urn:microsoft.com/office/officeart/2008/layout/LinedList"/>
    <dgm:cxn modelId="{C488756A-8263-4137-A33D-0277FC18DAE8}" type="presParOf" srcId="{ADEFE2CF-EE19-4E14-92B5-BAB44B1DC642}" destId="{E54CD511-3199-4E4E-8BCF-5E4EA70AFD67}" srcOrd="1" destOrd="0" presId="urn:microsoft.com/office/officeart/2008/layout/LinedList"/>
    <dgm:cxn modelId="{52A895B1-5973-47FB-BA7C-333F9E15D3AE}" type="presParOf" srcId="{ADEFE2CF-EE19-4E14-92B5-BAB44B1DC642}" destId="{CDC0A964-2791-4AE2-9901-13E4B9E1F738}" srcOrd="2" destOrd="0" presId="urn:microsoft.com/office/officeart/2008/layout/LinedList"/>
    <dgm:cxn modelId="{BCB43FBD-1AB4-44B3-95E3-94B8E1EBB083}" type="presParOf" srcId="{61BEFD6E-2A5A-41D7-98A1-5431232DF9CE}" destId="{D02F490D-0767-40FD-9BD5-D4102CB9E05E}" srcOrd="5" destOrd="0" presId="urn:microsoft.com/office/officeart/2008/layout/LinedList"/>
    <dgm:cxn modelId="{0519D468-D795-41D1-90FF-EB36DA0EDDF4}" type="presParOf" srcId="{61BEFD6E-2A5A-41D7-98A1-5431232DF9CE}" destId="{596469DE-7B45-4780-ADE0-81A6C5EF06A7}" srcOrd="6" destOrd="0" presId="urn:microsoft.com/office/officeart/2008/layout/LinedList"/>
    <dgm:cxn modelId="{6D3EAC2B-766A-4AAF-B45B-9C785A1A914F}" type="presParOf" srcId="{12AB8D2D-EA35-4879-86A2-6113F52E6C45}" destId="{5FA4B75E-D403-4E5B-8B7C-D16C27BCE8D5}" srcOrd="2" destOrd="0" presId="urn:microsoft.com/office/officeart/2008/layout/LinedList"/>
    <dgm:cxn modelId="{D2590406-2D7C-4FFC-A88A-260A3E61A1BD}" type="presParOf" srcId="{12AB8D2D-EA35-4879-86A2-6113F52E6C45}" destId="{E1474D82-5106-4230-A271-BA39F74A9B24}" srcOrd="3" destOrd="0" presId="urn:microsoft.com/office/officeart/2008/layout/LinedList"/>
    <dgm:cxn modelId="{AE51775E-C8A7-4598-8F07-65BB1842A27D}" type="presParOf" srcId="{E1474D82-5106-4230-A271-BA39F74A9B24}" destId="{79615106-94DC-4F10-8F28-449EBAB66F04}" srcOrd="0" destOrd="0" presId="urn:microsoft.com/office/officeart/2008/layout/LinedList"/>
    <dgm:cxn modelId="{888FE424-633A-4629-8D99-5B0DDCFC1AE5}" type="presParOf" srcId="{E1474D82-5106-4230-A271-BA39F74A9B24}" destId="{7AFE8794-1783-41EB-9FB7-60401B9B9A3B}" srcOrd="1" destOrd="0" presId="urn:microsoft.com/office/officeart/2008/layout/LinedList"/>
    <dgm:cxn modelId="{7F51896A-B6E2-4DAF-A17D-907D1651168D}" type="presParOf" srcId="{7AFE8794-1783-41EB-9FB7-60401B9B9A3B}" destId="{C3209278-9C00-4467-96C0-AEB12C0220BC}" srcOrd="0" destOrd="0" presId="urn:microsoft.com/office/officeart/2008/layout/LinedList"/>
    <dgm:cxn modelId="{C15D959D-055B-4BE8-990D-EEF7F38B7B46}" type="presParOf" srcId="{7AFE8794-1783-41EB-9FB7-60401B9B9A3B}" destId="{B4FCBC5F-083B-4734-95C3-A6B7AF311401}" srcOrd="1" destOrd="0" presId="urn:microsoft.com/office/officeart/2008/layout/LinedList"/>
    <dgm:cxn modelId="{5278FEDE-ABA5-4F1F-BBA1-C315A3296666}" type="presParOf" srcId="{B4FCBC5F-083B-4734-95C3-A6B7AF311401}" destId="{471593E1-4F61-426C-A6ED-6E2ABDFFB806}" srcOrd="0" destOrd="0" presId="urn:microsoft.com/office/officeart/2008/layout/LinedList"/>
    <dgm:cxn modelId="{97435D49-1DED-432D-9968-A12654338494}" type="presParOf" srcId="{B4FCBC5F-083B-4734-95C3-A6B7AF311401}" destId="{C2DAB878-25E5-4042-8B10-A094216575F7}" srcOrd="1" destOrd="0" presId="urn:microsoft.com/office/officeart/2008/layout/LinedList"/>
    <dgm:cxn modelId="{BCC676D9-1D4C-451F-BB94-529FA8EDB3FB}" type="presParOf" srcId="{B4FCBC5F-083B-4734-95C3-A6B7AF311401}" destId="{548EC09D-4924-46D7-8B79-9AE1BFF07DE8}" srcOrd="2" destOrd="0" presId="urn:microsoft.com/office/officeart/2008/layout/LinedList"/>
    <dgm:cxn modelId="{814B27F2-2025-4740-AE79-3FF731617626}" type="presParOf" srcId="{7AFE8794-1783-41EB-9FB7-60401B9B9A3B}" destId="{CE9B89AA-9052-49CE-BDF8-5A0C930F8A8B}" srcOrd="2" destOrd="0" presId="urn:microsoft.com/office/officeart/2008/layout/LinedList"/>
    <dgm:cxn modelId="{00A34141-233F-4901-82D8-197FA31A081A}" type="presParOf" srcId="{7AFE8794-1783-41EB-9FB7-60401B9B9A3B}" destId="{182780F5-B068-431B-9249-EDFCED1B9B1A}" srcOrd="3" destOrd="0" presId="urn:microsoft.com/office/officeart/2008/layout/LinedList"/>
    <dgm:cxn modelId="{A9E4AEB4-E737-47EB-A0A3-5177823926DF}" type="presParOf" srcId="{7AFE8794-1783-41EB-9FB7-60401B9B9A3B}" destId="{8E9975B3-57B2-4CAE-98F7-41A1E75F12BE}" srcOrd="4" destOrd="0" presId="urn:microsoft.com/office/officeart/2008/layout/LinedList"/>
    <dgm:cxn modelId="{6FBF6BC2-32F8-4B7D-ACED-ACA6625AA220}" type="presParOf" srcId="{8E9975B3-57B2-4CAE-98F7-41A1E75F12BE}" destId="{3141B6B6-1192-4ABC-80B5-1CBDA201AF89}" srcOrd="0" destOrd="0" presId="urn:microsoft.com/office/officeart/2008/layout/LinedList"/>
    <dgm:cxn modelId="{C0CC2299-6908-497D-B3DE-58F54A4FFCD5}" type="presParOf" srcId="{8E9975B3-57B2-4CAE-98F7-41A1E75F12BE}" destId="{7B6EA4D8-5A5C-444F-BA03-1F135457AA17}" srcOrd="1" destOrd="0" presId="urn:microsoft.com/office/officeart/2008/layout/LinedList"/>
    <dgm:cxn modelId="{5F2D8004-0E6C-4CAB-85D1-D5AB7B1DD60A}" type="presParOf" srcId="{8E9975B3-57B2-4CAE-98F7-41A1E75F12BE}" destId="{F6F7B318-1BB7-40E9-8523-9454AEC4A127}" srcOrd="2" destOrd="0" presId="urn:microsoft.com/office/officeart/2008/layout/LinedList"/>
    <dgm:cxn modelId="{F69E44AE-75B6-469E-BE08-BA37A87F70BF}" type="presParOf" srcId="{7AFE8794-1783-41EB-9FB7-60401B9B9A3B}" destId="{C6205DDC-33C9-45A4-B9D0-746E65C56D46}" srcOrd="5" destOrd="0" presId="urn:microsoft.com/office/officeart/2008/layout/LinedList"/>
    <dgm:cxn modelId="{003FFA6E-1733-4B8E-BB7A-E3FD725ED470}" type="presParOf" srcId="{7AFE8794-1783-41EB-9FB7-60401B9B9A3B}" destId="{6569243B-237B-4CAB-860D-04F6247E0184}" srcOrd="6" destOrd="0" presId="urn:microsoft.com/office/officeart/2008/layout/LinedList"/>
    <dgm:cxn modelId="{DA3A4174-1BFE-4247-806D-9C5E39680BF6}" type="presParOf" srcId="{12AB8D2D-EA35-4879-86A2-6113F52E6C45}" destId="{52B59BD7-F577-4E48-8364-BA19B8B0C6C4}" srcOrd="4" destOrd="0" presId="urn:microsoft.com/office/officeart/2008/layout/LinedList"/>
    <dgm:cxn modelId="{58A52A61-914B-46A8-81CA-528F37EAA6BE}" type="presParOf" srcId="{12AB8D2D-EA35-4879-86A2-6113F52E6C45}" destId="{9D8E9312-8601-4804-8B3B-57BA0D3BD4C7}" srcOrd="5" destOrd="0" presId="urn:microsoft.com/office/officeart/2008/layout/LinedList"/>
    <dgm:cxn modelId="{6B0D2BDC-D548-402D-BBD6-EE81338B5FA0}" type="presParOf" srcId="{9D8E9312-8601-4804-8B3B-57BA0D3BD4C7}" destId="{7E7D3DDF-2F26-412C-9C40-7758C474523A}" srcOrd="0" destOrd="0" presId="urn:microsoft.com/office/officeart/2008/layout/LinedList"/>
    <dgm:cxn modelId="{F09CC857-B872-45A3-874E-F77E8E747A07}" type="presParOf" srcId="{9D8E9312-8601-4804-8B3B-57BA0D3BD4C7}" destId="{2CEE3906-CB5E-4D88-A2F7-ACAF9BB5FB20}" srcOrd="1" destOrd="0" presId="urn:microsoft.com/office/officeart/2008/layout/LinedList"/>
    <dgm:cxn modelId="{C29278DF-BA55-4CDF-9C95-D440FAAAB73D}" type="presParOf" srcId="{2CEE3906-CB5E-4D88-A2F7-ACAF9BB5FB20}" destId="{88C3F3B5-7706-456B-A6A5-CBDB8F79ED84}" srcOrd="0" destOrd="0" presId="urn:microsoft.com/office/officeart/2008/layout/LinedList"/>
    <dgm:cxn modelId="{703AB807-F16C-49ED-948E-5EE076C9F442}" type="presParOf" srcId="{2CEE3906-CB5E-4D88-A2F7-ACAF9BB5FB20}" destId="{2FAA01AF-7C73-4832-83E4-01926AABD2BA}" srcOrd="1" destOrd="0" presId="urn:microsoft.com/office/officeart/2008/layout/LinedList"/>
    <dgm:cxn modelId="{4C2740DB-9DAB-4A59-88EC-DE4B3CD24AA8}" type="presParOf" srcId="{2FAA01AF-7C73-4832-83E4-01926AABD2BA}" destId="{5B8A0C21-9701-4E44-BC67-7EAF04C3C02A}" srcOrd="0" destOrd="0" presId="urn:microsoft.com/office/officeart/2008/layout/LinedList"/>
    <dgm:cxn modelId="{9F8AC8F8-29D7-4625-813D-0C71F09F3282}" type="presParOf" srcId="{2FAA01AF-7C73-4832-83E4-01926AABD2BA}" destId="{8CAD9508-B8A0-4B83-9850-CCA306D1DEEC}" srcOrd="1" destOrd="0" presId="urn:microsoft.com/office/officeart/2008/layout/LinedList"/>
    <dgm:cxn modelId="{546CD79A-4D4E-4DD0-9097-4E5531686123}" type="presParOf" srcId="{2FAA01AF-7C73-4832-83E4-01926AABD2BA}" destId="{F6B87831-8DD6-4845-AB55-08B3920482F1}" srcOrd="2" destOrd="0" presId="urn:microsoft.com/office/officeart/2008/layout/LinedList"/>
    <dgm:cxn modelId="{BBBB0BBB-D2AB-426F-B14F-BAE305B00500}" type="presParOf" srcId="{2CEE3906-CB5E-4D88-A2F7-ACAF9BB5FB20}" destId="{D3A647F3-0DFD-4DB0-97ED-1F32DBC90965}" srcOrd="2" destOrd="0" presId="urn:microsoft.com/office/officeart/2008/layout/LinedList"/>
    <dgm:cxn modelId="{697FBFD9-005B-4A5C-916D-E3E5A8365183}" type="presParOf" srcId="{2CEE3906-CB5E-4D88-A2F7-ACAF9BB5FB20}" destId="{F4A414F2-E32B-458B-B975-4FE3D24879EB}" srcOrd="3" destOrd="0" presId="urn:microsoft.com/office/officeart/2008/layout/LinedList"/>
    <dgm:cxn modelId="{840D2182-E138-46B3-84AC-03F6C3D0FBDC}" type="presParOf" srcId="{2CEE3906-CB5E-4D88-A2F7-ACAF9BB5FB20}" destId="{449EF01B-E9C1-46E2-B7F3-E5EEE6B0DD70}" srcOrd="4" destOrd="0" presId="urn:microsoft.com/office/officeart/2008/layout/LinedList"/>
    <dgm:cxn modelId="{C6604E9E-A3A3-474F-90AF-9D0D69A7C286}" type="presParOf" srcId="{449EF01B-E9C1-46E2-B7F3-E5EEE6B0DD70}" destId="{2287645E-4A8D-4AAA-A6D9-230E605AA934}" srcOrd="0" destOrd="0" presId="urn:microsoft.com/office/officeart/2008/layout/LinedList"/>
    <dgm:cxn modelId="{8464BA71-235A-4675-B4CB-0EDCC04D4ECD}" type="presParOf" srcId="{449EF01B-E9C1-46E2-B7F3-E5EEE6B0DD70}" destId="{5852D15D-5B5C-4883-9D7E-33BCFFEB1A96}" srcOrd="1" destOrd="0" presId="urn:microsoft.com/office/officeart/2008/layout/LinedList"/>
    <dgm:cxn modelId="{E822DFC9-15D9-4780-A014-A3E9FC56B549}" type="presParOf" srcId="{449EF01B-E9C1-46E2-B7F3-E5EEE6B0DD70}" destId="{736452C5-D114-4728-9FEA-984195B17D99}" srcOrd="2" destOrd="0" presId="urn:microsoft.com/office/officeart/2008/layout/LinedList"/>
    <dgm:cxn modelId="{81A8B4DE-1197-42F1-9640-38628A4AD40D}" type="presParOf" srcId="{2CEE3906-CB5E-4D88-A2F7-ACAF9BB5FB20}" destId="{CBA9C6C3-7C96-4B7B-AE46-71E1F9D427AB}" srcOrd="5" destOrd="0" presId="urn:microsoft.com/office/officeart/2008/layout/LinedList"/>
    <dgm:cxn modelId="{0822827C-796A-4A09-92B8-67C43118F0EA}" type="presParOf" srcId="{2CEE3906-CB5E-4D88-A2F7-ACAF9BB5FB20}" destId="{94EA0C7A-5ECE-48F4-A25D-0C84B71493B6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FE45D2-7D7A-47BC-A7A3-FE57946E6619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1A54DDA-4D7F-4A5C-8B9B-7DDE5D66EFAF}">
      <dgm:prSet/>
      <dgm:spPr/>
      <dgm:t>
        <a:bodyPr/>
        <a:lstStyle/>
        <a:p>
          <a:r>
            <a:rPr lang="en-US" b="1">
              <a:solidFill>
                <a:schemeClr val="bg1"/>
              </a:solidFill>
            </a:rPr>
            <a:t>Color Theme</a:t>
          </a:r>
          <a:r>
            <a:rPr lang="en-US">
              <a:solidFill>
                <a:schemeClr val="bg1"/>
              </a:solidFill>
            </a:rPr>
            <a:t>: Soft beige background, purple sidebar for navigation</a:t>
          </a:r>
        </a:p>
      </dgm:t>
    </dgm:pt>
    <dgm:pt modelId="{5BF4EED5-96F4-4663-B94C-A13F5A81D4A5}" type="parTrans" cxnId="{2649224E-843A-429B-A8E4-4F192B30D5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7A92858-6C1B-4252-BB2B-85B580DA5C99}" type="sibTrans" cxnId="{2649224E-843A-429B-A8E4-4F192B30D5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2B7337D-EB0D-4DAC-A56E-E7B10FB99B42}">
      <dgm:prSet/>
      <dgm:spPr/>
      <dgm:t>
        <a:bodyPr/>
        <a:lstStyle/>
        <a:p>
          <a:r>
            <a:rPr lang="en-US" b="1">
              <a:solidFill>
                <a:schemeClr val="bg1"/>
              </a:solidFill>
            </a:rPr>
            <a:t>Navigation</a:t>
          </a:r>
          <a:r>
            <a:rPr lang="en-US">
              <a:solidFill>
                <a:schemeClr val="bg1"/>
              </a:solidFill>
            </a:rPr>
            <a:t>: Vertical icons on the left for seamless movement</a:t>
          </a:r>
        </a:p>
      </dgm:t>
    </dgm:pt>
    <dgm:pt modelId="{143CE46B-9049-4BA7-8AA3-1E0ED6A003DE}" type="parTrans" cxnId="{8C49BE90-EB72-4EE7-AAE2-4288F14664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A5226AA-96D7-4E2E-B83E-2B14C3FEF121}" type="sibTrans" cxnId="{8C49BE90-EB72-4EE7-AAE2-4288F14664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FCE45E5-E8C5-41D9-8310-E1410058A80A}">
      <dgm:prSet/>
      <dgm:spPr/>
      <dgm:t>
        <a:bodyPr/>
        <a:lstStyle/>
        <a:p>
          <a:r>
            <a:rPr lang="en-US" b="1">
              <a:solidFill>
                <a:schemeClr val="bg1"/>
              </a:solidFill>
            </a:rPr>
            <a:t>Interactivity</a:t>
          </a:r>
          <a:r>
            <a:rPr lang="en-US">
              <a:solidFill>
                <a:schemeClr val="bg1"/>
              </a:solidFill>
            </a:rPr>
            <a:t>: Slicers for employment type, job title, pay period, company size, etc.</a:t>
          </a:r>
        </a:p>
      </dgm:t>
    </dgm:pt>
    <dgm:pt modelId="{DBDA415B-6C3E-4319-AC5D-0E9D7014D03D}" type="parTrans" cxnId="{D138DD15-A61F-44FD-8F86-F8D187D9E57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52F7771-29CF-4AEE-8F3C-86B2D60C306D}" type="sibTrans" cxnId="{D138DD15-A61F-44FD-8F86-F8D187D9E57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A241079-16E0-4E0A-8E50-B4B6911A58B9}">
      <dgm:prSet/>
      <dgm:spPr/>
      <dgm:t>
        <a:bodyPr/>
        <a:lstStyle/>
        <a:p>
          <a:r>
            <a:rPr lang="en-US" b="1">
              <a:solidFill>
                <a:schemeClr val="bg1"/>
              </a:solidFill>
            </a:rPr>
            <a:t>Visual Types</a:t>
          </a:r>
          <a:r>
            <a:rPr lang="en-US">
              <a:solidFill>
                <a:schemeClr val="bg1"/>
              </a:solidFill>
            </a:rPr>
            <a:t>: Bar charts, pie charts, KPIs, donut charts, gauge</a:t>
          </a:r>
        </a:p>
      </dgm:t>
    </dgm:pt>
    <dgm:pt modelId="{1D5F790A-3B6B-4936-BC9A-E90794F91E6F}" type="parTrans" cxnId="{08D624E7-216C-4917-A6C1-9748C7C8757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4E0C8A6-0B54-46D3-9372-617817B82001}" type="sibTrans" cxnId="{08D624E7-216C-4917-A6C1-9748C7C8757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B29F682-0846-4FCE-9F61-7CDB5C51D03B}">
      <dgm:prSet/>
      <dgm:spPr/>
      <dgm:t>
        <a:bodyPr/>
        <a:lstStyle/>
        <a:p>
          <a:r>
            <a:rPr lang="en-US" b="1">
              <a:solidFill>
                <a:schemeClr val="bg1"/>
              </a:solidFill>
            </a:rPr>
            <a:t>Accessibility</a:t>
          </a:r>
          <a:r>
            <a:rPr lang="en-US">
              <a:solidFill>
                <a:schemeClr val="bg1"/>
              </a:solidFill>
            </a:rPr>
            <a:t>: Clear labels, font consistency, intuitive layout</a:t>
          </a:r>
        </a:p>
      </dgm:t>
    </dgm:pt>
    <dgm:pt modelId="{D79D56DA-8891-45FA-A8C2-8289DF2EF3ED}" type="parTrans" cxnId="{1941E118-6A9B-428C-A9EC-469612F5382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F43D358-EDE2-4AC9-9646-F49BAB730301}" type="sibTrans" cxnId="{1941E118-6A9B-428C-A9EC-469612F5382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96F80D2-3511-42C0-9189-529030436083}" type="pres">
      <dgm:prSet presAssocID="{B1FE45D2-7D7A-47BC-A7A3-FE57946E6619}" presName="root" presStyleCnt="0">
        <dgm:presLayoutVars>
          <dgm:dir/>
          <dgm:resizeHandles val="exact"/>
        </dgm:presLayoutVars>
      </dgm:prSet>
      <dgm:spPr/>
    </dgm:pt>
    <dgm:pt modelId="{E1955598-CCD7-4D57-917E-E10E4DC8D099}" type="pres">
      <dgm:prSet presAssocID="{B1FE45D2-7D7A-47BC-A7A3-FE57946E6619}" presName="container" presStyleCnt="0">
        <dgm:presLayoutVars>
          <dgm:dir/>
          <dgm:resizeHandles val="exact"/>
        </dgm:presLayoutVars>
      </dgm:prSet>
      <dgm:spPr/>
    </dgm:pt>
    <dgm:pt modelId="{2C590202-7CFA-4B00-BB6B-D16D197D9695}" type="pres">
      <dgm:prSet presAssocID="{C1A54DDA-4D7F-4A5C-8B9B-7DDE5D66EFAF}" presName="compNode" presStyleCnt="0"/>
      <dgm:spPr/>
    </dgm:pt>
    <dgm:pt modelId="{D13DAAD5-E0E7-41E6-B3B5-FF1EE13A49D6}" type="pres">
      <dgm:prSet presAssocID="{C1A54DDA-4D7F-4A5C-8B9B-7DDE5D66EFAF}" presName="iconBgRect" presStyleLbl="bgShp" presStyleIdx="0" presStyleCnt="5"/>
      <dgm:spPr/>
    </dgm:pt>
    <dgm:pt modelId="{92F7A436-0B14-440A-936D-6F19240F97C3}" type="pres">
      <dgm:prSet presAssocID="{C1A54DDA-4D7F-4A5C-8B9B-7DDE5D66EFA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BA28E6A5-025D-4CF3-B6B1-DECE67563FF2}" type="pres">
      <dgm:prSet presAssocID="{C1A54DDA-4D7F-4A5C-8B9B-7DDE5D66EFAF}" presName="spaceRect" presStyleCnt="0"/>
      <dgm:spPr/>
    </dgm:pt>
    <dgm:pt modelId="{588D9AEE-0B76-4FD0-95B0-606FFCEBCC67}" type="pres">
      <dgm:prSet presAssocID="{C1A54DDA-4D7F-4A5C-8B9B-7DDE5D66EFAF}" presName="textRect" presStyleLbl="revTx" presStyleIdx="0" presStyleCnt="5">
        <dgm:presLayoutVars>
          <dgm:chMax val="1"/>
          <dgm:chPref val="1"/>
        </dgm:presLayoutVars>
      </dgm:prSet>
      <dgm:spPr/>
    </dgm:pt>
    <dgm:pt modelId="{B7FCF9A6-80D5-4FAA-9C63-ED8C83BB386B}" type="pres">
      <dgm:prSet presAssocID="{D7A92858-6C1B-4252-BB2B-85B580DA5C99}" presName="sibTrans" presStyleLbl="sibTrans2D1" presStyleIdx="0" presStyleCnt="0"/>
      <dgm:spPr/>
    </dgm:pt>
    <dgm:pt modelId="{A833C925-CEC6-4229-A51A-FFCAA9224E01}" type="pres">
      <dgm:prSet presAssocID="{52B7337D-EB0D-4DAC-A56E-E7B10FB99B42}" presName="compNode" presStyleCnt="0"/>
      <dgm:spPr/>
    </dgm:pt>
    <dgm:pt modelId="{BEE8AB9B-2CF5-46C0-A03F-5D2C647C2D4A}" type="pres">
      <dgm:prSet presAssocID="{52B7337D-EB0D-4DAC-A56E-E7B10FB99B42}" presName="iconBgRect" presStyleLbl="bgShp" presStyleIdx="1" presStyleCnt="5"/>
      <dgm:spPr/>
    </dgm:pt>
    <dgm:pt modelId="{CA539DA6-C099-44CA-A387-08FEAC653C48}" type="pres">
      <dgm:prSet presAssocID="{52B7337D-EB0D-4DAC-A56E-E7B10FB99B4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45E1B2BE-20D6-43D4-989B-C6B476035B97}" type="pres">
      <dgm:prSet presAssocID="{52B7337D-EB0D-4DAC-A56E-E7B10FB99B42}" presName="spaceRect" presStyleCnt="0"/>
      <dgm:spPr/>
    </dgm:pt>
    <dgm:pt modelId="{C2958DD5-C091-4C32-8B98-5583DA724674}" type="pres">
      <dgm:prSet presAssocID="{52B7337D-EB0D-4DAC-A56E-E7B10FB99B42}" presName="textRect" presStyleLbl="revTx" presStyleIdx="1" presStyleCnt="5">
        <dgm:presLayoutVars>
          <dgm:chMax val="1"/>
          <dgm:chPref val="1"/>
        </dgm:presLayoutVars>
      </dgm:prSet>
      <dgm:spPr/>
    </dgm:pt>
    <dgm:pt modelId="{35A7FEF7-A978-46A9-A02B-929F3B009C31}" type="pres">
      <dgm:prSet presAssocID="{8A5226AA-96D7-4E2E-B83E-2B14C3FEF121}" presName="sibTrans" presStyleLbl="sibTrans2D1" presStyleIdx="0" presStyleCnt="0"/>
      <dgm:spPr/>
    </dgm:pt>
    <dgm:pt modelId="{4BD1D1CB-06FF-46FF-8123-0E5433B7121F}" type="pres">
      <dgm:prSet presAssocID="{8FCE45E5-E8C5-41D9-8310-E1410058A80A}" presName="compNode" presStyleCnt="0"/>
      <dgm:spPr/>
    </dgm:pt>
    <dgm:pt modelId="{CF3B26EF-A78D-40BB-83D6-D92591640B91}" type="pres">
      <dgm:prSet presAssocID="{8FCE45E5-E8C5-41D9-8310-E1410058A80A}" presName="iconBgRect" presStyleLbl="bgShp" presStyleIdx="2" presStyleCnt="5"/>
      <dgm:spPr/>
    </dgm:pt>
    <dgm:pt modelId="{D3FD5F9D-2247-4CDC-8ADA-ADBD12B243D1}" type="pres">
      <dgm:prSet presAssocID="{8FCE45E5-E8C5-41D9-8310-E1410058A80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uble Tap Gesture with solid fill"/>
        </a:ext>
      </dgm:extLst>
    </dgm:pt>
    <dgm:pt modelId="{ECEBCBF8-3ACA-4702-91CF-C1165A433B15}" type="pres">
      <dgm:prSet presAssocID="{8FCE45E5-E8C5-41D9-8310-E1410058A80A}" presName="spaceRect" presStyleCnt="0"/>
      <dgm:spPr/>
    </dgm:pt>
    <dgm:pt modelId="{2588A50E-2F03-4F44-8733-E775B707496F}" type="pres">
      <dgm:prSet presAssocID="{8FCE45E5-E8C5-41D9-8310-E1410058A80A}" presName="textRect" presStyleLbl="revTx" presStyleIdx="2" presStyleCnt="5">
        <dgm:presLayoutVars>
          <dgm:chMax val="1"/>
          <dgm:chPref val="1"/>
        </dgm:presLayoutVars>
      </dgm:prSet>
      <dgm:spPr/>
    </dgm:pt>
    <dgm:pt modelId="{7764751C-7DE7-417F-959C-0493ACF50C62}" type="pres">
      <dgm:prSet presAssocID="{052F7771-29CF-4AEE-8F3C-86B2D60C306D}" presName="sibTrans" presStyleLbl="sibTrans2D1" presStyleIdx="0" presStyleCnt="0"/>
      <dgm:spPr/>
    </dgm:pt>
    <dgm:pt modelId="{A7E3E624-CA8B-407E-9CF6-C79034CCE218}" type="pres">
      <dgm:prSet presAssocID="{3A241079-16E0-4E0A-8E50-B4B6911A58B9}" presName="compNode" presStyleCnt="0"/>
      <dgm:spPr/>
    </dgm:pt>
    <dgm:pt modelId="{832394B2-C862-4B64-8B63-BA05FA998A23}" type="pres">
      <dgm:prSet presAssocID="{3A241079-16E0-4E0A-8E50-B4B6911A58B9}" presName="iconBgRect" presStyleLbl="bgShp" presStyleIdx="3" presStyleCnt="5"/>
      <dgm:spPr/>
    </dgm:pt>
    <dgm:pt modelId="{FF6B68BE-261E-4EB5-862F-70DBA266336A}" type="pres">
      <dgm:prSet presAssocID="{3A241079-16E0-4E0A-8E50-B4B6911A58B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DE4F4FE6-E071-48CC-AF71-116CAD5D0CDE}" type="pres">
      <dgm:prSet presAssocID="{3A241079-16E0-4E0A-8E50-B4B6911A58B9}" presName="spaceRect" presStyleCnt="0"/>
      <dgm:spPr/>
    </dgm:pt>
    <dgm:pt modelId="{67294994-EC40-413A-85F1-EC7B56010B79}" type="pres">
      <dgm:prSet presAssocID="{3A241079-16E0-4E0A-8E50-B4B6911A58B9}" presName="textRect" presStyleLbl="revTx" presStyleIdx="3" presStyleCnt="5">
        <dgm:presLayoutVars>
          <dgm:chMax val="1"/>
          <dgm:chPref val="1"/>
        </dgm:presLayoutVars>
      </dgm:prSet>
      <dgm:spPr/>
    </dgm:pt>
    <dgm:pt modelId="{23271F32-F9FE-429B-BE79-954816860329}" type="pres">
      <dgm:prSet presAssocID="{64E0C8A6-0B54-46D3-9372-617817B82001}" presName="sibTrans" presStyleLbl="sibTrans2D1" presStyleIdx="0" presStyleCnt="0"/>
      <dgm:spPr/>
    </dgm:pt>
    <dgm:pt modelId="{EDA64B76-8C29-4F54-9205-58D5DDE13701}" type="pres">
      <dgm:prSet presAssocID="{2B29F682-0846-4FCE-9F61-7CDB5C51D03B}" presName="compNode" presStyleCnt="0"/>
      <dgm:spPr/>
    </dgm:pt>
    <dgm:pt modelId="{D1718B49-75A6-459C-8226-6F7F6837DA60}" type="pres">
      <dgm:prSet presAssocID="{2B29F682-0846-4FCE-9F61-7CDB5C51D03B}" presName="iconBgRect" presStyleLbl="bgShp" presStyleIdx="4" presStyleCnt="5"/>
      <dgm:spPr/>
    </dgm:pt>
    <dgm:pt modelId="{9570D9F7-2F20-49B2-9006-CA7DD9C4517E}" type="pres">
      <dgm:prSet presAssocID="{2B29F682-0846-4FCE-9F61-7CDB5C51D03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2C9510A-7FF7-414C-8729-A9A8700E1E92}" type="pres">
      <dgm:prSet presAssocID="{2B29F682-0846-4FCE-9F61-7CDB5C51D03B}" presName="spaceRect" presStyleCnt="0"/>
      <dgm:spPr/>
    </dgm:pt>
    <dgm:pt modelId="{D06BEE6C-B567-44B4-A162-44546D31B967}" type="pres">
      <dgm:prSet presAssocID="{2B29F682-0846-4FCE-9F61-7CDB5C51D03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196D806-84E1-4FDB-9E3B-72CB90A4A56B}" type="presOf" srcId="{D7A92858-6C1B-4252-BB2B-85B580DA5C99}" destId="{B7FCF9A6-80D5-4FAA-9C63-ED8C83BB386B}" srcOrd="0" destOrd="0" presId="urn:microsoft.com/office/officeart/2018/2/layout/IconCircleList"/>
    <dgm:cxn modelId="{D138DD15-A61F-44FD-8F86-F8D187D9E57A}" srcId="{B1FE45D2-7D7A-47BC-A7A3-FE57946E6619}" destId="{8FCE45E5-E8C5-41D9-8310-E1410058A80A}" srcOrd="2" destOrd="0" parTransId="{DBDA415B-6C3E-4319-AC5D-0E9D7014D03D}" sibTransId="{052F7771-29CF-4AEE-8F3C-86B2D60C306D}"/>
    <dgm:cxn modelId="{1941E118-6A9B-428C-A9EC-469612F53829}" srcId="{B1FE45D2-7D7A-47BC-A7A3-FE57946E6619}" destId="{2B29F682-0846-4FCE-9F61-7CDB5C51D03B}" srcOrd="4" destOrd="0" parTransId="{D79D56DA-8891-45FA-A8C2-8289DF2EF3ED}" sibTransId="{7F43D358-EDE2-4AC9-9646-F49BAB730301}"/>
    <dgm:cxn modelId="{D305DC2D-03AA-48C8-9ECE-57C7F873250D}" type="presOf" srcId="{3A241079-16E0-4E0A-8E50-B4B6911A58B9}" destId="{67294994-EC40-413A-85F1-EC7B56010B79}" srcOrd="0" destOrd="0" presId="urn:microsoft.com/office/officeart/2018/2/layout/IconCircleList"/>
    <dgm:cxn modelId="{C649A33D-9034-4AE0-9588-F84B12EA3961}" type="presOf" srcId="{2B29F682-0846-4FCE-9F61-7CDB5C51D03B}" destId="{D06BEE6C-B567-44B4-A162-44546D31B967}" srcOrd="0" destOrd="0" presId="urn:microsoft.com/office/officeart/2018/2/layout/IconCircleList"/>
    <dgm:cxn modelId="{ED160B5C-14C6-4256-957E-2BC3EB831900}" type="presOf" srcId="{C1A54DDA-4D7F-4A5C-8B9B-7DDE5D66EFAF}" destId="{588D9AEE-0B76-4FD0-95B0-606FFCEBCC67}" srcOrd="0" destOrd="0" presId="urn:microsoft.com/office/officeart/2018/2/layout/IconCircleList"/>
    <dgm:cxn modelId="{507B2647-C381-4E9B-8327-DEA9796C3A86}" type="presOf" srcId="{B1FE45D2-7D7A-47BC-A7A3-FE57946E6619}" destId="{D96F80D2-3511-42C0-9189-529030436083}" srcOrd="0" destOrd="0" presId="urn:microsoft.com/office/officeart/2018/2/layout/IconCircleList"/>
    <dgm:cxn modelId="{2649224E-843A-429B-A8E4-4F192B30D51F}" srcId="{B1FE45D2-7D7A-47BC-A7A3-FE57946E6619}" destId="{C1A54DDA-4D7F-4A5C-8B9B-7DDE5D66EFAF}" srcOrd="0" destOrd="0" parTransId="{5BF4EED5-96F4-4663-B94C-A13F5A81D4A5}" sibTransId="{D7A92858-6C1B-4252-BB2B-85B580DA5C99}"/>
    <dgm:cxn modelId="{9748AF57-2A99-482A-935E-C6A16CB2271C}" type="presOf" srcId="{8A5226AA-96D7-4E2E-B83E-2B14C3FEF121}" destId="{35A7FEF7-A978-46A9-A02B-929F3B009C31}" srcOrd="0" destOrd="0" presId="urn:microsoft.com/office/officeart/2018/2/layout/IconCircleList"/>
    <dgm:cxn modelId="{8C49BE90-EB72-4EE7-AAE2-4288F14664EA}" srcId="{B1FE45D2-7D7A-47BC-A7A3-FE57946E6619}" destId="{52B7337D-EB0D-4DAC-A56E-E7B10FB99B42}" srcOrd="1" destOrd="0" parTransId="{143CE46B-9049-4BA7-8AA3-1E0ED6A003DE}" sibTransId="{8A5226AA-96D7-4E2E-B83E-2B14C3FEF121}"/>
    <dgm:cxn modelId="{D2B53E9F-5B86-47F3-BB13-86559462BAD2}" type="presOf" srcId="{64E0C8A6-0B54-46D3-9372-617817B82001}" destId="{23271F32-F9FE-429B-BE79-954816860329}" srcOrd="0" destOrd="0" presId="urn:microsoft.com/office/officeart/2018/2/layout/IconCircleList"/>
    <dgm:cxn modelId="{3CBD76AD-A627-4BFB-89A4-9AC460D315D9}" type="presOf" srcId="{52B7337D-EB0D-4DAC-A56E-E7B10FB99B42}" destId="{C2958DD5-C091-4C32-8B98-5583DA724674}" srcOrd="0" destOrd="0" presId="urn:microsoft.com/office/officeart/2018/2/layout/IconCircleList"/>
    <dgm:cxn modelId="{AA6CDACF-62EE-4F42-93DA-3BC1E34365FC}" type="presOf" srcId="{8FCE45E5-E8C5-41D9-8310-E1410058A80A}" destId="{2588A50E-2F03-4F44-8733-E775B707496F}" srcOrd="0" destOrd="0" presId="urn:microsoft.com/office/officeart/2018/2/layout/IconCircleList"/>
    <dgm:cxn modelId="{567DD7DD-1095-4039-AF5A-B6A67DEEB15C}" type="presOf" srcId="{052F7771-29CF-4AEE-8F3C-86B2D60C306D}" destId="{7764751C-7DE7-417F-959C-0493ACF50C62}" srcOrd="0" destOrd="0" presId="urn:microsoft.com/office/officeart/2018/2/layout/IconCircleList"/>
    <dgm:cxn modelId="{08D624E7-216C-4917-A6C1-9748C7C87573}" srcId="{B1FE45D2-7D7A-47BC-A7A3-FE57946E6619}" destId="{3A241079-16E0-4E0A-8E50-B4B6911A58B9}" srcOrd="3" destOrd="0" parTransId="{1D5F790A-3B6B-4936-BC9A-E90794F91E6F}" sibTransId="{64E0C8A6-0B54-46D3-9372-617817B82001}"/>
    <dgm:cxn modelId="{AA71F1C2-6763-4CB4-B46F-CB59275A1EA5}" type="presParOf" srcId="{D96F80D2-3511-42C0-9189-529030436083}" destId="{E1955598-CCD7-4D57-917E-E10E4DC8D099}" srcOrd="0" destOrd="0" presId="urn:microsoft.com/office/officeart/2018/2/layout/IconCircleList"/>
    <dgm:cxn modelId="{EE16C78D-D765-4611-8E0A-02D31EA58449}" type="presParOf" srcId="{E1955598-CCD7-4D57-917E-E10E4DC8D099}" destId="{2C590202-7CFA-4B00-BB6B-D16D197D9695}" srcOrd="0" destOrd="0" presId="urn:microsoft.com/office/officeart/2018/2/layout/IconCircleList"/>
    <dgm:cxn modelId="{9E0EE39A-3636-4B71-A122-EFFD95386C32}" type="presParOf" srcId="{2C590202-7CFA-4B00-BB6B-D16D197D9695}" destId="{D13DAAD5-E0E7-41E6-B3B5-FF1EE13A49D6}" srcOrd="0" destOrd="0" presId="urn:microsoft.com/office/officeart/2018/2/layout/IconCircleList"/>
    <dgm:cxn modelId="{BE089B96-932D-4234-977F-73A7CEE56F1E}" type="presParOf" srcId="{2C590202-7CFA-4B00-BB6B-D16D197D9695}" destId="{92F7A436-0B14-440A-936D-6F19240F97C3}" srcOrd="1" destOrd="0" presId="urn:microsoft.com/office/officeart/2018/2/layout/IconCircleList"/>
    <dgm:cxn modelId="{739CD8AF-B7F6-48C8-A762-7A30B1203F2C}" type="presParOf" srcId="{2C590202-7CFA-4B00-BB6B-D16D197D9695}" destId="{BA28E6A5-025D-4CF3-B6B1-DECE67563FF2}" srcOrd="2" destOrd="0" presId="urn:microsoft.com/office/officeart/2018/2/layout/IconCircleList"/>
    <dgm:cxn modelId="{7CB84E3B-47DE-4E07-BA33-9E859BBA8992}" type="presParOf" srcId="{2C590202-7CFA-4B00-BB6B-D16D197D9695}" destId="{588D9AEE-0B76-4FD0-95B0-606FFCEBCC67}" srcOrd="3" destOrd="0" presId="urn:microsoft.com/office/officeart/2018/2/layout/IconCircleList"/>
    <dgm:cxn modelId="{102AC815-7CE9-4466-9680-6CF7DC8691B0}" type="presParOf" srcId="{E1955598-CCD7-4D57-917E-E10E4DC8D099}" destId="{B7FCF9A6-80D5-4FAA-9C63-ED8C83BB386B}" srcOrd="1" destOrd="0" presId="urn:microsoft.com/office/officeart/2018/2/layout/IconCircleList"/>
    <dgm:cxn modelId="{2BCCDBF9-97A2-40BB-A43F-5CD84C6C6722}" type="presParOf" srcId="{E1955598-CCD7-4D57-917E-E10E4DC8D099}" destId="{A833C925-CEC6-4229-A51A-FFCAA9224E01}" srcOrd="2" destOrd="0" presId="urn:microsoft.com/office/officeart/2018/2/layout/IconCircleList"/>
    <dgm:cxn modelId="{27360D11-4CE5-41D8-8193-B80C33FEB30F}" type="presParOf" srcId="{A833C925-CEC6-4229-A51A-FFCAA9224E01}" destId="{BEE8AB9B-2CF5-46C0-A03F-5D2C647C2D4A}" srcOrd="0" destOrd="0" presId="urn:microsoft.com/office/officeart/2018/2/layout/IconCircleList"/>
    <dgm:cxn modelId="{AE138306-2F14-4875-87D5-4139B346EDE4}" type="presParOf" srcId="{A833C925-CEC6-4229-A51A-FFCAA9224E01}" destId="{CA539DA6-C099-44CA-A387-08FEAC653C48}" srcOrd="1" destOrd="0" presId="urn:microsoft.com/office/officeart/2018/2/layout/IconCircleList"/>
    <dgm:cxn modelId="{DC132C8F-1E3C-4C57-B7B7-E7919D19C7A5}" type="presParOf" srcId="{A833C925-CEC6-4229-A51A-FFCAA9224E01}" destId="{45E1B2BE-20D6-43D4-989B-C6B476035B97}" srcOrd="2" destOrd="0" presId="urn:microsoft.com/office/officeart/2018/2/layout/IconCircleList"/>
    <dgm:cxn modelId="{8315888E-AB5C-474F-A372-F0AB44F97BB5}" type="presParOf" srcId="{A833C925-CEC6-4229-A51A-FFCAA9224E01}" destId="{C2958DD5-C091-4C32-8B98-5583DA724674}" srcOrd="3" destOrd="0" presId="urn:microsoft.com/office/officeart/2018/2/layout/IconCircleList"/>
    <dgm:cxn modelId="{0E918617-779B-4854-AB75-5AF01642F059}" type="presParOf" srcId="{E1955598-CCD7-4D57-917E-E10E4DC8D099}" destId="{35A7FEF7-A978-46A9-A02B-929F3B009C31}" srcOrd="3" destOrd="0" presId="urn:microsoft.com/office/officeart/2018/2/layout/IconCircleList"/>
    <dgm:cxn modelId="{7A28BCD5-F807-4B92-8B9D-F59CEC3FE23F}" type="presParOf" srcId="{E1955598-CCD7-4D57-917E-E10E4DC8D099}" destId="{4BD1D1CB-06FF-46FF-8123-0E5433B7121F}" srcOrd="4" destOrd="0" presId="urn:microsoft.com/office/officeart/2018/2/layout/IconCircleList"/>
    <dgm:cxn modelId="{4570D4FD-5D1D-49F7-95B7-A3350F0C74D6}" type="presParOf" srcId="{4BD1D1CB-06FF-46FF-8123-0E5433B7121F}" destId="{CF3B26EF-A78D-40BB-83D6-D92591640B91}" srcOrd="0" destOrd="0" presId="urn:microsoft.com/office/officeart/2018/2/layout/IconCircleList"/>
    <dgm:cxn modelId="{48310B97-6396-4B2F-AD59-7D81BF6E1186}" type="presParOf" srcId="{4BD1D1CB-06FF-46FF-8123-0E5433B7121F}" destId="{D3FD5F9D-2247-4CDC-8ADA-ADBD12B243D1}" srcOrd="1" destOrd="0" presId="urn:microsoft.com/office/officeart/2018/2/layout/IconCircleList"/>
    <dgm:cxn modelId="{8E5AE0F1-F2ED-432D-B562-888A040B7B9C}" type="presParOf" srcId="{4BD1D1CB-06FF-46FF-8123-0E5433B7121F}" destId="{ECEBCBF8-3ACA-4702-91CF-C1165A433B15}" srcOrd="2" destOrd="0" presId="urn:microsoft.com/office/officeart/2018/2/layout/IconCircleList"/>
    <dgm:cxn modelId="{E4D58ACF-7CCB-41B6-A930-0FD5BEF338AF}" type="presParOf" srcId="{4BD1D1CB-06FF-46FF-8123-0E5433B7121F}" destId="{2588A50E-2F03-4F44-8733-E775B707496F}" srcOrd="3" destOrd="0" presId="urn:microsoft.com/office/officeart/2018/2/layout/IconCircleList"/>
    <dgm:cxn modelId="{CF8C57FB-8CE0-470F-B7C2-F9612C391285}" type="presParOf" srcId="{E1955598-CCD7-4D57-917E-E10E4DC8D099}" destId="{7764751C-7DE7-417F-959C-0493ACF50C62}" srcOrd="5" destOrd="0" presId="urn:microsoft.com/office/officeart/2018/2/layout/IconCircleList"/>
    <dgm:cxn modelId="{1B6A21A3-DB2C-43A3-A3D2-890FC8F2ADB6}" type="presParOf" srcId="{E1955598-CCD7-4D57-917E-E10E4DC8D099}" destId="{A7E3E624-CA8B-407E-9CF6-C79034CCE218}" srcOrd="6" destOrd="0" presId="urn:microsoft.com/office/officeart/2018/2/layout/IconCircleList"/>
    <dgm:cxn modelId="{76D7B94F-A2A1-4F3E-873A-3CBA9EF51E12}" type="presParOf" srcId="{A7E3E624-CA8B-407E-9CF6-C79034CCE218}" destId="{832394B2-C862-4B64-8B63-BA05FA998A23}" srcOrd="0" destOrd="0" presId="urn:microsoft.com/office/officeart/2018/2/layout/IconCircleList"/>
    <dgm:cxn modelId="{53EBD8D4-3D5B-486E-BA4A-A1B75E56604E}" type="presParOf" srcId="{A7E3E624-CA8B-407E-9CF6-C79034CCE218}" destId="{FF6B68BE-261E-4EB5-862F-70DBA266336A}" srcOrd="1" destOrd="0" presId="urn:microsoft.com/office/officeart/2018/2/layout/IconCircleList"/>
    <dgm:cxn modelId="{BD23C154-22F1-4A59-894E-3393585C047A}" type="presParOf" srcId="{A7E3E624-CA8B-407E-9CF6-C79034CCE218}" destId="{DE4F4FE6-E071-48CC-AF71-116CAD5D0CDE}" srcOrd="2" destOrd="0" presId="urn:microsoft.com/office/officeart/2018/2/layout/IconCircleList"/>
    <dgm:cxn modelId="{F56342DD-796A-462B-8ED7-D3486672EECF}" type="presParOf" srcId="{A7E3E624-CA8B-407E-9CF6-C79034CCE218}" destId="{67294994-EC40-413A-85F1-EC7B56010B79}" srcOrd="3" destOrd="0" presId="urn:microsoft.com/office/officeart/2018/2/layout/IconCircleList"/>
    <dgm:cxn modelId="{87BE7C5A-2A07-457B-9D30-B9493F6948E1}" type="presParOf" srcId="{E1955598-CCD7-4D57-917E-E10E4DC8D099}" destId="{23271F32-F9FE-429B-BE79-954816860329}" srcOrd="7" destOrd="0" presId="urn:microsoft.com/office/officeart/2018/2/layout/IconCircleList"/>
    <dgm:cxn modelId="{D0709B40-A589-4A46-B37C-FAD45BFF1F7D}" type="presParOf" srcId="{E1955598-CCD7-4D57-917E-E10E4DC8D099}" destId="{EDA64B76-8C29-4F54-9205-58D5DDE13701}" srcOrd="8" destOrd="0" presId="urn:microsoft.com/office/officeart/2018/2/layout/IconCircleList"/>
    <dgm:cxn modelId="{D1CC3C4C-BF26-4737-9BD9-896B87645AED}" type="presParOf" srcId="{EDA64B76-8C29-4F54-9205-58D5DDE13701}" destId="{D1718B49-75A6-459C-8226-6F7F6837DA60}" srcOrd="0" destOrd="0" presId="urn:microsoft.com/office/officeart/2018/2/layout/IconCircleList"/>
    <dgm:cxn modelId="{FB17ED3F-2FBB-45CB-B261-1C03DCAC669C}" type="presParOf" srcId="{EDA64B76-8C29-4F54-9205-58D5DDE13701}" destId="{9570D9F7-2F20-49B2-9006-CA7DD9C4517E}" srcOrd="1" destOrd="0" presId="urn:microsoft.com/office/officeart/2018/2/layout/IconCircleList"/>
    <dgm:cxn modelId="{D1E6540E-5C1B-4404-86D1-B01598279790}" type="presParOf" srcId="{EDA64B76-8C29-4F54-9205-58D5DDE13701}" destId="{52C9510A-7FF7-414C-8729-A9A8700E1E92}" srcOrd="2" destOrd="0" presId="urn:microsoft.com/office/officeart/2018/2/layout/IconCircleList"/>
    <dgm:cxn modelId="{B25A076F-F677-4878-9352-BEAFAD48FC1A}" type="presParOf" srcId="{EDA64B76-8C29-4F54-9205-58D5DDE13701}" destId="{D06BEE6C-B567-44B4-A162-44546D31B96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BF9426-C9B6-4DA9-902E-04A08F588A49}" type="doc">
      <dgm:prSet loTypeId="urn:microsoft.com/office/officeart/2005/8/layout/hierarchy3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7BFD96D-2CCF-4517-ABEE-7148A88374F9}">
      <dgm:prSet/>
      <dgm:spPr/>
      <dgm:t>
        <a:bodyPr/>
        <a:lstStyle/>
        <a:p>
          <a:r>
            <a:rPr lang="en-US" dirty="0"/>
            <a:t>Side Navigation Panel with clear icons enables quick page switching</a:t>
          </a:r>
        </a:p>
      </dgm:t>
    </dgm:pt>
    <dgm:pt modelId="{A19D1322-4D96-4084-8318-682D0DFF03EC}" type="parTrans" cxnId="{1840AC52-F78C-4F3B-9DCA-00AE3376F4D0}">
      <dgm:prSet/>
      <dgm:spPr/>
      <dgm:t>
        <a:bodyPr/>
        <a:lstStyle/>
        <a:p>
          <a:endParaRPr lang="en-US"/>
        </a:p>
      </dgm:t>
    </dgm:pt>
    <dgm:pt modelId="{A918BA73-8FE8-4046-9D70-70D57FA9A3B3}" type="sibTrans" cxnId="{1840AC52-F78C-4F3B-9DCA-00AE3376F4D0}">
      <dgm:prSet/>
      <dgm:spPr/>
      <dgm:t>
        <a:bodyPr/>
        <a:lstStyle/>
        <a:p>
          <a:endParaRPr lang="en-US"/>
        </a:p>
      </dgm:t>
    </dgm:pt>
    <dgm:pt modelId="{6CD5EAEC-5341-496D-8635-89738FA68D2C}">
      <dgm:prSet/>
      <dgm:spPr/>
      <dgm:t>
        <a:bodyPr/>
        <a:lstStyle/>
        <a:p>
          <a:r>
            <a:rPr lang="en-US" dirty="0"/>
            <a:t>Consistent Slicers (clean toggles &amp; dropdowns) make interaction easy</a:t>
          </a:r>
        </a:p>
      </dgm:t>
    </dgm:pt>
    <dgm:pt modelId="{58FCBAFB-C651-4178-8CD3-D3BBF5130994}" type="parTrans" cxnId="{DAF28923-F82C-4C85-9AA4-F10D56D2CAC4}">
      <dgm:prSet/>
      <dgm:spPr/>
      <dgm:t>
        <a:bodyPr/>
        <a:lstStyle/>
        <a:p>
          <a:endParaRPr lang="en-US"/>
        </a:p>
      </dgm:t>
    </dgm:pt>
    <dgm:pt modelId="{DA7F03A7-3A42-43A7-A075-4A44E4BF3D60}" type="sibTrans" cxnId="{DAF28923-F82C-4C85-9AA4-F10D56D2CAC4}">
      <dgm:prSet/>
      <dgm:spPr/>
      <dgm:t>
        <a:bodyPr/>
        <a:lstStyle/>
        <a:p>
          <a:endParaRPr lang="en-US"/>
        </a:p>
      </dgm:t>
    </dgm:pt>
    <dgm:pt modelId="{00A0BEA2-880D-48F3-AD33-099D6B22A1F9}">
      <dgm:prSet/>
      <dgm:spPr/>
      <dgm:t>
        <a:bodyPr/>
        <a:lstStyle/>
        <a:p>
          <a:r>
            <a:rPr lang="en-US" b="1" dirty="0"/>
            <a:t>Unified Visual Design</a:t>
          </a:r>
          <a:r>
            <a:rPr lang="en-US" dirty="0"/>
            <a:t>:</a:t>
          </a:r>
        </a:p>
      </dgm:t>
    </dgm:pt>
    <dgm:pt modelId="{D17BF0CD-3A15-492E-895F-A08B9E1D25D5}" type="parTrans" cxnId="{BAE36926-5E48-47D0-A192-B98AA58AAF95}">
      <dgm:prSet/>
      <dgm:spPr/>
      <dgm:t>
        <a:bodyPr/>
        <a:lstStyle/>
        <a:p>
          <a:endParaRPr lang="en-US"/>
        </a:p>
      </dgm:t>
    </dgm:pt>
    <dgm:pt modelId="{2A3481F7-790F-4BAE-9D12-E6E5AAFC699F}" type="sibTrans" cxnId="{BAE36926-5E48-47D0-A192-B98AA58AAF95}">
      <dgm:prSet/>
      <dgm:spPr/>
      <dgm:t>
        <a:bodyPr/>
        <a:lstStyle/>
        <a:p>
          <a:endParaRPr lang="en-US"/>
        </a:p>
      </dgm:t>
    </dgm:pt>
    <dgm:pt modelId="{AA9BB317-8829-4A0E-86A7-2B064FE89521}">
      <dgm:prSet/>
      <dgm:spPr/>
      <dgm:t>
        <a:bodyPr/>
        <a:lstStyle/>
        <a:p>
          <a:r>
            <a:rPr lang="en-US"/>
            <a:t>Soft, readable theme with contrast</a:t>
          </a:r>
        </a:p>
      </dgm:t>
    </dgm:pt>
    <dgm:pt modelId="{D2F0690B-1A0B-4025-89D0-4DB3B4FA06B8}" type="parTrans" cxnId="{07AF267A-34A4-4BD5-A1FB-4B21C4119C4F}">
      <dgm:prSet/>
      <dgm:spPr/>
      <dgm:t>
        <a:bodyPr/>
        <a:lstStyle/>
        <a:p>
          <a:endParaRPr lang="en-US"/>
        </a:p>
      </dgm:t>
    </dgm:pt>
    <dgm:pt modelId="{7150077D-FED3-4033-9F3D-FBB6E53DC1EA}" type="sibTrans" cxnId="{07AF267A-34A4-4BD5-A1FB-4B21C4119C4F}">
      <dgm:prSet/>
      <dgm:spPr/>
      <dgm:t>
        <a:bodyPr/>
        <a:lstStyle/>
        <a:p>
          <a:endParaRPr lang="en-US"/>
        </a:p>
      </dgm:t>
    </dgm:pt>
    <dgm:pt modelId="{9F6073D5-915F-4D17-9B83-5869EE3D4B8B}">
      <dgm:prSet/>
      <dgm:spPr/>
      <dgm:t>
        <a:bodyPr/>
        <a:lstStyle/>
        <a:p>
          <a:r>
            <a:rPr lang="en-US" dirty="0"/>
            <a:t>Color-coded visuals for skills, salary, industry</a:t>
          </a:r>
        </a:p>
      </dgm:t>
    </dgm:pt>
    <dgm:pt modelId="{B41B632D-8FC5-4C34-9074-578D5B48A77F}" type="parTrans" cxnId="{1ABE7213-AABB-451E-A498-5EBAE0D9BE84}">
      <dgm:prSet/>
      <dgm:spPr/>
      <dgm:t>
        <a:bodyPr/>
        <a:lstStyle/>
        <a:p>
          <a:endParaRPr lang="en-US"/>
        </a:p>
      </dgm:t>
    </dgm:pt>
    <dgm:pt modelId="{FB42D86B-CB90-4EEB-A99B-7FC3498CCC47}" type="sibTrans" cxnId="{1ABE7213-AABB-451E-A498-5EBAE0D9BE84}">
      <dgm:prSet/>
      <dgm:spPr/>
      <dgm:t>
        <a:bodyPr/>
        <a:lstStyle/>
        <a:p>
          <a:endParaRPr lang="en-US"/>
        </a:p>
      </dgm:t>
    </dgm:pt>
    <dgm:pt modelId="{C1D17775-76F2-4B64-A343-B9731CA5CDFF}">
      <dgm:prSet/>
      <dgm:spPr/>
      <dgm:t>
        <a:bodyPr/>
        <a:lstStyle/>
        <a:p>
          <a:r>
            <a:rPr lang="en-US" dirty="0"/>
            <a:t>Matching layouts across all pages</a:t>
          </a:r>
        </a:p>
      </dgm:t>
    </dgm:pt>
    <dgm:pt modelId="{F8C41BF7-221C-4205-A6E8-0DE3C9A5FF06}" type="parTrans" cxnId="{F7DBDCC2-061B-4CAC-823B-FF8B09A525C2}">
      <dgm:prSet/>
      <dgm:spPr/>
      <dgm:t>
        <a:bodyPr/>
        <a:lstStyle/>
        <a:p>
          <a:endParaRPr lang="en-US"/>
        </a:p>
      </dgm:t>
    </dgm:pt>
    <dgm:pt modelId="{E51B0471-B5BF-4031-9626-46F192F55718}" type="sibTrans" cxnId="{F7DBDCC2-061B-4CAC-823B-FF8B09A525C2}">
      <dgm:prSet/>
      <dgm:spPr/>
      <dgm:t>
        <a:bodyPr/>
        <a:lstStyle/>
        <a:p>
          <a:endParaRPr lang="en-US"/>
        </a:p>
      </dgm:t>
    </dgm:pt>
    <dgm:pt modelId="{DCCB777A-697D-4849-94D4-15D7D18F4D4A}">
      <dgm:prSet/>
      <dgm:spPr/>
      <dgm:t>
        <a:bodyPr/>
        <a:lstStyle/>
        <a:p>
          <a:r>
            <a:rPr lang="en-US" b="1" dirty="0"/>
            <a:t>Interactive Filtering</a:t>
          </a:r>
          <a:r>
            <a:rPr lang="en-US" dirty="0"/>
            <a:t>: All visuals respond dynamically to user selections</a:t>
          </a:r>
        </a:p>
      </dgm:t>
    </dgm:pt>
    <dgm:pt modelId="{7D0B3716-80FF-4A94-9EFC-ECE09EB20DF0}" type="parTrans" cxnId="{78EB3179-608C-45CE-B881-68A04A15DB60}">
      <dgm:prSet/>
      <dgm:spPr/>
      <dgm:t>
        <a:bodyPr/>
        <a:lstStyle/>
        <a:p>
          <a:endParaRPr lang="en-US"/>
        </a:p>
      </dgm:t>
    </dgm:pt>
    <dgm:pt modelId="{CDA9CEEE-6D79-4704-9960-4D0D306310B6}" type="sibTrans" cxnId="{78EB3179-608C-45CE-B881-68A04A15DB60}">
      <dgm:prSet/>
      <dgm:spPr/>
      <dgm:t>
        <a:bodyPr/>
        <a:lstStyle/>
        <a:p>
          <a:endParaRPr lang="en-US"/>
        </a:p>
      </dgm:t>
    </dgm:pt>
    <dgm:pt modelId="{D82DBA72-1084-497A-BE69-3C74C5FDFD90}">
      <dgm:prSet/>
      <dgm:spPr/>
      <dgm:t>
        <a:bodyPr/>
        <a:lstStyle/>
        <a:p>
          <a:r>
            <a:rPr lang="en-US" b="1"/>
            <a:t>User Value</a:t>
          </a:r>
          <a:r>
            <a:rPr lang="en-US"/>
            <a:t>:</a:t>
          </a:r>
        </a:p>
      </dgm:t>
    </dgm:pt>
    <dgm:pt modelId="{6C7A28C6-A12D-4399-AA3F-6B3B2C827E91}" type="parTrans" cxnId="{DC3EA31F-4CF6-49BE-949B-9247EE718E25}">
      <dgm:prSet/>
      <dgm:spPr/>
      <dgm:t>
        <a:bodyPr/>
        <a:lstStyle/>
        <a:p>
          <a:endParaRPr lang="en-US"/>
        </a:p>
      </dgm:t>
    </dgm:pt>
    <dgm:pt modelId="{46D772CF-1D86-407D-A537-7DC65263936C}" type="sibTrans" cxnId="{DC3EA31F-4CF6-49BE-949B-9247EE718E25}">
      <dgm:prSet/>
      <dgm:spPr/>
      <dgm:t>
        <a:bodyPr/>
        <a:lstStyle/>
        <a:p>
          <a:endParaRPr lang="en-US"/>
        </a:p>
      </dgm:t>
    </dgm:pt>
    <dgm:pt modelId="{8A5D8F18-6EE8-417D-AC8C-5DF65FB7BA60}">
      <dgm:prSet/>
      <dgm:spPr/>
      <dgm:t>
        <a:bodyPr/>
        <a:lstStyle/>
        <a:p>
          <a:r>
            <a:rPr lang="en-US" dirty="0"/>
            <a:t>Easy to explore</a:t>
          </a:r>
        </a:p>
      </dgm:t>
    </dgm:pt>
    <dgm:pt modelId="{5CBFD56D-94ED-46F5-84E3-73E6A38CAB10}" type="parTrans" cxnId="{28A88EA3-CE13-4399-B004-01297BA6A1E1}">
      <dgm:prSet/>
      <dgm:spPr/>
      <dgm:t>
        <a:bodyPr/>
        <a:lstStyle/>
        <a:p>
          <a:endParaRPr lang="en-US"/>
        </a:p>
      </dgm:t>
    </dgm:pt>
    <dgm:pt modelId="{ABA7EFC1-3508-4D02-ABA1-D4029E023624}" type="sibTrans" cxnId="{28A88EA3-CE13-4399-B004-01297BA6A1E1}">
      <dgm:prSet/>
      <dgm:spPr/>
      <dgm:t>
        <a:bodyPr/>
        <a:lstStyle/>
        <a:p>
          <a:endParaRPr lang="en-US"/>
        </a:p>
      </dgm:t>
    </dgm:pt>
    <dgm:pt modelId="{6E7E1DD7-668D-459F-8C9D-AE413FC575EF}">
      <dgm:prSet/>
      <dgm:spPr/>
      <dgm:t>
        <a:bodyPr/>
        <a:lstStyle/>
        <a:p>
          <a:r>
            <a:rPr lang="en-US"/>
            <a:t>Intuitive layout</a:t>
          </a:r>
        </a:p>
      </dgm:t>
    </dgm:pt>
    <dgm:pt modelId="{66F4AA40-AD21-4EB0-8D3F-5AD9367A57A7}" type="parTrans" cxnId="{A3E90528-3EA5-43D6-99E4-D88B62E19B92}">
      <dgm:prSet/>
      <dgm:spPr/>
      <dgm:t>
        <a:bodyPr/>
        <a:lstStyle/>
        <a:p>
          <a:endParaRPr lang="en-US"/>
        </a:p>
      </dgm:t>
    </dgm:pt>
    <dgm:pt modelId="{6482D325-9DCA-4AFE-A591-35381D507C69}" type="sibTrans" cxnId="{A3E90528-3EA5-43D6-99E4-D88B62E19B92}">
      <dgm:prSet/>
      <dgm:spPr/>
      <dgm:t>
        <a:bodyPr/>
        <a:lstStyle/>
        <a:p>
          <a:endParaRPr lang="en-US"/>
        </a:p>
      </dgm:t>
    </dgm:pt>
    <dgm:pt modelId="{E335067F-83AD-4806-AAD6-C80F6167009B}">
      <dgm:prSet/>
      <dgm:spPr/>
      <dgm:t>
        <a:bodyPr/>
        <a:lstStyle/>
        <a:p>
          <a:r>
            <a:rPr lang="en-US" dirty="0"/>
            <a:t>Personalized insights by role, region, company size</a:t>
          </a:r>
        </a:p>
      </dgm:t>
    </dgm:pt>
    <dgm:pt modelId="{E5A82822-E51C-47FE-AA33-E89B15A80D3C}" type="parTrans" cxnId="{050DCCC9-8855-46C3-A8D8-57576DD91CDC}">
      <dgm:prSet/>
      <dgm:spPr/>
      <dgm:t>
        <a:bodyPr/>
        <a:lstStyle/>
        <a:p>
          <a:endParaRPr lang="en-US"/>
        </a:p>
      </dgm:t>
    </dgm:pt>
    <dgm:pt modelId="{D61D56E9-0D67-4ED5-B239-ABC3D0353967}" type="sibTrans" cxnId="{050DCCC9-8855-46C3-A8D8-57576DD91CDC}">
      <dgm:prSet/>
      <dgm:spPr/>
      <dgm:t>
        <a:bodyPr/>
        <a:lstStyle/>
        <a:p>
          <a:endParaRPr lang="en-US"/>
        </a:p>
      </dgm:t>
    </dgm:pt>
    <dgm:pt modelId="{20705E30-1EB6-4910-980B-3ED84FDB1A8E}" type="pres">
      <dgm:prSet presAssocID="{15BF9426-C9B6-4DA9-902E-04A08F588A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2297D2-C4E7-4FF1-AB10-788D6FB41F6C}" type="pres">
      <dgm:prSet presAssocID="{07BFD96D-2CCF-4517-ABEE-7148A88374F9}" presName="root" presStyleCnt="0"/>
      <dgm:spPr/>
    </dgm:pt>
    <dgm:pt modelId="{A751581E-5BAC-4852-8E1A-CD681C788364}" type="pres">
      <dgm:prSet presAssocID="{07BFD96D-2CCF-4517-ABEE-7148A88374F9}" presName="rootComposite" presStyleCnt="0"/>
      <dgm:spPr/>
    </dgm:pt>
    <dgm:pt modelId="{436EC405-0D59-4A0C-B03F-C9BFF9CE91A2}" type="pres">
      <dgm:prSet presAssocID="{07BFD96D-2CCF-4517-ABEE-7148A88374F9}" presName="rootText" presStyleLbl="node1" presStyleIdx="0" presStyleCnt="5" custScaleX="136714" custScaleY="182818"/>
      <dgm:spPr/>
    </dgm:pt>
    <dgm:pt modelId="{0A6B0EA1-2C8E-4DCB-8CBC-3E0022E229E3}" type="pres">
      <dgm:prSet presAssocID="{07BFD96D-2CCF-4517-ABEE-7148A88374F9}" presName="rootConnector" presStyleLbl="node1" presStyleIdx="0" presStyleCnt="5"/>
      <dgm:spPr/>
    </dgm:pt>
    <dgm:pt modelId="{4F257E60-22F1-42D1-A626-616541FF55C0}" type="pres">
      <dgm:prSet presAssocID="{07BFD96D-2CCF-4517-ABEE-7148A88374F9}" presName="childShape" presStyleCnt="0"/>
      <dgm:spPr/>
    </dgm:pt>
    <dgm:pt modelId="{15457410-28B8-493F-92E5-8DEACDF06C84}" type="pres">
      <dgm:prSet presAssocID="{6CD5EAEC-5341-496D-8635-89738FA68D2C}" presName="root" presStyleCnt="0"/>
      <dgm:spPr/>
    </dgm:pt>
    <dgm:pt modelId="{725D913B-3D77-46A6-AE79-607929D39FEF}" type="pres">
      <dgm:prSet presAssocID="{6CD5EAEC-5341-496D-8635-89738FA68D2C}" presName="rootComposite" presStyleCnt="0"/>
      <dgm:spPr/>
    </dgm:pt>
    <dgm:pt modelId="{6CAA1B8A-4E8C-4C3B-8723-70355A131AE5}" type="pres">
      <dgm:prSet presAssocID="{6CD5EAEC-5341-496D-8635-89738FA68D2C}" presName="rootText" presStyleLbl="node1" presStyleIdx="1" presStyleCnt="5" custScaleX="131465" custScaleY="185420"/>
      <dgm:spPr/>
    </dgm:pt>
    <dgm:pt modelId="{A51AAFDA-AB5F-4BF8-9DCB-77D78C5AACFD}" type="pres">
      <dgm:prSet presAssocID="{6CD5EAEC-5341-496D-8635-89738FA68D2C}" presName="rootConnector" presStyleLbl="node1" presStyleIdx="1" presStyleCnt="5"/>
      <dgm:spPr/>
    </dgm:pt>
    <dgm:pt modelId="{1385A89F-4237-45CA-84D8-9E5BD692CB0A}" type="pres">
      <dgm:prSet presAssocID="{6CD5EAEC-5341-496D-8635-89738FA68D2C}" presName="childShape" presStyleCnt="0"/>
      <dgm:spPr/>
    </dgm:pt>
    <dgm:pt modelId="{73D8E9D2-ABE8-4202-AEFB-16BCA5D3EF48}" type="pres">
      <dgm:prSet presAssocID="{00A0BEA2-880D-48F3-AD33-099D6B22A1F9}" presName="root" presStyleCnt="0"/>
      <dgm:spPr/>
    </dgm:pt>
    <dgm:pt modelId="{8705C1CD-BA46-44C9-B378-6921B3C3DF97}" type="pres">
      <dgm:prSet presAssocID="{00A0BEA2-880D-48F3-AD33-099D6B22A1F9}" presName="rootComposite" presStyleCnt="0"/>
      <dgm:spPr/>
    </dgm:pt>
    <dgm:pt modelId="{04548393-BBD9-40B9-9F4F-587C2D6C2FD6}" type="pres">
      <dgm:prSet presAssocID="{00A0BEA2-880D-48F3-AD33-099D6B22A1F9}" presName="rootText" presStyleLbl="node1" presStyleIdx="2" presStyleCnt="5" custScaleX="126747"/>
      <dgm:spPr/>
    </dgm:pt>
    <dgm:pt modelId="{FB8F6803-66BB-4410-82E5-6E89C21C378B}" type="pres">
      <dgm:prSet presAssocID="{00A0BEA2-880D-48F3-AD33-099D6B22A1F9}" presName="rootConnector" presStyleLbl="node1" presStyleIdx="2" presStyleCnt="5"/>
      <dgm:spPr/>
    </dgm:pt>
    <dgm:pt modelId="{B627F70F-60B3-4714-B471-31EE6F0F4AB3}" type="pres">
      <dgm:prSet presAssocID="{00A0BEA2-880D-48F3-AD33-099D6B22A1F9}" presName="childShape" presStyleCnt="0"/>
      <dgm:spPr/>
    </dgm:pt>
    <dgm:pt modelId="{D3A312D9-87FB-44B8-A5F3-AD65E50D083D}" type="pres">
      <dgm:prSet presAssocID="{D2F0690B-1A0B-4025-89D0-4DB3B4FA06B8}" presName="Name13" presStyleLbl="parChTrans1D2" presStyleIdx="0" presStyleCnt="6"/>
      <dgm:spPr/>
    </dgm:pt>
    <dgm:pt modelId="{E4181B67-E77F-42FA-A2F4-F5DD9E50BFDB}" type="pres">
      <dgm:prSet presAssocID="{AA9BB317-8829-4A0E-86A7-2B064FE89521}" presName="childText" presStyleLbl="bgAcc1" presStyleIdx="0" presStyleCnt="6" custScaleX="139513">
        <dgm:presLayoutVars>
          <dgm:bulletEnabled val="1"/>
        </dgm:presLayoutVars>
      </dgm:prSet>
      <dgm:spPr/>
    </dgm:pt>
    <dgm:pt modelId="{A20BD74B-BCA7-439F-BB94-9376B8DC0577}" type="pres">
      <dgm:prSet presAssocID="{B41B632D-8FC5-4C34-9074-578D5B48A77F}" presName="Name13" presStyleLbl="parChTrans1D2" presStyleIdx="1" presStyleCnt="6"/>
      <dgm:spPr/>
    </dgm:pt>
    <dgm:pt modelId="{8163FCFB-3CD0-4935-9182-44EEEF68AD34}" type="pres">
      <dgm:prSet presAssocID="{9F6073D5-915F-4D17-9B83-5869EE3D4B8B}" presName="childText" presStyleLbl="bgAcc1" presStyleIdx="1" presStyleCnt="6" custScaleX="139513">
        <dgm:presLayoutVars>
          <dgm:bulletEnabled val="1"/>
        </dgm:presLayoutVars>
      </dgm:prSet>
      <dgm:spPr/>
    </dgm:pt>
    <dgm:pt modelId="{6DAD19D6-1705-4F35-B426-7896F5BFE624}" type="pres">
      <dgm:prSet presAssocID="{F8C41BF7-221C-4205-A6E8-0DE3C9A5FF06}" presName="Name13" presStyleLbl="parChTrans1D2" presStyleIdx="2" presStyleCnt="6"/>
      <dgm:spPr/>
    </dgm:pt>
    <dgm:pt modelId="{C1876E61-D130-44C6-823A-492FAF8E428A}" type="pres">
      <dgm:prSet presAssocID="{C1D17775-76F2-4B64-A343-B9731CA5CDFF}" presName="childText" presStyleLbl="bgAcc1" presStyleIdx="2" presStyleCnt="6" custScaleX="139183">
        <dgm:presLayoutVars>
          <dgm:bulletEnabled val="1"/>
        </dgm:presLayoutVars>
      </dgm:prSet>
      <dgm:spPr/>
    </dgm:pt>
    <dgm:pt modelId="{5205FBE5-DD06-4260-9E95-527A18DAEFE2}" type="pres">
      <dgm:prSet presAssocID="{DCCB777A-697D-4849-94D4-15D7D18F4D4A}" presName="root" presStyleCnt="0"/>
      <dgm:spPr/>
    </dgm:pt>
    <dgm:pt modelId="{30E07B4A-AE93-4C09-9572-5B9B00E1DB27}" type="pres">
      <dgm:prSet presAssocID="{DCCB777A-697D-4849-94D4-15D7D18F4D4A}" presName="rootComposite" presStyleCnt="0"/>
      <dgm:spPr/>
    </dgm:pt>
    <dgm:pt modelId="{8777C4CE-A638-4A7B-93C3-7F77C4EAC2DF}" type="pres">
      <dgm:prSet presAssocID="{DCCB777A-697D-4849-94D4-15D7D18F4D4A}" presName="rootText" presStyleLbl="node1" presStyleIdx="3" presStyleCnt="5" custScaleX="131362" custScaleY="168753"/>
      <dgm:spPr/>
    </dgm:pt>
    <dgm:pt modelId="{CAE67A7B-F8D5-4B75-8C72-EBE929D2DB7A}" type="pres">
      <dgm:prSet presAssocID="{DCCB777A-697D-4849-94D4-15D7D18F4D4A}" presName="rootConnector" presStyleLbl="node1" presStyleIdx="3" presStyleCnt="5"/>
      <dgm:spPr/>
    </dgm:pt>
    <dgm:pt modelId="{470EBDE5-6470-4D33-8116-8EA32DC05CBB}" type="pres">
      <dgm:prSet presAssocID="{DCCB777A-697D-4849-94D4-15D7D18F4D4A}" presName="childShape" presStyleCnt="0"/>
      <dgm:spPr/>
    </dgm:pt>
    <dgm:pt modelId="{EE302FFE-481A-4330-9195-CF2718829C3A}" type="pres">
      <dgm:prSet presAssocID="{D82DBA72-1084-497A-BE69-3C74C5FDFD90}" presName="root" presStyleCnt="0"/>
      <dgm:spPr/>
    </dgm:pt>
    <dgm:pt modelId="{3333A3AA-DFC2-4E2A-A091-0CEC7809D7FB}" type="pres">
      <dgm:prSet presAssocID="{D82DBA72-1084-497A-BE69-3C74C5FDFD90}" presName="rootComposite" presStyleCnt="0"/>
      <dgm:spPr/>
    </dgm:pt>
    <dgm:pt modelId="{EBE61F5E-4F14-4536-A79F-89C094960523}" type="pres">
      <dgm:prSet presAssocID="{D82DBA72-1084-497A-BE69-3C74C5FDFD90}" presName="rootText" presStyleLbl="node1" presStyleIdx="4" presStyleCnt="5"/>
      <dgm:spPr/>
    </dgm:pt>
    <dgm:pt modelId="{D38023B5-E102-4959-BEAC-48C8392BD402}" type="pres">
      <dgm:prSet presAssocID="{D82DBA72-1084-497A-BE69-3C74C5FDFD90}" presName="rootConnector" presStyleLbl="node1" presStyleIdx="4" presStyleCnt="5"/>
      <dgm:spPr/>
    </dgm:pt>
    <dgm:pt modelId="{ECB886F1-9B03-41F4-BA45-CAD7E76E14D8}" type="pres">
      <dgm:prSet presAssocID="{D82DBA72-1084-497A-BE69-3C74C5FDFD90}" presName="childShape" presStyleCnt="0"/>
      <dgm:spPr/>
    </dgm:pt>
    <dgm:pt modelId="{2DF44670-0957-4B2B-BB1B-28AE49855F30}" type="pres">
      <dgm:prSet presAssocID="{5CBFD56D-94ED-46F5-84E3-73E6A38CAB10}" presName="Name13" presStyleLbl="parChTrans1D2" presStyleIdx="3" presStyleCnt="6"/>
      <dgm:spPr/>
    </dgm:pt>
    <dgm:pt modelId="{D06ED8E8-3F12-4615-AA74-17B82323A272}" type="pres">
      <dgm:prSet presAssocID="{8A5D8F18-6EE8-417D-AC8C-5DF65FB7BA60}" presName="childText" presStyleLbl="bgAcc1" presStyleIdx="3" presStyleCnt="6" custScaleX="129034">
        <dgm:presLayoutVars>
          <dgm:bulletEnabled val="1"/>
        </dgm:presLayoutVars>
      </dgm:prSet>
      <dgm:spPr/>
    </dgm:pt>
    <dgm:pt modelId="{484154BD-2327-4369-9E9E-98A0091F9373}" type="pres">
      <dgm:prSet presAssocID="{66F4AA40-AD21-4EB0-8D3F-5AD9367A57A7}" presName="Name13" presStyleLbl="parChTrans1D2" presStyleIdx="4" presStyleCnt="6"/>
      <dgm:spPr/>
    </dgm:pt>
    <dgm:pt modelId="{175BAD6C-FD8C-40A7-B3B9-E0C4C8698444}" type="pres">
      <dgm:prSet presAssocID="{6E7E1DD7-668D-459F-8C9D-AE413FC575EF}" presName="childText" presStyleLbl="bgAcc1" presStyleIdx="4" presStyleCnt="6" custScaleX="129259">
        <dgm:presLayoutVars>
          <dgm:bulletEnabled val="1"/>
        </dgm:presLayoutVars>
      </dgm:prSet>
      <dgm:spPr/>
    </dgm:pt>
    <dgm:pt modelId="{918AC4EF-BA24-4B4D-BBFF-160D6139F4BC}" type="pres">
      <dgm:prSet presAssocID="{E5A82822-E51C-47FE-AA33-E89B15A80D3C}" presName="Name13" presStyleLbl="parChTrans1D2" presStyleIdx="5" presStyleCnt="6"/>
      <dgm:spPr/>
    </dgm:pt>
    <dgm:pt modelId="{82226E8D-164A-4DE0-84EA-A0A1C8852C5A}" type="pres">
      <dgm:prSet presAssocID="{E335067F-83AD-4806-AAD6-C80F6167009B}" presName="childText" presStyleLbl="bgAcc1" presStyleIdx="5" presStyleCnt="6" custScaleX="130875">
        <dgm:presLayoutVars>
          <dgm:bulletEnabled val="1"/>
        </dgm:presLayoutVars>
      </dgm:prSet>
      <dgm:spPr/>
    </dgm:pt>
  </dgm:ptLst>
  <dgm:cxnLst>
    <dgm:cxn modelId="{F334CD0C-5552-4830-AA6B-96E029ED08BD}" type="presOf" srcId="{8A5D8F18-6EE8-417D-AC8C-5DF65FB7BA60}" destId="{D06ED8E8-3F12-4615-AA74-17B82323A272}" srcOrd="0" destOrd="0" presId="urn:microsoft.com/office/officeart/2005/8/layout/hierarchy3"/>
    <dgm:cxn modelId="{1ABE7213-AABB-451E-A498-5EBAE0D9BE84}" srcId="{00A0BEA2-880D-48F3-AD33-099D6B22A1F9}" destId="{9F6073D5-915F-4D17-9B83-5869EE3D4B8B}" srcOrd="1" destOrd="0" parTransId="{B41B632D-8FC5-4C34-9074-578D5B48A77F}" sibTransId="{FB42D86B-CB90-4EEB-A99B-7FC3498CCC47}"/>
    <dgm:cxn modelId="{DC3EA31F-4CF6-49BE-949B-9247EE718E25}" srcId="{15BF9426-C9B6-4DA9-902E-04A08F588A49}" destId="{D82DBA72-1084-497A-BE69-3C74C5FDFD90}" srcOrd="4" destOrd="0" parTransId="{6C7A28C6-A12D-4399-AA3F-6B3B2C827E91}" sibTransId="{46D772CF-1D86-407D-A537-7DC65263936C}"/>
    <dgm:cxn modelId="{DAF28923-F82C-4C85-9AA4-F10D56D2CAC4}" srcId="{15BF9426-C9B6-4DA9-902E-04A08F588A49}" destId="{6CD5EAEC-5341-496D-8635-89738FA68D2C}" srcOrd="1" destOrd="0" parTransId="{58FCBAFB-C651-4178-8CD3-D3BBF5130994}" sibTransId="{DA7F03A7-3A42-43A7-A075-4A44E4BF3D60}"/>
    <dgm:cxn modelId="{BAE36926-5E48-47D0-A192-B98AA58AAF95}" srcId="{15BF9426-C9B6-4DA9-902E-04A08F588A49}" destId="{00A0BEA2-880D-48F3-AD33-099D6B22A1F9}" srcOrd="2" destOrd="0" parTransId="{D17BF0CD-3A15-492E-895F-A08B9E1D25D5}" sibTransId="{2A3481F7-790F-4BAE-9D12-E6E5AAFC699F}"/>
    <dgm:cxn modelId="{A4079F26-FEDE-4B61-B62F-1986B42DC393}" type="presOf" srcId="{C1D17775-76F2-4B64-A343-B9731CA5CDFF}" destId="{C1876E61-D130-44C6-823A-492FAF8E428A}" srcOrd="0" destOrd="0" presId="urn:microsoft.com/office/officeart/2005/8/layout/hierarchy3"/>
    <dgm:cxn modelId="{A3E90528-3EA5-43D6-99E4-D88B62E19B92}" srcId="{D82DBA72-1084-497A-BE69-3C74C5FDFD90}" destId="{6E7E1DD7-668D-459F-8C9D-AE413FC575EF}" srcOrd="1" destOrd="0" parTransId="{66F4AA40-AD21-4EB0-8D3F-5AD9367A57A7}" sibTransId="{6482D325-9DCA-4AFE-A591-35381D507C69}"/>
    <dgm:cxn modelId="{68773939-C042-4919-BFF1-6AFB4EF02764}" type="presOf" srcId="{6CD5EAEC-5341-496D-8635-89738FA68D2C}" destId="{A51AAFDA-AB5F-4BF8-9DCB-77D78C5AACFD}" srcOrd="1" destOrd="0" presId="urn:microsoft.com/office/officeart/2005/8/layout/hierarchy3"/>
    <dgm:cxn modelId="{FF173A64-6215-4C47-A65E-5040F4866C63}" type="presOf" srcId="{DCCB777A-697D-4849-94D4-15D7D18F4D4A}" destId="{8777C4CE-A638-4A7B-93C3-7F77C4EAC2DF}" srcOrd="0" destOrd="0" presId="urn:microsoft.com/office/officeart/2005/8/layout/hierarchy3"/>
    <dgm:cxn modelId="{651F1846-8EDA-4D4C-8A64-2DA60CE5B80F}" type="presOf" srcId="{D2F0690B-1A0B-4025-89D0-4DB3B4FA06B8}" destId="{D3A312D9-87FB-44B8-A5F3-AD65E50D083D}" srcOrd="0" destOrd="0" presId="urn:microsoft.com/office/officeart/2005/8/layout/hierarchy3"/>
    <dgm:cxn modelId="{0A0ED369-087E-48CF-81DC-A082ED8AA9F4}" type="presOf" srcId="{6CD5EAEC-5341-496D-8635-89738FA68D2C}" destId="{6CAA1B8A-4E8C-4C3B-8723-70355A131AE5}" srcOrd="0" destOrd="0" presId="urn:microsoft.com/office/officeart/2005/8/layout/hierarchy3"/>
    <dgm:cxn modelId="{E785A96D-55B5-4C6C-90C3-D70BD1F1B3A0}" type="presOf" srcId="{E5A82822-E51C-47FE-AA33-E89B15A80D3C}" destId="{918AC4EF-BA24-4B4D-BBFF-160D6139F4BC}" srcOrd="0" destOrd="0" presId="urn:microsoft.com/office/officeart/2005/8/layout/hierarchy3"/>
    <dgm:cxn modelId="{1840AC52-F78C-4F3B-9DCA-00AE3376F4D0}" srcId="{15BF9426-C9B6-4DA9-902E-04A08F588A49}" destId="{07BFD96D-2CCF-4517-ABEE-7148A88374F9}" srcOrd="0" destOrd="0" parTransId="{A19D1322-4D96-4084-8318-682D0DFF03EC}" sibTransId="{A918BA73-8FE8-4046-9D70-70D57FA9A3B3}"/>
    <dgm:cxn modelId="{70B3BB54-F74F-495D-AACB-611B10DD8494}" type="presOf" srcId="{6E7E1DD7-668D-459F-8C9D-AE413FC575EF}" destId="{175BAD6C-FD8C-40A7-B3B9-E0C4C8698444}" srcOrd="0" destOrd="0" presId="urn:microsoft.com/office/officeart/2005/8/layout/hierarchy3"/>
    <dgm:cxn modelId="{D7D63157-6257-4C09-B494-0C0CF5F39F81}" type="presOf" srcId="{F8C41BF7-221C-4205-A6E8-0DE3C9A5FF06}" destId="{6DAD19D6-1705-4F35-B426-7896F5BFE624}" srcOrd="0" destOrd="0" presId="urn:microsoft.com/office/officeart/2005/8/layout/hierarchy3"/>
    <dgm:cxn modelId="{78EB3179-608C-45CE-B881-68A04A15DB60}" srcId="{15BF9426-C9B6-4DA9-902E-04A08F588A49}" destId="{DCCB777A-697D-4849-94D4-15D7D18F4D4A}" srcOrd="3" destOrd="0" parTransId="{7D0B3716-80FF-4A94-9EFC-ECE09EB20DF0}" sibTransId="{CDA9CEEE-6D79-4704-9960-4D0D306310B6}"/>
    <dgm:cxn modelId="{07AF267A-34A4-4BD5-A1FB-4B21C4119C4F}" srcId="{00A0BEA2-880D-48F3-AD33-099D6B22A1F9}" destId="{AA9BB317-8829-4A0E-86A7-2B064FE89521}" srcOrd="0" destOrd="0" parTransId="{D2F0690B-1A0B-4025-89D0-4DB3B4FA06B8}" sibTransId="{7150077D-FED3-4033-9F3D-FBB6E53DC1EA}"/>
    <dgm:cxn modelId="{0BD06C85-83C3-4568-9F91-70A5E2BA111C}" type="presOf" srcId="{D82DBA72-1084-497A-BE69-3C74C5FDFD90}" destId="{EBE61F5E-4F14-4536-A79F-89C094960523}" srcOrd="0" destOrd="0" presId="urn:microsoft.com/office/officeart/2005/8/layout/hierarchy3"/>
    <dgm:cxn modelId="{EE44F78F-FDC7-469B-8DCA-502EF467DA57}" type="presOf" srcId="{9F6073D5-915F-4D17-9B83-5869EE3D4B8B}" destId="{8163FCFB-3CD0-4935-9182-44EEEF68AD34}" srcOrd="0" destOrd="0" presId="urn:microsoft.com/office/officeart/2005/8/layout/hierarchy3"/>
    <dgm:cxn modelId="{AFA3EAA0-97F1-4E17-A207-F841E6714580}" type="presOf" srcId="{15BF9426-C9B6-4DA9-902E-04A08F588A49}" destId="{20705E30-1EB6-4910-980B-3ED84FDB1A8E}" srcOrd="0" destOrd="0" presId="urn:microsoft.com/office/officeart/2005/8/layout/hierarchy3"/>
    <dgm:cxn modelId="{28A88EA3-CE13-4399-B004-01297BA6A1E1}" srcId="{D82DBA72-1084-497A-BE69-3C74C5FDFD90}" destId="{8A5D8F18-6EE8-417D-AC8C-5DF65FB7BA60}" srcOrd="0" destOrd="0" parTransId="{5CBFD56D-94ED-46F5-84E3-73E6A38CAB10}" sibTransId="{ABA7EFC1-3508-4D02-ABA1-D4029E023624}"/>
    <dgm:cxn modelId="{E5DF8AB1-0DA0-4FD5-A457-E175E0C7F026}" type="presOf" srcId="{B41B632D-8FC5-4C34-9074-578D5B48A77F}" destId="{A20BD74B-BCA7-439F-BB94-9376B8DC0577}" srcOrd="0" destOrd="0" presId="urn:microsoft.com/office/officeart/2005/8/layout/hierarchy3"/>
    <dgm:cxn modelId="{565C6FB5-5B5A-4B42-9942-8631C86E678D}" type="presOf" srcId="{00A0BEA2-880D-48F3-AD33-099D6B22A1F9}" destId="{04548393-BBD9-40B9-9F4F-587C2D6C2FD6}" srcOrd="0" destOrd="0" presId="urn:microsoft.com/office/officeart/2005/8/layout/hierarchy3"/>
    <dgm:cxn modelId="{A3E92BBB-5D44-47D8-9BAF-16FCD12A233E}" type="presOf" srcId="{07BFD96D-2CCF-4517-ABEE-7148A88374F9}" destId="{0A6B0EA1-2C8E-4DCB-8CBC-3E0022E229E3}" srcOrd="1" destOrd="0" presId="urn:microsoft.com/office/officeart/2005/8/layout/hierarchy3"/>
    <dgm:cxn modelId="{F7DBDCC2-061B-4CAC-823B-FF8B09A525C2}" srcId="{00A0BEA2-880D-48F3-AD33-099D6B22A1F9}" destId="{C1D17775-76F2-4B64-A343-B9731CA5CDFF}" srcOrd="2" destOrd="0" parTransId="{F8C41BF7-221C-4205-A6E8-0DE3C9A5FF06}" sibTransId="{E51B0471-B5BF-4031-9626-46F192F55718}"/>
    <dgm:cxn modelId="{050DCCC9-8855-46C3-A8D8-57576DD91CDC}" srcId="{D82DBA72-1084-497A-BE69-3C74C5FDFD90}" destId="{E335067F-83AD-4806-AAD6-C80F6167009B}" srcOrd="2" destOrd="0" parTransId="{E5A82822-E51C-47FE-AA33-E89B15A80D3C}" sibTransId="{D61D56E9-0D67-4ED5-B239-ABC3D0353967}"/>
    <dgm:cxn modelId="{1347A3CE-EFCA-43ED-8B9C-6F4372C64EEB}" type="presOf" srcId="{00A0BEA2-880D-48F3-AD33-099D6B22A1F9}" destId="{FB8F6803-66BB-4410-82E5-6E89C21C378B}" srcOrd="1" destOrd="0" presId="urn:microsoft.com/office/officeart/2005/8/layout/hierarchy3"/>
    <dgm:cxn modelId="{EF52A1D1-C880-4EB4-A47D-CEB6C2283D4C}" type="presOf" srcId="{07BFD96D-2CCF-4517-ABEE-7148A88374F9}" destId="{436EC405-0D59-4A0C-B03F-C9BFF9CE91A2}" srcOrd="0" destOrd="0" presId="urn:microsoft.com/office/officeart/2005/8/layout/hierarchy3"/>
    <dgm:cxn modelId="{09FA5ED6-E5D6-447A-A84F-5FA5809F172C}" type="presOf" srcId="{AA9BB317-8829-4A0E-86A7-2B064FE89521}" destId="{E4181B67-E77F-42FA-A2F4-F5DD9E50BFDB}" srcOrd="0" destOrd="0" presId="urn:microsoft.com/office/officeart/2005/8/layout/hierarchy3"/>
    <dgm:cxn modelId="{6D4887D7-EB2B-4478-80DD-D5F4361CA36F}" type="presOf" srcId="{DCCB777A-697D-4849-94D4-15D7D18F4D4A}" destId="{CAE67A7B-F8D5-4B75-8C72-EBE929D2DB7A}" srcOrd="1" destOrd="0" presId="urn:microsoft.com/office/officeart/2005/8/layout/hierarchy3"/>
    <dgm:cxn modelId="{EA48D5F0-A34F-49BE-8E34-B91309CB7C14}" type="presOf" srcId="{66F4AA40-AD21-4EB0-8D3F-5AD9367A57A7}" destId="{484154BD-2327-4369-9E9E-98A0091F9373}" srcOrd="0" destOrd="0" presId="urn:microsoft.com/office/officeart/2005/8/layout/hierarchy3"/>
    <dgm:cxn modelId="{8A9562F6-3431-43B9-AC62-4D1063EED3AC}" type="presOf" srcId="{5CBFD56D-94ED-46F5-84E3-73E6A38CAB10}" destId="{2DF44670-0957-4B2B-BB1B-28AE49855F30}" srcOrd="0" destOrd="0" presId="urn:microsoft.com/office/officeart/2005/8/layout/hierarchy3"/>
    <dgm:cxn modelId="{EF78E9F9-A86D-4B98-81B6-7333D17A441C}" type="presOf" srcId="{D82DBA72-1084-497A-BE69-3C74C5FDFD90}" destId="{D38023B5-E102-4959-BEAC-48C8392BD402}" srcOrd="1" destOrd="0" presId="urn:microsoft.com/office/officeart/2005/8/layout/hierarchy3"/>
    <dgm:cxn modelId="{2B439EFC-7C79-405C-BF37-8FDBE50AF134}" type="presOf" srcId="{E335067F-83AD-4806-AAD6-C80F6167009B}" destId="{82226E8D-164A-4DE0-84EA-A0A1C8852C5A}" srcOrd="0" destOrd="0" presId="urn:microsoft.com/office/officeart/2005/8/layout/hierarchy3"/>
    <dgm:cxn modelId="{1649EDD0-38ED-4A6A-AF94-7BEE711688D3}" type="presParOf" srcId="{20705E30-1EB6-4910-980B-3ED84FDB1A8E}" destId="{CF2297D2-C4E7-4FF1-AB10-788D6FB41F6C}" srcOrd="0" destOrd="0" presId="urn:microsoft.com/office/officeart/2005/8/layout/hierarchy3"/>
    <dgm:cxn modelId="{6C5D892A-454F-49F1-A31F-73F19B9AEBE7}" type="presParOf" srcId="{CF2297D2-C4E7-4FF1-AB10-788D6FB41F6C}" destId="{A751581E-5BAC-4852-8E1A-CD681C788364}" srcOrd="0" destOrd="0" presId="urn:microsoft.com/office/officeart/2005/8/layout/hierarchy3"/>
    <dgm:cxn modelId="{93DC4EE6-8B7F-4B96-B277-F2C28008F4A0}" type="presParOf" srcId="{A751581E-5BAC-4852-8E1A-CD681C788364}" destId="{436EC405-0D59-4A0C-B03F-C9BFF9CE91A2}" srcOrd="0" destOrd="0" presId="urn:microsoft.com/office/officeart/2005/8/layout/hierarchy3"/>
    <dgm:cxn modelId="{C701F7D3-5177-405E-AA23-4227968CDB8C}" type="presParOf" srcId="{A751581E-5BAC-4852-8E1A-CD681C788364}" destId="{0A6B0EA1-2C8E-4DCB-8CBC-3E0022E229E3}" srcOrd="1" destOrd="0" presId="urn:microsoft.com/office/officeart/2005/8/layout/hierarchy3"/>
    <dgm:cxn modelId="{610E523A-A76E-4E25-988E-60AB6336A035}" type="presParOf" srcId="{CF2297D2-C4E7-4FF1-AB10-788D6FB41F6C}" destId="{4F257E60-22F1-42D1-A626-616541FF55C0}" srcOrd="1" destOrd="0" presId="urn:microsoft.com/office/officeart/2005/8/layout/hierarchy3"/>
    <dgm:cxn modelId="{6AE6324E-0E9F-4211-ACB8-E6E2685F0CA3}" type="presParOf" srcId="{20705E30-1EB6-4910-980B-3ED84FDB1A8E}" destId="{15457410-28B8-493F-92E5-8DEACDF06C84}" srcOrd="1" destOrd="0" presId="urn:microsoft.com/office/officeart/2005/8/layout/hierarchy3"/>
    <dgm:cxn modelId="{DCACF777-12A8-428F-9FB4-E41291D4FB71}" type="presParOf" srcId="{15457410-28B8-493F-92E5-8DEACDF06C84}" destId="{725D913B-3D77-46A6-AE79-607929D39FEF}" srcOrd="0" destOrd="0" presId="urn:microsoft.com/office/officeart/2005/8/layout/hierarchy3"/>
    <dgm:cxn modelId="{BA4AA979-8B31-4721-849E-FDC71A058849}" type="presParOf" srcId="{725D913B-3D77-46A6-AE79-607929D39FEF}" destId="{6CAA1B8A-4E8C-4C3B-8723-70355A131AE5}" srcOrd="0" destOrd="0" presId="urn:microsoft.com/office/officeart/2005/8/layout/hierarchy3"/>
    <dgm:cxn modelId="{8269AB40-71BA-4A98-8C77-38F3333A5050}" type="presParOf" srcId="{725D913B-3D77-46A6-AE79-607929D39FEF}" destId="{A51AAFDA-AB5F-4BF8-9DCB-77D78C5AACFD}" srcOrd="1" destOrd="0" presId="urn:microsoft.com/office/officeart/2005/8/layout/hierarchy3"/>
    <dgm:cxn modelId="{8050A3A1-1451-4600-90FF-0BBEBE23DAFE}" type="presParOf" srcId="{15457410-28B8-493F-92E5-8DEACDF06C84}" destId="{1385A89F-4237-45CA-84D8-9E5BD692CB0A}" srcOrd="1" destOrd="0" presId="urn:microsoft.com/office/officeart/2005/8/layout/hierarchy3"/>
    <dgm:cxn modelId="{5D925DC8-8F0E-459A-A982-E8FB9ACF38BA}" type="presParOf" srcId="{20705E30-1EB6-4910-980B-3ED84FDB1A8E}" destId="{73D8E9D2-ABE8-4202-AEFB-16BCA5D3EF48}" srcOrd="2" destOrd="0" presId="urn:microsoft.com/office/officeart/2005/8/layout/hierarchy3"/>
    <dgm:cxn modelId="{D9DBD3B6-5DEA-4ECD-9168-7406B6A87578}" type="presParOf" srcId="{73D8E9D2-ABE8-4202-AEFB-16BCA5D3EF48}" destId="{8705C1CD-BA46-44C9-B378-6921B3C3DF97}" srcOrd="0" destOrd="0" presId="urn:microsoft.com/office/officeart/2005/8/layout/hierarchy3"/>
    <dgm:cxn modelId="{D431E40C-729A-4FF2-99C2-6EA82DF7E93A}" type="presParOf" srcId="{8705C1CD-BA46-44C9-B378-6921B3C3DF97}" destId="{04548393-BBD9-40B9-9F4F-587C2D6C2FD6}" srcOrd="0" destOrd="0" presId="urn:microsoft.com/office/officeart/2005/8/layout/hierarchy3"/>
    <dgm:cxn modelId="{B0798111-0F44-443B-95A7-8571DD84F0F6}" type="presParOf" srcId="{8705C1CD-BA46-44C9-B378-6921B3C3DF97}" destId="{FB8F6803-66BB-4410-82E5-6E89C21C378B}" srcOrd="1" destOrd="0" presId="urn:microsoft.com/office/officeart/2005/8/layout/hierarchy3"/>
    <dgm:cxn modelId="{DF308841-1F61-40C2-9EC7-7BBB7F4B00AA}" type="presParOf" srcId="{73D8E9D2-ABE8-4202-AEFB-16BCA5D3EF48}" destId="{B627F70F-60B3-4714-B471-31EE6F0F4AB3}" srcOrd="1" destOrd="0" presId="urn:microsoft.com/office/officeart/2005/8/layout/hierarchy3"/>
    <dgm:cxn modelId="{B5C1CAFB-9713-426D-9B6A-5C2D7BE6DA85}" type="presParOf" srcId="{B627F70F-60B3-4714-B471-31EE6F0F4AB3}" destId="{D3A312D9-87FB-44B8-A5F3-AD65E50D083D}" srcOrd="0" destOrd="0" presId="urn:microsoft.com/office/officeart/2005/8/layout/hierarchy3"/>
    <dgm:cxn modelId="{FDC38A27-0711-465B-AC3F-897B9C7CBF93}" type="presParOf" srcId="{B627F70F-60B3-4714-B471-31EE6F0F4AB3}" destId="{E4181B67-E77F-42FA-A2F4-F5DD9E50BFDB}" srcOrd="1" destOrd="0" presId="urn:microsoft.com/office/officeart/2005/8/layout/hierarchy3"/>
    <dgm:cxn modelId="{1F9FC918-8BAC-4324-A9EC-CFB36A6526D6}" type="presParOf" srcId="{B627F70F-60B3-4714-B471-31EE6F0F4AB3}" destId="{A20BD74B-BCA7-439F-BB94-9376B8DC0577}" srcOrd="2" destOrd="0" presId="urn:microsoft.com/office/officeart/2005/8/layout/hierarchy3"/>
    <dgm:cxn modelId="{7DBCDA99-0D4E-4329-8E02-07CCBB874020}" type="presParOf" srcId="{B627F70F-60B3-4714-B471-31EE6F0F4AB3}" destId="{8163FCFB-3CD0-4935-9182-44EEEF68AD34}" srcOrd="3" destOrd="0" presId="urn:microsoft.com/office/officeart/2005/8/layout/hierarchy3"/>
    <dgm:cxn modelId="{8622A0F0-A4E9-4236-8312-97E5571363BD}" type="presParOf" srcId="{B627F70F-60B3-4714-B471-31EE6F0F4AB3}" destId="{6DAD19D6-1705-4F35-B426-7896F5BFE624}" srcOrd="4" destOrd="0" presId="urn:microsoft.com/office/officeart/2005/8/layout/hierarchy3"/>
    <dgm:cxn modelId="{B95ED090-4F25-4C22-895E-84161FF43F14}" type="presParOf" srcId="{B627F70F-60B3-4714-B471-31EE6F0F4AB3}" destId="{C1876E61-D130-44C6-823A-492FAF8E428A}" srcOrd="5" destOrd="0" presId="urn:microsoft.com/office/officeart/2005/8/layout/hierarchy3"/>
    <dgm:cxn modelId="{DB0648EE-33ED-4952-A18E-07D18A05B08E}" type="presParOf" srcId="{20705E30-1EB6-4910-980B-3ED84FDB1A8E}" destId="{5205FBE5-DD06-4260-9E95-527A18DAEFE2}" srcOrd="3" destOrd="0" presId="urn:microsoft.com/office/officeart/2005/8/layout/hierarchy3"/>
    <dgm:cxn modelId="{0F67B523-EA2B-4371-917D-52333DD47393}" type="presParOf" srcId="{5205FBE5-DD06-4260-9E95-527A18DAEFE2}" destId="{30E07B4A-AE93-4C09-9572-5B9B00E1DB27}" srcOrd="0" destOrd="0" presId="urn:microsoft.com/office/officeart/2005/8/layout/hierarchy3"/>
    <dgm:cxn modelId="{541D50B3-EE07-4678-AC40-26ACF80FD01A}" type="presParOf" srcId="{30E07B4A-AE93-4C09-9572-5B9B00E1DB27}" destId="{8777C4CE-A638-4A7B-93C3-7F77C4EAC2DF}" srcOrd="0" destOrd="0" presId="urn:microsoft.com/office/officeart/2005/8/layout/hierarchy3"/>
    <dgm:cxn modelId="{B1C68BAB-046C-4E72-8F70-0716A01B3987}" type="presParOf" srcId="{30E07B4A-AE93-4C09-9572-5B9B00E1DB27}" destId="{CAE67A7B-F8D5-4B75-8C72-EBE929D2DB7A}" srcOrd="1" destOrd="0" presId="urn:microsoft.com/office/officeart/2005/8/layout/hierarchy3"/>
    <dgm:cxn modelId="{3D7329BA-AF1F-41A7-869E-33D24A89DAF4}" type="presParOf" srcId="{5205FBE5-DD06-4260-9E95-527A18DAEFE2}" destId="{470EBDE5-6470-4D33-8116-8EA32DC05CBB}" srcOrd="1" destOrd="0" presId="urn:microsoft.com/office/officeart/2005/8/layout/hierarchy3"/>
    <dgm:cxn modelId="{0EFB20C1-0FFC-4A1E-ABB9-BA91D1609DE6}" type="presParOf" srcId="{20705E30-1EB6-4910-980B-3ED84FDB1A8E}" destId="{EE302FFE-481A-4330-9195-CF2718829C3A}" srcOrd="4" destOrd="0" presId="urn:microsoft.com/office/officeart/2005/8/layout/hierarchy3"/>
    <dgm:cxn modelId="{7307198F-2BD2-4AEE-9C6A-232E20A7DE25}" type="presParOf" srcId="{EE302FFE-481A-4330-9195-CF2718829C3A}" destId="{3333A3AA-DFC2-4E2A-A091-0CEC7809D7FB}" srcOrd="0" destOrd="0" presId="urn:microsoft.com/office/officeart/2005/8/layout/hierarchy3"/>
    <dgm:cxn modelId="{7219A61A-250C-4899-AA4F-90132D7229E7}" type="presParOf" srcId="{3333A3AA-DFC2-4E2A-A091-0CEC7809D7FB}" destId="{EBE61F5E-4F14-4536-A79F-89C094960523}" srcOrd="0" destOrd="0" presId="urn:microsoft.com/office/officeart/2005/8/layout/hierarchy3"/>
    <dgm:cxn modelId="{E6F62555-6031-4ACA-B0AF-9180CB94A259}" type="presParOf" srcId="{3333A3AA-DFC2-4E2A-A091-0CEC7809D7FB}" destId="{D38023B5-E102-4959-BEAC-48C8392BD402}" srcOrd="1" destOrd="0" presId="urn:microsoft.com/office/officeart/2005/8/layout/hierarchy3"/>
    <dgm:cxn modelId="{62319236-2AC8-41E6-9DA2-98EB460FB864}" type="presParOf" srcId="{EE302FFE-481A-4330-9195-CF2718829C3A}" destId="{ECB886F1-9B03-41F4-BA45-CAD7E76E14D8}" srcOrd="1" destOrd="0" presId="urn:microsoft.com/office/officeart/2005/8/layout/hierarchy3"/>
    <dgm:cxn modelId="{4E091D79-8A8F-4735-9C74-40B57747986C}" type="presParOf" srcId="{ECB886F1-9B03-41F4-BA45-CAD7E76E14D8}" destId="{2DF44670-0957-4B2B-BB1B-28AE49855F30}" srcOrd="0" destOrd="0" presId="urn:microsoft.com/office/officeart/2005/8/layout/hierarchy3"/>
    <dgm:cxn modelId="{1392D984-5C0B-43FF-B2DA-66553F53950F}" type="presParOf" srcId="{ECB886F1-9B03-41F4-BA45-CAD7E76E14D8}" destId="{D06ED8E8-3F12-4615-AA74-17B82323A272}" srcOrd="1" destOrd="0" presId="urn:microsoft.com/office/officeart/2005/8/layout/hierarchy3"/>
    <dgm:cxn modelId="{E69F7D7A-0597-401F-BAD1-AEA33BB94B58}" type="presParOf" srcId="{ECB886F1-9B03-41F4-BA45-CAD7E76E14D8}" destId="{484154BD-2327-4369-9E9E-98A0091F9373}" srcOrd="2" destOrd="0" presId="urn:microsoft.com/office/officeart/2005/8/layout/hierarchy3"/>
    <dgm:cxn modelId="{7AD12354-FDD9-4D3C-BFC3-E84CA95980D6}" type="presParOf" srcId="{ECB886F1-9B03-41F4-BA45-CAD7E76E14D8}" destId="{175BAD6C-FD8C-40A7-B3B9-E0C4C8698444}" srcOrd="3" destOrd="0" presId="urn:microsoft.com/office/officeart/2005/8/layout/hierarchy3"/>
    <dgm:cxn modelId="{991939D9-02F9-4692-9D11-B4FAD3EDB0FF}" type="presParOf" srcId="{ECB886F1-9B03-41F4-BA45-CAD7E76E14D8}" destId="{918AC4EF-BA24-4B4D-BBFF-160D6139F4BC}" srcOrd="4" destOrd="0" presId="urn:microsoft.com/office/officeart/2005/8/layout/hierarchy3"/>
    <dgm:cxn modelId="{A8DD8D07-5577-4E3D-AA74-3F0AD63350FF}" type="presParOf" srcId="{ECB886F1-9B03-41F4-BA45-CAD7E76E14D8}" destId="{82226E8D-164A-4DE0-84EA-A0A1C8852C5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ACAE7F-65FA-41D8-B7EA-965A69580ED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11D7D43-437E-46BE-A8F2-4AA519DCA7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Traceability Matrix Basis</a:t>
          </a:r>
          <a:endParaRPr lang="en-US" dirty="0"/>
        </a:p>
      </dgm:t>
    </dgm:pt>
    <dgm:pt modelId="{B6B98DA3-F381-4766-B4C3-49D31D81B996}" type="parTrans" cxnId="{B1791C23-6EFE-4D1E-98F4-DD3A37608D18}">
      <dgm:prSet/>
      <dgm:spPr/>
      <dgm:t>
        <a:bodyPr/>
        <a:lstStyle/>
        <a:p>
          <a:endParaRPr lang="en-US"/>
        </a:p>
      </dgm:t>
    </dgm:pt>
    <dgm:pt modelId="{A8D0FDAD-0BCB-4BBD-9DBE-56056A0C99F9}" type="sibTrans" cxnId="{B1791C23-6EFE-4D1E-98F4-DD3A37608D18}">
      <dgm:prSet/>
      <dgm:spPr/>
      <dgm:t>
        <a:bodyPr/>
        <a:lstStyle/>
        <a:p>
          <a:endParaRPr lang="en-US"/>
        </a:p>
      </dgm:t>
    </dgm:pt>
    <dgm:pt modelId="{11562548-443F-4C4B-B7E0-B718242D10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dashboard visual mapped to a requirement</a:t>
          </a:r>
        </a:p>
      </dgm:t>
    </dgm:pt>
    <dgm:pt modelId="{98E22EE6-EC82-4DF8-84FB-BC7594DF9143}" type="parTrans" cxnId="{12DBD6FE-8297-4775-AFA9-D604E3F08EC9}">
      <dgm:prSet/>
      <dgm:spPr/>
      <dgm:t>
        <a:bodyPr/>
        <a:lstStyle/>
        <a:p>
          <a:endParaRPr lang="en-US"/>
        </a:p>
      </dgm:t>
    </dgm:pt>
    <dgm:pt modelId="{B8471540-649A-4A80-86E0-74BEACACA1FA}" type="sibTrans" cxnId="{12DBD6FE-8297-4775-AFA9-D604E3F08EC9}">
      <dgm:prSet/>
      <dgm:spPr/>
      <dgm:t>
        <a:bodyPr/>
        <a:lstStyle/>
        <a:p>
          <a:endParaRPr lang="en-US"/>
        </a:p>
      </dgm:t>
    </dgm:pt>
    <dgm:pt modelId="{16AA77DA-DB66-4ACC-9517-D3FB82E950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Validated using filters, slicers, and random sampling</a:t>
          </a:r>
        </a:p>
      </dgm:t>
    </dgm:pt>
    <dgm:pt modelId="{D12B9EDB-41B2-4161-951A-F91DCBB4D97E}" type="parTrans" cxnId="{A2D83DA8-1BA7-44AB-AE91-79A68759E4D6}">
      <dgm:prSet/>
      <dgm:spPr/>
      <dgm:t>
        <a:bodyPr/>
        <a:lstStyle/>
        <a:p>
          <a:endParaRPr lang="en-US"/>
        </a:p>
      </dgm:t>
    </dgm:pt>
    <dgm:pt modelId="{10FDE31E-4FA1-43B1-B1E6-6161A3B676E2}" type="sibTrans" cxnId="{A2D83DA8-1BA7-44AB-AE91-79A68759E4D6}">
      <dgm:prSet/>
      <dgm:spPr/>
      <dgm:t>
        <a:bodyPr/>
        <a:lstStyle/>
        <a:p>
          <a:endParaRPr lang="en-US"/>
        </a:p>
      </dgm:t>
    </dgm:pt>
    <dgm:pt modelId="{1608B2A9-4DC7-4BEB-8673-1015421C88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Verification Process</a:t>
          </a:r>
          <a:endParaRPr lang="en-US" dirty="0"/>
        </a:p>
      </dgm:t>
    </dgm:pt>
    <dgm:pt modelId="{15641235-8BD2-4E4B-A67B-B2EB37CE8E89}" type="parTrans" cxnId="{D9F93E3A-5152-482C-8097-CCD322523469}">
      <dgm:prSet/>
      <dgm:spPr/>
      <dgm:t>
        <a:bodyPr/>
        <a:lstStyle/>
        <a:p>
          <a:endParaRPr lang="en-US"/>
        </a:p>
      </dgm:t>
    </dgm:pt>
    <dgm:pt modelId="{ADBE69E2-346C-4F95-A855-8B4A22BAB175}" type="sibTrans" cxnId="{D9F93E3A-5152-482C-8097-CCD322523469}">
      <dgm:prSet/>
      <dgm:spPr/>
      <dgm:t>
        <a:bodyPr/>
        <a:lstStyle/>
        <a:p>
          <a:endParaRPr lang="en-US"/>
        </a:p>
      </dgm:t>
    </dgm:pt>
    <dgm:pt modelId="{A0B8EADD-39D1-41A1-B5FE-8962042F05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Matched data counts to original CSVs</a:t>
          </a:r>
        </a:p>
      </dgm:t>
    </dgm:pt>
    <dgm:pt modelId="{B25BC2E9-415A-4D8C-BFDE-01A269521A09}" type="parTrans" cxnId="{31AE2FA8-43CE-4074-8A28-1584B726D7B2}">
      <dgm:prSet/>
      <dgm:spPr/>
      <dgm:t>
        <a:bodyPr/>
        <a:lstStyle/>
        <a:p>
          <a:endParaRPr lang="en-US"/>
        </a:p>
      </dgm:t>
    </dgm:pt>
    <dgm:pt modelId="{4FF6EEC7-28C0-4076-B57D-C76C9F06157A}" type="sibTrans" cxnId="{31AE2FA8-43CE-4074-8A28-1584B726D7B2}">
      <dgm:prSet/>
      <dgm:spPr/>
      <dgm:t>
        <a:bodyPr/>
        <a:lstStyle/>
        <a:p>
          <a:endParaRPr lang="en-US"/>
        </a:p>
      </dgm:t>
    </dgm:pt>
    <dgm:pt modelId="{3405335A-F227-47C2-B928-09961F673F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Manually checked computed columns</a:t>
          </a:r>
        </a:p>
      </dgm:t>
    </dgm:pt>
    <dgm:pt modelId="{9D3E207B-3BA8-465A-ABAA-C4D2D839C368}" type="parTrans" cxnId="{528EA776-1C39-4B47-B31A-E1FE6C0BE7B7}">
      <dgm:prSet/>
      <dgm:spPr/>
      <dgm:t>
        <a:bodyPr/>
        <a:lstStyle/>
        <a:p>
          <a:endParaRPr lang="en-US"/>
        </a:p>
      </dgm:t>
    </dgm:pt>
    <dgm:pt modelId="{9F60DFC6-EDAF-4AFE-B8DA-F5EE6A9DFE6E}" type="sibTrans" cxnId="{528EA776-1C39-4B47-B31A-E1FE6C0BE7B7}">
      <dgm:prSet/>
      <dgm:spPr/>
      <dgm:t>
        <a:bodyPr/>
        <a:lstStyle/>
        <a:p>
          <a:endParaRPr lang="en-US"/>
        </a:p>
      </dgm:t>
    </dgm:pt>
    <dgm:pt modelId="{E3A5C236-67F6-4B3B-8607-6CF999166F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Tested user flow across all filters</a:t>
          </a:r>
        </a:p>
      </dgm:t>
    </dgm:pt>
    <dgm:pt modelId="{5B0CC968-6755-4349-B0EA-74A165C62D97}" type="parTrans" cxnId="{BC7F3F91-418C-41F8-9272-3BF0CEF86E2F}">
      <dgm:prSet/>
      <dgm:spPr/>
      <dgm:t>
        <a:bodyPr/>
        <a:lstStyle/>
        <a:p>
          <a:endParaRPr lang="en-US"/>
        </a:p>
      </dgm:t>
    </dgm:pt>
    <dgm:pt modelId="{39B24C43-006E-4AFB-B3EF-F8CCB7CA4937}" type="sibTrans" cxnId="{BC7F3F91-418C-41F8-9272-3BF0CEF86E2F}">
      <dgm:prSet/>
      <dgm:spPr/>
      <dgm:t>
        <a:bodyPr/>
        <a:lstStyle/>
        <a:p>
          <a:endParaRPr lang="en-US"/>
        </a:p>
      </dgm:t>
    </dgm:pt>
    <dgm:pt modelId="{DFC363E1-CC00-4A38-8FDF-311B415A59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Conclusion</a:t>
          </a:r>
          <a:endParaRPr lang="en-US" dirty="0"/>
        </a:p>
      </dgm:t>
    </dgm:pt>
    <dgm:pt modelId="{3D750934-165A-4320-A6F8-260EA42AD22D}" type="parTrans" cxnId="{5720CB9F-6F34-4314-A13D-8944F4290050}">
      <dgm:prSet/>
      <dgm:spPr/>
      <dgm:t>
        <a:bodyPr/>
        <a:lstStyle/>
        <a:p>
          <a:endParaRPr lang="en-US"/>
        </a:p>
      </dgm:t>
    </dgm:pt>
    <dgm:pt modelId="{8032D5FE-6547-4650-853B-AC707EDA652E}" type="sibTrans" cxnId="{5720CB9F-6F34-4314-A13D-8944F4290050}">
      <dgm:prSet/>
      <dgm:spPr/>
      <dgm:t>
        <a:bodyPr/>
        <a:lstStyle/>
        <a:p>
          <a:endParaRPr lang="en-US"/>
        </a:p>
      </dgm:t>
    </dgm:pt>
    <dgm:pt modelId="{977F9221-A49D-45D2-862A-A294638FA0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Dashboard meets decision needs for both HR professionals and job seekers</a:t>
          </a:r>
        </a:p>
      </dgm:t>
    </dgm:pt>
    <dgm:pt modelId="{642820A5-A943-4272-A68B-71D12F776971}" type="parTrans" cxnId="{74AD4CE2-4AC7-485F-998C-C06FA63AFFEE}">
      <dgm:prSet/>
      <dgm:spPr/>
      <dgm:t>
        <a:bodyPr/>
        <a:lstStyle/>
        <a:p>
          <a:endParaRPr lang="en-US"/>
        </a:p>
      </dgm:t>
    </dgm:pt>
    <dgm:pt modelId="{C7A678E0-F24F-4CD9-9C50-B1ADE9398D2F}" type="sibTrans" cxnId="{74AD4CE2-4AC7-485F-998C-C06FA63AFFEE}">
      <dgm:prSet/>
      <dgm:spPr/>
      <dgm:t>
        <a:bodyPr/>
        <a:lstStyle/>
        <a:p>
          <a:endParaRPr lang="en-US"/>
        </a:p>
      </dgm:t>
    </dgm:pt>
    <dgm:pt modelId="{FA8ADD25-AEDE-4D21-A31D-DBCA7EE42D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Reliable, validated insights enable confident actions</a:t>
          </a:r>
        </a:p>
      </dgm:t>
    </dgm:pt>
    <dgm:pt modelId="{1694C77F-012E-4E61-9FFA-BF48E79CBC31}" type="parTrans" cxnId="{60979191-4427-4421-B001-D236EEF29AD3}">
      <dgm:prSet/>
      <dgm:spPr/>
      <dgm:t>
        <a:bodyPr/>
        <a:lstStyle/>
        <a:p>
          <a:endParaRPr lang="en-US"/>
        </a:p>
      </dgm:t>
    </dgm:pt>
    <dgm:pt modelId="{A4E46C84-3923-408C-8CF9-4CDABBF4AB52}" type="sibTrans" cxnId="{60979191-4427-4421-B001-D236EEF29AD3}">
      <dgm:prSet/>
      <dgm:spPr/>
      <dgm:t>
        <a:bodyPr/>
        <a:lstStyle/>
        <a:p>
          <a:endParaRPr lang="en-US"/>
        </a:p>
      </dgm:t>
    </dgm:pt>
    <dgm:pt modelId="{777585B4-BBD4-4EC1-8525-9271C0E91D98}" type="pres">
      <dgm:prSet presAssocID="{B0ACAE7F-65FA-41D8-B7EA-965A69580EDF}" presName="root" presStyleCnt="0">
        <dgm:presLayoutVars>
          <dgm:dir/>
          <dgm:resizeHandles val="exact"/>
        </dgm:presLayoutVars>
      </dgm:prSet>
      <dgm:spPr/>
    </dgm:pt>
    <dgm:pt modelId="{E6F00CF5-0F28-44C6-88A2-E9A486917AA8}" type="pres">
      <dgm:prSet presAssocID="{011D7D43-437E-46BE-A8F2-4AA519DCA7F1}" presName="compNode" presStyleCnt="0"/>
      <dgm:spPr/>
    </dgm:pt>
    <dgm:pt modelId="{C124900B-7952-43BE-BD64-BB81EAC5AC7F}" type="pres">
      <dgm:prSet presAssocID="{011D7D43-437E-46BE-A8F2-4AA519DCA7F1}" presName="bgRect" presStyleLbl="bgShp" presStyleIdx="0" presStyleCnt="3"/>
      <dgm:spPr/>
    </dgm:pt>
    <dgm:pt modelId="{72EB8E59-0DA0-4B9F-81EC-B0D4738E67C0}" type="pres">
      <dgm:prSet presAssocID="{011D7D43-437E-46BE-A8F2-4AA519DCA7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70958BD-0811-4622-9BD7-D6C27816F78C}" type="pres">
      <dgm:prSet presAssocID="{011D7D43-437E-46BE-A8F2-4AA519DCA7F1}" presName="spaceRect" presStyleCnt="0"/>
      <dgm:spPr/>
    </dgm:pt>
    <dgm:pt modelId="{7FC6EE96-7BF9-4553-BF20-42D78D9C8AAD}" type="pres">
      <dgm:prSet presAssocID="{011D7D43-437E-46BE-A8F2-4AA519DCA7F1}" presName="parTx" presStyleLbl="revTx" presStyleIdx="0" presStyleCnt="6">
        <dgm:presLayoutVars>
          <dgm:chMax val="0"/>
          <dgm:chPref val="0"/>
        </dgm:presLayoutVars>
      </dgm:prSet>
      <dgm:spPr/>
    </dgm:pt>
    <dgm:pt modelId="{0994F56F-A760-40A5-8692-1E551F22D2A7}" type="pres">
      <dgm:prSet presAssocID="{011D7D43-437E-46BE-A8F2-4AA519DCA7F1}" presName="desTx" presStyleLbl="revTx" presStyleIdx="1" presStyleCnt="6">
        <dgm:presLayoutVars/>
      </dgm:prSet>
      <dgm:spPr/>
    </dgm:pt>
    <dgm:pt modelId="{8456943C-B074-4775-88E0-213D64BA6B5A}" type="pres">
      <dgm:prSet presAssocID="{A8D0FDAD-0BCB-4BBD-9DBE-56056A0C99F9}" presName="sibTrans" presStyleCnt="0"/>
      <dgm:spPr/>
    </dgm:pt>
    <dgm:pt modelId="{B9AB25D3-F859-443F-BAC7-92978BF1B94B}" type="pres">
      <dgm:prSet presAssocID="{1608B2A9-4DC7-4BEB-8673-1015421C8839}" presName="compNode" presStyleCnt="0"/>
      <dgm:spPr/>
    </dgm:pt>
    <dgm:pt modelId="{ADE59D77-8191-44B3-AC56-965AA73DF4EF}" type="pres">
      <dgm:prSet presAssocID="{1608B2A9-4DC7-4BEB-8673-1015421C8839}" presName="bgRect" presStyleLbl="bgShp" presStyleIdx="1" presStyleCnt="3"/>
      <dgm:spPr/>
    </dgm:pt>
    <dgm:pt modelId="{333174E7-F5F5-4086-9E4A-5F4F278DD31C}" type="pres">
      <dgm:prSet presAssocID="{1608B2A9-4DC7-4BEB-8673-1015421C88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FFE8C5-DD97-42EB-B525-1A161DF305B8}" type="pres">
      <dgm:prSet presAssocID="{1608B2A9-4DC7-4BEB-8673-1015421C8839}" presName="spaceRect" presStyleCnt="0"/>
      <dgm:spPr/>
    </dgm:pt>
    <dgm:pt modelId="{1903DCEB-28AB-424B-905F-36C01405B753}" type="pres">
      <dgm:prSet presAssocID="{1608B2A9-4DC7-4BEB-8673-1015421C8839}" presName="parTx" presStyleLbl="revTx" presStyleIdx="2" presStyleCnt="6">
        <dgm:presLayoutVars>
          <dgm:chMax val="0"/>
          <dgm:chPref val="0"/>
        </dgm:presLayoutVars>
      </dgm:prSet>
      <dgm:spPr/>
    </dgm:pt>
    <dgm:pt modelId="{EC9F307F-D5AC-476F-A392-0BF4AF895614}" type="pres">
      <dgm:prSet presAssocID="{1608B2A9-4DC7-4BEB-8673-1015421C8839}" presName="desTx" presStyleLbl="revTx" presStyleIdx="3" presStyleCnt="6">
        <dgm:presLayoutVars/>
      </dgm:prSet>
      <dgm:spPr/>
    </dgm:pt>
    <dgm:pt modelId="{453AE0B8-EF96-4F35-9259-6A169D7A0F0F}" type="pres">
      <dgm:prSet presAssocID="{ADBE69E2-346C-4F95-A855-8B4A22BAB175}" presName="sibTrans" presStyleCnt="0"/>
      <dgm:spPr/>
    </dgm:pt>
    <dgm:pt modelId="{2D88631F-3A58-448C-ADFF-ABFCC453770F}" type="pres">
      <dgm:prSet presAssocID="{DFC363E1-CC00-4A38-8FDF-311B415A595A}" presName="compNode" presStyleCnt="0"/>
      <dgm:spPr/>
    </dgm:pt>
    <dgm:pt modelId="{CA517298-87D4-412A-A0A7-060A74F3A670}" type="pres">
      <dgm:prSet presAssocID="{DFC363E1-CC00-4A38-8FDF-311B415A595A}" presName="bgRect" presStyleLbl="bgShp" presStyleIdx="2" presStyleCnt="3"/>
      <dgm:spPr/>
    </dgm:pt>
    <dgm:pt modelId="{EE2F829B-8781-4684-BEC1-24DB0B7714BF}" type="pres">
      <dgm:prSet presAssocID="{DFC363E1-CC00-4A38-8FDF-311B415A59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7D3BA80-5D90-4F47-9B4B-92483B31B1E0}" type="pres">
      <dgm:prSet presAssocID="{DFC363E1-CC00-4A38-8FDF-311B415A595A}" presName="spaceRect" presStyleCnt="0"/>
      <dgm:spPr/>
    </dgm:pt>
    <dgm:pt modelId="{2FE06A5A-E991-400C-8413-E23E27592735}" type="pres">
      <dgm:prSet presAssocID="{DFC363E1-CC00-4A38-8FDF-311B415A595A}" presName="parTx" presStyleLbl="revTx" presStyleIdx="4" presStyleCnt="6">
        <dgm:presLayoutVars>
          <dgm:chMax val="0"/>
          <dgm:chPref val="0"/>
        </dgm:presLayoutVars>
      </dgm:prSet>
      <dgm:spPr/>
    </dgm:pt>
    <dgm:pt modelId="{213BE8FE-C08B-437F-B9AD-7FAE83EB6BF4}" type="pres">
      <dgm:prSet presAssocID="{DFC363E1-CC00-4A38-8FDF-311B415A595A}" presName="desTx" presStyleLbl="revTx" presStyleIdx="5" presStyleCnt="6">
        <dgm:presLayoutVars/>
      </dgm:prSet>
      <dgm:spPr/>
    </dgm:pt>
  </dgm:ptLst>
  <dgm:cxnLst>
    <dgm:cxn modelId="{B5683F21-8A22-40C9-9185-503189D6419B}" type="presOf" srcId="{FA8ADD25-AEDE-4D21-A31D-DBCA7EE42DE8}" destId="{213BE8FE-C08B-437F-B9AD-7FAE83EB6BF4}" srcOrd="0" destOrd="1" presId="urn:microsoft.com/office/officeart/2018/2/layout/IconVerticalSolidList"/>
    <dgm:cxn modelId="{B1791C23-6EFE-4D1E-98F4-DD3A37608D18}" srcId="{B0ACAE7F-65FA-41D8-B7EA-965A69580EDF}" destId="{011D7D43-437E-46BE-A8F2-4AA519DCA7F1}" srcOrd="0" destOrd="0" parTransId="{B6B98DA3-F381-4766-B4C3-49D31D81B996}" sibTransId="{A8D0FDAD-0BCB-4BBD-9DBE-56056A0C99F9}"/>
    <dgm:cxn modelId="{32100B35-6DBF-4129-896F-3177B5749F17}" type="presOf" srcId="{977F9221-A49D-45D2-862A-A294638FA0DC}" destId="{213BE8FE-C08B-437F-B9AD-7FAE83EB6BF4}" srcOrd="0" destOrd="0" presId="urn:microsoft.com/office/officeart/2018/2/layout/IconVerticalSolidList"/>
    <dgm:cxn modelId="{D9F93E3A-5152-482C-8097-CCD322523469}" srcId="{B0ACAE7F-65FA-41D8-B7EA-965A69580EDF}" destId="{1608B2A9-4DC7-4BEB-8673-1015421C8839}" srcOrd="1" destOrd="0" parTransId="{15641235-8BD2-4E4B-A67B-B2EB37CE8E89}" sibTransId="{ADBE69E2-346C-4F95-A855-8B4A22BAB175}"/>
    <dgm:cxn modelId="{ABDC4D65-AF28-4B03-AACE-E0AD2C526581}" type="presOf" srcId="{B0ACAE7F-65FA-41D8-B7EA-965A69580EDF}" destId="{777585B4-BBD4-4EC1-8525-9271C0E91D98}" srcOrd="0" destOrd="0" presId="urn:microsoft.com/office/officeart/2018/2/layout/IconVerticalSolidList"/>
    <dgm:cxn modelId="{216DD445-B4E0-48C6-89A4-CCF82355D26D}" type="presOf" srcId="{16AA77DA-DB66-4ACC-9517-D3FB82E9502B}" destId="{0994F56F-A760-40A5-8692-1E551F22D2A7}" srcOrd="0" destOrd="1" presId="urn:microsoft.com/office/officeart/2018/2/layout/IconVerticalSolidList"/>
    <dgm:cxn modelId="{528EA776-1C39-4B47-B31A-E1FE6C0BE7B7}" srcId="{1608B2A9-4DC7-4BEB-8673-1015421C8839}" destId="{3405335A-F227-47C2-B928-09961F673F64}" srcOrd="1" destOrd="0" parTransId="{9D3E207B-3BA8-465A-ABAA-C4D2D839C368}" sibTransId="{9F60DFC6-EDAF-4AFE-B8DA-F5EE6A9DFE6E}"/>
    <dgm:cxn modelId="{4C41C984-E77D-4CD4-9FD5-B97E60112A5E}" type="presOf" srcId="{3405335A-F227-47C2-B928-09961F673F64}" destId="{EC9F307F-D5AC-476F-A392-0BF4AF895614}" srcOrd="0" destOrd="1" presId="urn:microsoft.com/office/officeart/2018/2/layout/IconVerticalSolidList"/>
    <dgm:cxn modelId="{922F088B-9FC4-4756-BE13-CFD44FBCA332}" type="presOf" srcId="{011D7D43-437E-46BE-A8F2-4AA519DCA7F1}" destId="{7FC6EE96-7BF9-4553-BF20-42D78D9C8AAD}" srcOrd="0" destOrd="0" presId="urn:microsoft.com/office/officeart/2018/2/layout/IconVerticalSolidList"/>
    <dgm:cxn modelId="{BC7F3F91-418C-41F8-9272-3BF0CEF86E2F}" srcId="{1608B2A9-4DC7-4BEB-8673-1015421C8839}" destId="{E3A5C236-67F6-4B3B-8607-6CF999166FE3}" srcOrd="2" destOrd="0" parTransId="{5B0CC968-6755-4349-B0EA-74A165C62D97}" sibTransId="{39B24C43-006E-4AFB-B3EF-F8CCB7CA4937}"/>
    <dgm:cxn modelId="{60979191-4427-4421-B001-D236EEF29AD3}" srcId="{DFC363E1-CC00-4A38-8FDF-311B415A595A}" destId="{FA8ADD25-AEDE-4D21-A31D-DBCA7EE42DE8}" srcOrd="1" destOrd="0" parTransId="{1694C77F-012E-4E61-9FFA-BF48E79CBC31}" sibTransId="{A4E46C84-3923-408C-8CF9-4CDABBF4AB52}"/>
    <dgm:cxn modelId="{0473899E-5D6A-46EF-8762-430CEC75CB6D}" type="presOf" srcId="{A0B8EADD-39D1-41A1-B5FE-8962042F05FA}" destId="{EC9F307F-D5AC-476F-A392-0BF4AF895614}" srcOrd="0" destOrd="0" presId="urn:microsoft.com/office/officeart/2018/2/layout/IconVerticalSolidList"/>
    <dgm:cxn modelId="{5720CB9F-6F34-4314-A13D-8944F4290050}" srcId="{B0ACAE7F-65FA-41D8-B7EA-965A69580EDF}" destId="{DFC363E1-CC00-4A38-8FDF-311B415A595A}" srcOrd="2" destOrd="0" parTransId="{3D750934-165A-4320-A6F8-260EA42AD22D}" sibTransId="{8032D5FE-6547-4650-853B-AC707EDA652E}"/>
    <dgm:cxn modelId="{E5D510A7-2BB8-4304-89F6-7546D8B137E2}" type="presOf" srcId="{11562548-443F-4C4B-B7E0-B718242D107B}" destId="{0994F56F-A760-40A5-8692-1E551F22D2A7}" srcOrd="0" destOrd="0" presId="urn:microsoft.com/office/officeart/2018/2/layout/IconVerticalSolidList"/>
    <dgm:cxn modelId="{31AE2FA8-43CE-4074-8A28-1584B726D7B2}" srcId="{1608B2A9-4DC7-4BEB-8673-1015421C8839}" destId="{A0B8EADD-39D1-41A1-B5FE-8962042F05FA}" srcOrd="0" destOrd="0" parTransId="{B25BC2E9-415A-4D8C-BFDE-01A269521A09}" sibTransId="{4FF6EEC7-28C0-4076-B57D-C76C9F06157A}"/>
    <dgm:cxn modelId="{A2D83DA8-1BA7-44AB-AE91-79A68759E4D6}" srcId="{011D7D43-437E-46BE-A8F2-4AA519DCA7F1}" destId="{16AA77DA-DB66-4ACC-9517-D3FB82E9502B}" srcOrd="1" destOrd="0" parTransId="{D12B9EDB-41B2-4161-951A-F91DCBB4D97E}" sibTransId="{10FDE31E-4FA1-43B1-B1E6-6161A3B676E2}"/>
    <dgm:cxn modelId="{9575FEA8-F911-4420-A757-CCFDAB9034DF}" type="presOf" srcId="{DFC363E1-CC00-4A38-8FDF-311B415A595A}" destId="{2FE06A5A-E991-400C-8413-E23E27592735}" srcOrd="0" destOrd="0" presId="urn:microsoft.com/office/officeart/2018/2/layout/IconVerticalSolidList"/>
    <dgm:cxn modelId="{B3B4BFB2-0E3F-4111-B12B-632A25076758}" type="presOf" srcId="{E3A5C236-67F6-4B3B-8607-6CF999166FE3}" destId="{EC9F307F-D5AC-476F-A392-0BF4AF895614}" srcOrd="0" destOrd="2" presId="urn:microsoft.com/office/officeart/2018/2/layout/IconVerticalSolidList"/>
    <dgm:cxn modelId="{47C9EBC4-4569-4FE1-A376-0F1984AF3B09}" type="presOf" srcId="{1608B2A9-4DC7-4BEB-8673-1015421C8839}" destId="{1903DCEB-28AB-424B-905F-36C01405B753}" srcOrd="0" destOrd="0" presId="urn:microsoft.com/office/officeart/2018/2/layout/IconVerticalSolidList"/>
    <dgm:cxn modelId="{74AD4CE2-4AC7-485F-998C-C06FA63AFFEE}" srcId="{DFC363E1-CC00-4A38-8FDF-311B415A595A}" destId="{977F9221-A49D-45D2-862A-A294638FA0DC}" srcOrd="0" destOrd="0" parTransId="{642820A5-A943-4272-A68B-71D12F776971}" sibTransId="{C7A678E0-F24F-4CD9-9C50-B1ADE9398D2F}"/>
    <dgm:cxn modelId="{12DBD6FE-8297-4775-AFA9-D604E3F08EC9}" srcId="{011D7D43-437E-46BE-A8F2-4AA519DCA7F1}" destId="{11562548-443F-4C4B-B7E0-B718242D107B}" srcOrd="0" destOrd="0" parTransId="{98E22EE6-EC82-4DF8-84FB-BC7594DF9143}" sibTransId="{B8471540-649A-4A80-86E0-74BEACACA1FA}"/>
    <dgm:cxn modelId="{46AF0947-ED27-412B-A47C-EC243FF0A3CB}" type="presParOf" srcId="{777585B4-BBD4-4EC1-8525-9271C0E91D98}" destId="{E6F00CF5-0F28-44C6-88A2-E9A486917AA8}" srcOrd="0" destOrd="0" presId="urn:microsoft.com/office/officeart/2018/2/layout/IconVerticalSolidList"/>
    <dgm:cxn modelId="{95A488EF-0714-46A3-BD69-8735D95D41BF}" type="presParOf" srcId="{E6F00CF5-0F28-44C6-88A2-E9A486917AA8}" destId="{C124900B-7952-43BE-BD64-BB81EAC5AC7F}" srcOrd="0" destOrd="0" presId="urn:microsoft.com/office/officeart/2018/2/layout/IconVerticalSolidList"/>
    <dgm:cxn modelId="{52C6CA4A-C7CF-41D6-BE85-631A7C2BEAC8}" type="presParOf" srcId="{E6F00CF5-0F28-44C6-88A2-E9A486917AA8}" destId="{72EB8E59-0DA0-4B9F-81EC-B0D4738E67C0}" srcOrd="1" destOrd="0" presId="urn:microsoft.com/office/officeart/2018/2/layout/IconVerticalSolidList"/>
    <dgm:cxn modelId="{62E9262C-FE81-49A2-9CEA-2A4FD607E27C}" type="presParOf" srcId="{E6F00CF5-0F28-44C6-88A2-E9A486917AA8}" destId="{570958BD-0811-4622-9BD7-D6C27816F78C}" srcOrd="2" destOrd="0" presId="urn:microsoft.com/office/officeart/2018/2/layout/IconVerticalSolidList"/>
    <dgm:cxn modelId="{C9B0FBF4-3DD5-4216-ADCD-73EC378889D9}" type="presParOf" srcId="{E6F00CF5-0F28-44C6-88A2-E9A486917AA8}" destId="{7FC6EE96-7BF9-4553-BF20-42D78D9C8AAD}" srcOrd="3" destOrd="0" presId="urn:microsoft.com/office/officeart/2018/2/layout/IconVerticalSolidList"/>
    <dgm:cxn modelId="{F7C7AB17-0DBA-4672-B427-41B8817A65C2}" type="presParOf" srcId="{E6F00CF5-0F28-44C6-88A2-E9A486917AA8}" destId="{0994F56F-A760-40A5-8692-1E551F22D2A7}" srcOrd="4" destOrd="0" presId="urn:microsoft.com/office/officeart/2018/2/layout/IconVerticalSolidList"/>
    <dgm:cxn modelId="{6E8F2E91-3610-4D2E-8EC7-59B2D3FD5492}" type="presParOf" srcId="{777585B4-BBD4-4EC1-8525-9271C0E91D98}" destId="{8456943C-B074-4775-88E0-213D64BA6B5A}" srcOrd="1" destOrd="0" presId="urn:microsoft.com/office/officeart/2018/2/layout/IconVerticalSolidList"/>
    <dgm:cxn modelId="{3E1DF171-E36F-4BE2-AEB4-D302534B8C3E}" type="presParOf" srcId="{777585B4-BBD4-4EC1-8525-9271C0E91D98}" destId="{B9AB25D3-F859-443F-BAC7-92978BF1B94B}" srcOrd="2" destOrd="0" presId="urn:microsoft.com/office/officeart/2018/2/layout/IconVerticalSolidList"/>
    <dgm:cxn modelId="{0DC430AB-04D9-408D-997C-1796FA5F9D54}" type="presParOf" srcId="{B9AB25D3-F859-443F-BAC7-92978BF1B94B}" destId="{ADE59D77-8191-44B3-AC56-965AA73DF4EF}" srcOrd="0" destOrd="0" presId="urn:microsoft.com/office/officeart/2018/2/layout/IconVerticalSolidList"/>
    <dgm:cxn modelId="{36F19C80-9CFF-4DB2-B2AA-FF093EFA545C}" type="presParOf" srcId="{B9AB25D3-F859-443F-BAC7-92978BF1B94B}" destId="{333174E7-F5F5-4086-9E4A-5F4F278DD31C}" srcOrd="1" destOrd="0" presId="urn:microsoft.com/office/officeart/2018/2/layout/IconVerticalSolidList"/>
    <dgm:cxn modelId="{9BBE6DA2-9E36-474F-BB5C-5736423DD0E4}" type="presParOf" srcId="{B9AB25D3-F859-443F-BAC7-92978BF1B94B}" destId="{49FFE8C5-DD97-42EB-B525-1A161DF305B8}" srcOrd="2" destOrd="0" presId="urn:microsoft.com/office/officeart/2018/2/layout/IconVerticalSolidList"/>
    <dgm:cxn modelId="{0AD300C1-0F3B-487D-83B4-86EC0ACFCEB4}" type="presParOf" srcId="{B9AB25D3-F859-443F-BAC7-92978BF1B94B}" destId="{1903DCEB-28AB-424B-905F-36C01405B753}" srcOrd="3" destOrd="0" presId="urn:microsoft.com/office/officeart/2018/2/layout/IconVerticalSolidList"/>
    <dgm:cxn modelId="{DB4E1493-95B6-42B3-8A1B-B080A3F23DA8}" type="presParOf" srcId="{B9AB25D3-F859-443F-BAC7-92978BF1B94B}" destId="{EC9F307F-D5AC-476F-A392-0BF4AF895614}" srcOrd="4" destOrd="0" presId="urn:microsoft.com/office/officeart/2018/2/layout/IconVerticalSolidList"/>
    <dgm:cxn modelId="{AFF1D8E0-A1F4-4564-931A-1A5F17F3D092}" type="presParOf" srcId="{777585B4-BBD4-4EC1-8525-9271C0E91D98}" destId="{453AE0B8-EF96-4F35-9259-6A169D7A0F0F}" srcOrd="3" destOrd="0" presId="urn:microsoft.com/office/officeart/2018/2/layout/IconVerticalSolidList"/>
    <dgm:cxn modelId="{D722D25F-8506-4A64-A90C-9353DD4D98D7}" type="presParOf" srcId="{777585B4-BBD4-4EC1-8525-9271C0E91D98}" destId="{2D88631F-3A58-448C-ADFF-ABFCC453770F}" srcOrd="4" destOrd="0" presId="urn:microsoft.com/office/officeart/2018/2/layout/IconVerticalSolidList"/>
    <dgm:cxn modelId="{9AEDBC99-0E3E-493D-B465-486133B73A26}" type="presParOf" srcId="{2D88631F-3A58-448C-ADFF-ABFCC453770F}" destId="{CA517298-87D4-412A-A0A7-060A74F3A670}" srcOrd="0" destOrd="0" presId="urn:microsoft.com/office/officeart/2018/2/layout/IconVerticalSolidList"/>
    <dgm:cxn modelId="{891B3D5F-C011-4C97-A35F-B2C2D8295850}" type="presParOf" srcId="{2D88631F-3A58-448C-ADFF-ABFCC453770F}" destId="{EE2F829B-8781-4684-BEC1-24DB0B7714BF}" srcOrd="1" destOrd="0" presId="urn:microsoft.com/office/officeart/2018/2/layout/IconVerticalSolidList"/>
    <dgm:cxn modelId="{9AC125BB-6088-4C6F-BBFC-50D3792EFC08}" type="presParOf" srcId="{2D88631F-3A58-448C-ADFF-ABFCC453770F}" destId="{77D3BA80-5D90-4F47-9B4B-92483B31B1E0}" srcOrd="2" destOrd="0" presId="urn:microsoft.com/office/officeart/2018/2/layout/IconVerticalSolidList"/>
    <dgm:cxn modelId="{6F9ED928-E6FB-4EBE-9D58-5E4B7856334D}" type="presParOf" srcId="{2D88631F-3A58-448C-ADFF-ABFCC453770F}" destId="{2FE06A5A-E991-400C-8413-E23E27592735}" srcOrd="3" destOrd="0" presId="urn:microsoft.com/office/officeart/2018/2/layout/IconVerticalSolidList"/>
    <dgm:cxn modelId="{7124B36E-E891-448E-946B-2A068699A180}" type="presParOf" srcId="{2D88631F-3A58-448C-ADFF-ABFCC453770F}" destId="{213BE8FE-C08B-437F-B9AD-7FAE83EB6BF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CD1F3-E27E-4B25-BC0E-036FA8DCA57E}">
      <dsp:nvSpPr>
        <dsp:cNvPr id="0" name=""/>
        <dsp:cNvSpPr/>
      </dsp:nvSpPr>
      <dsp:spPr>
        <a:xfrm>
          <a:off x="0" y="1732"/>
          <a:ext cx="1084498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E153E2-5AF4-4536-B218-7B391120913A}">
      <dsp:nvSpPr>
        <dsp:cNvPr id="0" name=""/>
        <dsp:cNvSpPr/>
      </dsp:nvSpPr>
      <dsp:spPr>
        <a:xfrm>
          <a:off x="0" y="1732"/>
          <a:ext cx="2168996" cy="118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Target User Profile</a:t>
          </a:r>
          <a:endParaRPr lang="en-US" sz="2400" kern="1200" dirty="0"/>
        </a:p>
      </dsp:txBody>
      <dsp:txXfrm>
        <a:off x="0" y="1732"/>
        <a:ext cx="2168996" cy="1181375"/>
      </dsp:txXfrm>
    </dsp:sp>
    <dsp:sp modelId="{CE8D1693-4CF3-43D1-BC46-8F246AE43A31}">
      <dsp:nvSpPr>
        <dsp:cNvPr id="0" name=""/>
        <dsp:cNvSpPr/>
      </dsp:nvSpPr>
      <dsp:spPr>
        <a:xfrm>
          <a:off x="2331670" y="29189"/>
          <a:ext cx="8513309" cy="549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HR Manager or Senior Recruiter in a mid-to-large tech firm</a:t>
          </a:r>
        </a:p>
      </dsp:txBody>
      <dsp:txXfrm>
        <a:off x="2331670" y="29189"/>
        <a:ext cx="8513309" cy="549155"/>
      </dsp:txXfrm>
    </dsp:sp>
    <dsp:sp modelId="{0EED5617-85DD-44A4-A44F-A47EF9AD1C22}">
      <dsp:nvSpPr>
        <dsp:cNvPr id="0" name=""/>
        <dsp:cNvSpPr/>
      </dsp:nvSpPr>
      <dsp:spPr>
        <a:xfrm>
          <a:off x="2168996" y="578344"/>
          <a:ext cx="8675984" cy="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54CD511-3199-4E4E-8BCF-5E4EA70AFD67}">
      <dsp:nvSpPr>
        <dsp:cNvPr id="0" name=""/>
        <dsp:cNvSpPr/>
      </dsp:nvSpPr>
      <dsp:spPr>
        <a:xfrm>
          <a:off x="2331670" y="605802"/>
          <a:ext cx="8513309" cy="549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Job seekers exploring cloud computing roles</a:t>
          </a:r>
        </a:p>
      </dsp:txBody>
      <dsp:txXfrm>
        <a:off x="2331670" y="605802"/>
        <a:ext cx="8513309" cy="549155"/>
      </dsp:txXfrm>
    </dsp:sp>
    <dsp:sp modelId="{D02F490D-0767-40FD-9BD5-D4102CB9E05E}">
      <dsp:nvSpPr>
        <dsp:cNvPr id="0" name=""/>
        <dsp:cNvSpPr/>
      </dsp:nvSpPr>
      <dsp:spPr>
        <a:xfrm>
          <a:off x="2168996" y="1154957"/>
          <a:ext cx="8675984" cy="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FA4B75E-D403-4E5B-8B7C-D16C27BCE8D5}">
      <dsp:nvSpPr>
        <dsp:cNvPr id="0" name=""/>
        <dsp:cNvSpPr/>
      </dsp:nvSpPr>
      <dsp:spPr>
        <a:xfrm>
          <a:off x="0" y="1183107"/>
          <a:ext cx="1084498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615106-94DC-4F10-8F28-449EBAB66F04}">
      <dsp:nvSpPr>
        <dsp:cNvPr id="0" name=""/>
        <dsp:cNvSpPr/>
      </dsp:nvSpPr>
      <dsp:spPr>
        <a:xfrm>
          <a:off x="0" y="1183107"/>
          <a:ext cx="2168996" cy="118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Organizational Hierarchy</a:t>
          </a:r>
          <a:endParaRPr lang="en-US" sz="2400" kern="1200" dirty="0"/>
        </a:p>
      </dsp:txBody>
      <dsp:txXfrm>
        <a:off x="0" y="1183107"/>
        <a:ext cx="2168996" cy="1181375"/>
      </dsp:txXfrm>
    </dsp:sp>
    <dsp:sp modelId="{C2DAB878-25E5-4042-8B10-A094216575F7}">
      <dsp:nvSpPr>
        <dsp:cNvPr id="0" name=""/>
        <dsp:cNvSpPr/>
      </dsp:nvSpPr>
      <dsp:spPr>
        <a:xfrm>
          <a:off x="2331670" y="1210565"/>
          <a:ext cx="8513309" cy="549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HR Manager reports to Director of Talent Acquisition</a:t>
          </a:r>
        </a:p>
      </dsp:txBody>
      <dsp:txXfrm>
        <a:off x="2331670" y="1210565"/>
        <a:ext cx="8513309" cy="549155"/>
      </dsp:txXfrm>
    </dsp:sp>
    <dsp:sp modelId="{CE9B89AA-9052-49CE-BDF8-5A0C930F8A8B}">
      <dsp:nvSpPr>
        <dsp:cNvPr id="0" name=""/>
        <dsp:cNvSpPr/>
      </dsp:nvSpPr>
      <dsp:spPr>
        <a:xfrm>
          <a:off x="2168996" y="1759720"/>
          <a:ext cx="8675984" cy="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B6EA4D8-5A5C-444F-BA03-1F135457AA17}">
      <dsp:nvSpPr>
        <dsp:cNvPr id="0" name=""/>
        <dsp:cNvSpPr/>
      </dsp:nvSpPr>
      <dsp:spPr>
        <a:xfrm>
          <a:off x="2331670" y="1787178"/>
          <a:ext cx="8513309" cy="549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job seeker is a career-focused individual with moderate technical awareness</a:t>
          </a:r>
        </a:p>
      </dsp:txBody>
      <dsp:txXfrm>
        <a:off x="2331670" y="1787178"/>
        <a:ext cx="8513309" cy="549155"/>
      </dsp:txXfrm>
    </dsp:sp>
    <dsp:sp modelId="{C6205DDC-33C9-45A4-B9D0-746E65C56D46}">
      <dsp:nvSpPr>
        <dsp:cNvPr id="0" name=""/>
        <dsp:cNvSpPr/>
      </dsp:nvSpPr>
      <dsp:spPr>
        <a:xfrm>
          <a:off x="2168996" y="2336333"/>
          <a:ext cx="8675984" cy="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2B59BD7-F577-4E48-8364-BA19B8B0C6C4}">
      <dsp:nvSpPr>
        <dsp:cNvPr id="0" name=""/>
        <dsp:cNvSpPr/>
      </dsp:nvSpPr>
      <dsp:spPr>
        <a:xfrm>
          <a:off x="0" y="2364483"/>
          <a:ext cx="1084498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7D3DDF-2F26-412C-9C40-7758C474523A}">
      <dsp:nvSpPr>
        <dsp:cNvPr id="0" name=""/>
        <dsp:cNvSpPr/>
      </dsp:nvSpPr>
      <dsp:spPr>
        <a:xfrm>
          <a:off x="0" y="2364483"/>
          <a:ext cx="2168996" cy="118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Thought Process</a:t>
          </a:r>
          <a:endParaRPr lang="en-US" sz="2400" kern="1200" dirty="0"/>
        </a:p>
      </dsp:txBody>
      <dsp:txXfrm>
        <a:off x="0" y="2364483"/>
        <a:ext cx="2168996" cy="1181375"/>
      </dsp:txXfrm>
    </dsp:sp>
    <dsp:sp modelId="{8CAD9508-B8A0-4B83-9850-CCA306D1DEEC}">
      <dsp:nvSpPr>
        <dsp:cNvPr id="0" name=""/>
        <dsp:cNvSpPr/>
      </dsp:nvSpPr>
      <dsp:spPr>
        <a:xfrm>
          <a:off x="2331670" y="2391941"/>
          <a:ext cx="8513309" cy="549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Focused on decision-makers in hiring and professionals seeking career data</a:t>
          </a:r>
        </a:p>
      </dsp:txBody>
      <dsp:txXfrm>
        <a:off x="2331670" y="2391941"/>
        <a:ext cx="8513309" cy="549155"/>
      </dsp:txXfrm>
    </dsp:sp>
    <dsp:sp modelId="{D3A647F3-0DFD-4DB0-97ED-1F32DBC90965}">
      <dsp:nvSpPr>
        <dsp:cNvPr id="0" name=""/>
        <dsp:cNvSpPr/>
      </dsp:nvSpPr>
      <dsp:spPr>
        <a:xfrm>
          <a:off x="2168996" y="2941096"/>
          <a:ext cx="8675984" cy="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52D15D-5B5C-4883-9D7E-33BCFFEB1A96}">
      <dsp:nvSpPr>
        <dsp:cNvPr id="0" name=""/>
        <dsp:cNvSpPr/>
      </dsp:nvSpPr>
      <dsp:spPr>
        <a:xfrm>
          <a:off x="2331670" y="2968553"/>
          <a:ext cx="8513309" cy="549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Assumed users have a basic understanding of job roles and skill requirements in tech</a:t>
          </a:r>
        </a:p>
      </dsp:txBody>
      <dsp:txXfrm>
        <a:off x="2331670" y="2968553"/>
        <a:ext cx="8513309" cy="549155"/>
      </dsp:txXfrm>
    </dsp:sp>
    <dsp:sp modelId="{CBA9C6C3-7C96-4B7B-AE46-71E1F9D427AB}">
      <dsp:nvSpPr>
        <dsp:cNvPr id="0" name=""/>
        <dsp:cNvSpPr/>
      </dsp:nvSpPr>
      <dsp:spPr>
        <a:xfrm>
          <a:off x="2168996" y="3517708"/>
          <a:ext cx="8675984" cy="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DAAD5-E0E7-41E6-B3B5-FF1EE13A49D6}">
      <dsp:nvSpPr>
        <dsp:cNvPr id="0" name=""/>
        <dsp:cNvSpPr/>
      </dsp:nvSpPr>
      <dsp:spPr>
        <a:xfrm>
          <a:off x="353578" y="701459"/>
          <a:ext cx="929057" cy="92905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7A436-0B14-440A-936D-6F19240F97C3}">
      <dsp:nvSpPr>
        <dsp:cNvPr id="0" name=""/>
        <dsp:cNvSpPr/>
      </dsp:nvSpPr>
      <dsp:spPr>
        <a:xfrm>
          <a:off x="548680" y="896561"/>
          <a:ext cx="538853" cy="538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D9AEE-0B76-4FD0-95B0-606FFCEBCC67}">
      <dsp:nvSpPr>
        <dsp:cNvPr id="0" name=""/>
        <dsp:cNvSpPr/>
      </dsp:nvSpPr>
      <dsp:spPr>
        <a:xfrm>
          <a:off x="1481719" y="701459"/>
          <a:ext cx="2189921" cy="929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bg1"/>
              </a:solidFill>
            </a:rPr>
            <a:t>Color Theme</a:t>
          </a:r>
          <a:r>
            <a:rPr lang="en-US" sz="1600" kern="1200">
              <a:solidFill>
                <a:schemeClr val="bg1"/>
              </a:solidFill>
            </a:rPr>
            <a:t>: Soft beige background, purple sidebar for navigation</a:t>
          </a:r>
        </a:p>
      </dsp:txBody>
      <dsp:txXfrm>
        <a:off x="1481719" y="701459"/>
        <a:ext cx="2189921" cy="929057"/>
      </dsp:txXfrm>
    </dsp:sp>
    <dsp:sp modelId="{BEE8AB9B-2CF5-46C0-A03F-5D2C647C2D4A}">
      <dsp:nvSpPr>
        <dsp:cNvPr id="0" name=""/>
        <dsp:cNvSpPr/>
      </dsp:nvSpPr>
      <dsp:spPr>
        <a:xfrm>
          <a:off x="4053217" y="701459"/>
          <a:ext cx="929057" cy="92905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39DA6-C099-44CA-A387-08FEAC653C48}">
      <dsp:nvSpPr>
        <dsp:cNvPr id="0" name=""/>
        <dsp:cNvSpPr/>
      </dsp:nvSpPr>
      <dsp:spPr>
        <a:xfrm>
          <a:off x="4248319" y="896561"/>
          <a:ext cx="538853" cy="5388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58DD5-C091-4C32-8B98-5583DA724674}">
      <dsp:nvSpPr>
        <dsp:cNvPr id="0" name=""/>
        <dsp:cNvSpPr/>
      </dsp:nvSpPr>
      <dsp:spPr>
        <a:xfrm>
          <a:off x="5181358" y="701459"/>
          <a:ext cx="2189921" cy="929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bg1"/>
              </a:solidFill>
            </a:rPr>
            <a:t>Navigation</a:t>
          </a:r>
          <a:r>
            <a:rPr lang="en-US" sz="1600" kern="1200">
              <a:solidFill>
                <a:schemeClr val="bg1"/>
              </a:solidFill>
            </a:rPr>
            <a:t>: Vertical icons on the left for seamless movement</a:t>
          </a:r>
        </a:p>
      </dsp:txBody>
      <dsp:txXfrm>
        <a:off x="5181358" y="701459"/>
        <a:ext cx="2189921" cy="929057"/>
      </dsp:txXfrm>
    </dsp:sp>
    <dsp:sp modelId="{CF3B26EF-A78D-40BB-83D6-D92591640B91}">
      <dsp:nvSpPr>
        <dsp:cNvPr id="0" name=""/>
        <dsp:cNvSpPr/>
      </dsp:nvSpPr>
      <dsp:spPr>
        <a:xfrm>
          <a:off x="7752856" y="701459"/>
          <a:ext cx="929057" cy="92905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D5F9D-2247-4CDC-8ADA-ADBD12B243D1}">
      <dsp:nvSpPr>
        <dsp:cNvPr id="0" name=""/>
        <dsp:cNvSpPr/>
      </dsp:nvSpPr>
      <dsp:spPr>
        <a:xfrm>
          <a:off x="7947958" y="896561"/>
          <a:ext cx="538853" cy="5388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8A50E-2F03-4F44-8733-E775B707496F}">
      <dsp:nvSpPr>
        <dsp:cNvPr id="0" name=""/>
        <dsp:cNvSpPr/>
      </dsp:nvSpPr>
      <dsp:spPr>
        <a:xfrm>
          <a:off x="8880997" y="701459"/>
          <a:ext cx="2189921" cy="929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bg1"/>
              </a:solidFill>
            </a:rPr>
            <a:t>Interactivity</a:t>
          </a:r>
          <a:r>
            <a:rPr lang="en-US" sz="1600" kern="1200">
              <a:solidFill>
                <a:schemeClr val="bg1"/>
              </a:solidFill>
            </a:rPr>
            <a:t>: Slicers for employment type, job title, pay period, company size, etc.</a:t>
          </a:r>
        </a:p>
      </dsp:txBody>
      <dsp:txXfrm>
        <a:off x="8880997" y="701459"/>
        <a:ext cx="2189921" cy="929057"/>
      </dsp:txXfrm>
    </dsp:sp>
    <dsp:sp modelId="{832394B2-C862-4B64-8B63-BA05FA998A23}">
      <dsp:nvSpPr>
        <dsp:cNvPr id="0" name=""/>
        <dsp:cNvSpPr/>
      </dsp:nvSpPr>
      <dsp:spPr>
        <a:xfrm>
          <a:off x="353578" y="2298439"/>
          <a:ext cx="929057" cy="92905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B68BE-261E-4EB5-862F-70DBA266336A}">
      <dsp:nvSpPr>
        <dsp:cNvPr id="0" name=""/>
        <dsp:cNvSpPr/>
      </dsp:nvSpPr>
      <dsp:spPr>
        <a:xfrm>
          <a:off x="548680" y="2493541"/>
          <a:ext cx="538853" cy="5388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94994-EC40-413A-85F1-EC7B56010B79}">
      <dsp:nvSpPr>
        <dsp:cNvPr id="0" name=""/>
        <dsp:cNvSpPr/>
      </dsp:nvSpPr>
      <dsp:spPr>
        <a:xfrm>
          <a:off x="1481719" y="2298439"/>
          <a:ext cx="2189921" cy="929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bg1"/>
              </a:solidFill>
            </a:rPr>
            <a:t>Visual Types</a:t>
          </a:r>
          <a:r>
            <a:rPr lang="en-US" sz="1600" kern="1200">
              <a:solidFill>
                <a:schemeClr val="bg1"/>
              </a:solidFill>
            </a:rPr>
            <a:t>: Bar charts, pie charts, KPIs, donut charts, gauge</a:t>
          </a:r>
        </a:p>
      </dsp:txBody>
      <dsp:txXfrm>
        <a:off x="1481719" y="2298439"/>
        <a:ext cx="2189921" cy="929057"/>
      </dsp:txXfrm>
    </dsp:sp>
    <dsp:sp modelId="{D1718B49-75A6-459C-8226-6F7F6837DA60}">
      <dsp:nvSpPr>
        <dsp:cNvPr id="0" name=""/>
        <dsp:cNvSpPr/>
      </dsp:nvSpPr>
      <dsp:spPr>
        <a:xfrm>
          <a:off x="4053217" y="2298439"/>
          <a:ext cx="929057" cy="92905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0D9F7-2F20-49B2-9006-CA7DD9C4517E}">
      <dsp:nvSpPr>
        <dsp:cNvPr id="0" name=""/>
        <dsp:cNvSpPr/>
      </dsp:nvSpPr>
      <dsp:spPr>
        <a:xfrm>
          <a:off x="4248319" y="2493541"/>
          <a:ext cx="538853" cy="5388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BEE6C-B567-44B4-A162-44546D31B967}">
      <dsp:nvSpPr>
        <dsp:cNvPr id="0" name=""/>
        <dsp:cNvSpPr/>
      </dsp:nvSpPr>
      <dsp:spPr>
        <a:xfrm>
          <a:off x="5181358" y="2298439"/>
          <a:ext cx="2189921" cy="929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bg1"/>
              </a:solidFill>
            </a:rPr>
            <a:t>Accessibility</a:t>
          </a:r>
          <a:r>
            <a:rPr lang="en-US" sz="1600" kern="1200">
              <a:solidFill>
                <a:schemeClr val="bg1"/>
              </a:solidFill>
            </a:rPr>
            <a:t>: Clear labels, font consistency, intuitive layout</a:t>
          </a:r>
        </a:p>
      </dsp:txBody>
      <dsp:txXfrm>
        <a:off x="5181358" y="2298439"/>
        <a:ext cx="2189921" cy="9290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EC405-0D59-4A0C-B03F-C9BFF9CE91A2}">
      <dsp:nvSpPr>
        <dsp:cNvPr id="0" name=""/>
        <dsp:cNvSpPr/>
      </dsp:nvSpPr>
      <dsp:spPr>
        <a:xfrm>
          <a:off x="1001" y="680828"/>
          <a:ext cx="1992098" cy="1331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Side Navigation Panel with clear icons enables quick page switching</a:t>
          </a:r>
        </a:p>
      </dsp:txBody>
      <dsp:txXfrm>
        <a:off x="40012" y="719839"/>
        <a:ext cx="1914076" cy="1253924"/>
      </dsp:txXfrm>
    </dsp:sp>
    <dsp:sp modelId="{6CAA1B8A-4E8C-4C3B-8723-70355A131AE5}">
      <dsp:nvSpPr>
        <dsp:cNvPr id="0" name=""/>
        <dsp:cNvSpPr/>
      </dsp:nvSpPr>
      <dsp:spPr>
        <a:xfrm>
          <a:off x="2357382" y="680828"/>
          <a:ext cx="1915613" cy="1350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Consistent Slicers (clean toggles &amp; dropdowns) make interaction easy</a:t>
          </a:r>
        </a:p>
      </dsp:txBody>
      <dsp:txXfrm>
        <a:off x="2396949" y="720395"/>
        <a:ext cx="1836479" cy="1271769"/>
      </dsp:txXfrm>
    </dsp:sp>
    <dsp:sp modelId="{04548393-BBD9-40B9-9F4F-587C2D6C2FD6}">
      <dsp:nvSpPr>
        <dsp:cNvPr id="0" name=""/>
        <dsp:cNvSpPr/>
      </dsp:nvSpPr>
      <dsp:spPr>
        <a:xfrm>
          <a:off x="4637278" y="680828"/>
          <a:ext cx="1846866" cy="7285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Unified Visual Design</a:t>
          </a:r>
          <a:r>
            <a:rPr lang="en-US" sz="1600" kern="1200" dirty="0"/>
            <a:t>:</a:t>
          </a:r>
        </a:p>
      </dsp:txBody>
      <dsp:txXfrm>
        <a:off x="4658617" y="702167"/>
        <a:ext cx="1804188" cy="685886"/>
      </dsp:txXfrm>
    </dsp:sp>
    <dsp:sp modelId="{D3A312D9-87FB-44B8-A5F3-AD65E50D083D}">
      <dsp:nvSpPr>
        <dsp:cNvPr id="0" name=""/>
        <dsp:cNvSpPr/>
      </dsp:nvSpPr>
      <dsp:spPr>
        <a:xfrm>
          <a:off x="4821964" y="1409392"/>
          <a:ext cx="184686" cy="546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423"/>
              </a:lnTo>
              <a:lnTo>
                <a:pt x="184686" y="54642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81B67-E77F-42FA-A2F4-F5DD9E50BFDB}">
      <dsp:nvSpPr>
        <dsp:cNvPr id="0" name=""/>
        <dsp:cNvSpPr/>
      </dsp:nvSpPr>
      <dsp:spPr>
        <a:xfrm>
          <a:off x="5006651" y="1591533"/>
          <a:ext cx="1626306" cy="72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Soft, readable theme with contrast</a:t>
          </a:r>
        </a:p>
      </dsp:txBody>
      <dsp:txXfrm>
        <a:off x="5027990" y="1612872"/>
        <a:ext cx="1583628" cy="685886"/>
      </dsp:txXfrm>
    </dsp:sp>
    <dsp:sp modelId="{A20BD74B-BCA7-439F-BB94-9376B8DC0577}">
      <dsp:nvSpPr>
        <dsp:cNvPr id="0" name=""/>
        <dsp:cNvSpPr/>
      </dsp:nvSpPr>
      <dsp:spPr>
        <a:xfrm>
          <a:off x="4821964" y="1409392"/>
          <a:ext cx="184686" cy="1457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7128"/>
              </a:lnTo>
              <a:lnTo>
                <a:pt x="184686" y="145712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3FCFB-3CD0-4935-9182-44EEEF68AD34}">
      <dsp:nvSpPr>
        <dsp:cNvPr id="0" name=""/>
        <dsp:cNvSpPr/>
      </dsp:nvSpPr>
      <dsp:spPr>
        <a:xfrm>
          <a:off x="5006651" y="2502238"/>
          <a:ext cx="1626306" cy="72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Color-coded visuals for skills, salary, industry</a:t>
          </a:r>
        </a:p>
      </dsp:txBody>
      <dsp:txXfrm>
        <a:off x="5027990" y="2523577"/>
        <a:ext cx="1583628" cy="685886"/>
      </dsp:txXfrm>
    </dsp:sp>
    <dsp:sp modelId="{6DAD19D6-1705-4F35-B426-7896F5BFE624}">
      <dsp:nvSpPr>
        <dsp:cNvPr id="0" name=""/>
        <dsp:cNvSpPr/>
      </dsp:nvSpPr>
      <dsp:spPr>
        <a:xfrm>
          <a:off x="4821964" y="1409392"/>
          <a:ext cx="184686" cy="2367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7833"/>
              </a:lnTo>
              <a:lnTo>
                <a:pt x="184686" y="236783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76E61-D130-44C6-823A-492FAF8E428A}">
      <dsp:nvSpPr>
        <dsp:cNvPr id="0" name=""/>
        <dsp:cNvSpPr/>
      </dsp:nvSpPr>
      <dsp:spPr>
        <a:xfrm>
          <a:off x="5006651" y="3412943"/>
          <a:ext cx="1622459" cy="72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Matching layouts across all pages</a:t>
          </a:r>
        </a:p>
      </dsp:txBody>
      <dsp:txXfrm>
        <a:off x="5027990" y="3434282"/>
        <a:ext cx="1579781" cy="685886"/>
      </dsp:txXfrm>
    </dsp:sp>
    <dsp:sp modelId="{8777C4CE-A638-4A7B-93C3-7F77C4EAC2DF}">
      <dsp:nvSpPr>
        <dsp:cNvPr id="0" name=""/>
        <dsp:cNvSpPr/>
      </dsp:nvSpPr>
      <dsp:spPr>
        <a:xfrm>
          <a:off x="6997240" y="680828"/>
          <a:ext cx="1914112" cy="1229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Interactive Filtering</a:t>
          </a:r>
          <a:r>
            <a:rPr lang="en-US" sz="1600" kern="1200" dirty="0"/>
            <a:t>: All visuals respond dynamically to user selections</a:t>
          </a:r>
        </a:p>
      </dsp:txBody>
      <dsp:txXfrm>
        <a:off x="7033250" y="716838"/>
        <a:ext cx="1842092" cy="1157453"/>
      </dsp:txXfrm>
    </dsp:sp>
    <dsp:sp modelId="{EBE61F5E-4F14-4536-A79F-89C094960523}">
      <dsp:nvSpPr>
        <dsp:cNvPr id="0" name=""/>
        <dsp:cNvSpPr/>
      </dsp:nvSpPr>
      <dsp:spPr>
        <a:xfrm>
          <a:off x="9275635" y="680828"/>
          <a:ext cx="1457128" cy="7285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User Value</a:t>
          </a:r>
          <a:r>
            <a:rPr lang="en-US" sz="1600" kern="1200"/>
            <a:t>:</a:t>
          </a:r>
        </a:p>
      </dsp:txBody>
      <dsp:txXfrm>
        <a:off x="9296974" y="702167"/>
        <a:ext cx="1414450" cy="685886"/>
      </dsp:txXfrm>
    </dsp:sp>
    <dsp:sp modelId="{2DF44670-0957-4B2B-BB1B-28AE49855F30}">
      <dsp:nvSpPr>
        <dsp:cNvPr id="0" name=""/>
        <dsp:cNvSpPr/>
      </dsp:nvSpPr>
      <dsp:spPr>
        <a:xfrm>
          <a:off x="9421348" y="1409392"/>
          <a:ext cx="145712" cy="546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423"/>
              </a:lnTo>
              <a:lnTo>
                <a:pt x="145712" y="54642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ED8E8-3F12-4615-AA74-17B82323A272}">
      <dsp:nvSpPr>
        <dsp:cNvPr id="0" name=""/>
        <dsp:cNvSpPr/>
      </dsp:nvSpPr>
      <dsp:spPr>
        <a:xfrm>
          <a:off x="9567060" y="1591533"/>
          <a:ext cx="1504152" cy="72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Easy to explore</a:t>
          </a:r>
        </a:p>
      </dsp:txBody>
      <dsp:txXfrm>
        <a:off x="9588399" y="1612872"/>
        <a:ext cx="1461474" cy="685886"/>
      </dsp:txXfrm>
    </dsp:sp>
    <dsp:sp modelId="{484154BD-2327-4369-9E9E-98A0091F9373}">
      <dsp:nvSpPr>
        <dsp:cNvPr id="0" name=""/>
        <dsp:cNvSpPr/>
      </dsp:nvSpPr>
      <dsp:spPr>
        <a:xfrm>
          <a:off x="9421348" y="1409392"/>
          <a:ext cx="145712" cy="1457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7128"/>
              </a:lnTo>
              <a:lnTo>
                <a:pt x="145712" y="145712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BAD6C-FD8C-40A7-B3B9-E0C4C8698444}">
      <dsp:nvSpPr>
        <dsp:cNvPr id="0" name=""/>
        <dsp:cNvSpPr/>
      </dsp:nvSpPr>
      <dsp:spPr>
        <a:xfrm>
          <a:off x="9567060" y="2502238"/>
          <a:ext cx="1506775" cy="72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Intuitive layout</a:t>
          </a:r>
        </a:p>
      </dsp:txBody>
      <dsp:txXfrm>
        <a:off x="9588399" y="2523577"/>
        <a:ext cx="1464097" cy="685886"/>
      </dsp:txXfrm>
    </dsp:sp>
    <dsp:sp modelId="{918AC4EF-BA24-4B4D-BBFF-160D6139F4BC}">
      <dsp:nvSpPr>
        <dsp:cNvPr id="0" name=""/>
        <dsp:cNvSpPr/>
      </dsp:nvSpPr>
      <dsp:spPr>
        <a:xfrm>
          <a:off x="9421348" y="1409392"/>
          <a:ext cx="145712" cy="2367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7833"/>
              </a:lnTo>
              <a:lnTo>
                <a:pt x="145712" y="236783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26E8D-164A-4DE0-84EA-A0A1C8852C5A}">
      <dsp:nvSpPr>
        <dsp:cNvPr id="0" name=""/>
        <dsp:cNvSpPr/>
      </dsp:nvSpPr>
      <dsp:spPr>
        <a:xfrm>
          <a:off x="9567060" y="3412943"/>
          <a:ext cx="1525613" cy="728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Personalized insights by role, region, company size</a:t>
          </a:r>
        </a:p>
      </dsp:txBody>
      <dsp:txXfrm>
        <a:off x="9588399" y="3434282"/>
        <a:ext cx="1482935" cy="685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4900B-7952-43BE-BD64-BB81EAC5AC7F}">
      <dsp:nvSpPr>
        <dsp:cNvPr id="0" name=""/>
        <dsp:cNvSpPr/>
      </dsp:nvSpPr>
      <dsp:spPr>
        <a:xfrm>
          <a:off x="0" y="419"/>
          <a:ext cx="9780587" cy="98174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B8E59-0DA0-4B9F-81EC-B0D4738E67C0}">
      <dsp:nvSpPr>
        <dsp:cNvPr id="0" name=""/>
        <dsp:cNvSpPr/>
      </dsp:nvSpPr>
      <dsp:spPr>
        <a:xfrm>
          <a:off x="296976" y="221311"/>
          <a:ext cx="539958" cy="5399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6EE96-7BF9-4553-BF20-42D78D9C8AAD}">
      <dsp:nvSpPr>
        <dsp:cNvPr id="0" name=""/>
        <dsp:cNvSpPr/>
      </dsp:nvSpPr>
      <dsp:spPr>
        <a:xfrm>
          <a:off x="1133911" y="419"/>
          <a:ext cx="4401264" cy="981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01" tIns="103901" rIns="103901" bIns="1039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Traceability Matrix Basis</a:t>
          </a:r>
          <a:endParaRPr lang="en-US" sz="2500" kern="1200" dirty="0"/>
        </a:p>
      </dsp:txBody>
      <dsp:txXfrm>
        <a:off x="1133911" y="419"/>
        <a:ext cx="4401264" cy="981741"/>
      </dsp:txXfrm>
    </dsp:sp>
    <dsp:sp modelId="{0994F56F-A760-40A5-8692-1E551F22D2A7}">
      <dsp:nvSpPr>
        <dsp:cNvPr id="0" name=""/>
        <dsp:cNvSpPr/>
      </dsp:nvSpPr>
      <dsp:spPr>
        <a:xfrm>
          <a:off x="5535176" y="419"/>
          <a:ext cx="4245410" cy="981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01" tIns="103901" rIns="103901" bIns="103901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Each dashboard visual mapped to a requirement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Validated using filters, slicers, and random sampling</a:t>
          </a:r>
        </a:p>
      </dsp:txBody>
      <dsp:txXfrm>
        <a:off x="5535176" y="419"/>
        <a:ext cx="4245410" cy="981741"/>
      </dsp:txXfrm>
    </dsp:sp>
    <dsp:sp modelId="{ADE59D77-8191-44B3-AC56-965AA73DF4EF}">
      <dsp:nvSpPr>
        <dsp:cNvPr id="0" name=""/>
        <dsp:cNvSpPr/>
      </dsp:nvSpPr>
      <dsp:spPr>
        <a:xfrm>
          <a:off x="0" y="1227597"/>
          <a:ext cx="9780587" cy="98174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174E7-F5F5-4086-9E4A-5F4F278DD31C}">
      <dsp:nvSpPr>
        <dsp:cNvPr id="0" name=""/>
        <dsp:cNvSpPr/>
      </dsp:nvSpPr>
      <dsp:spPr>
        <a:xfrm>
          <a:off x="296976" y="1448488"/>
          <a:ext cx="539958" cy="5399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3DCEB-28AB-424B-905F-36C01405B753}">
      <dsp:nvSpPr>
        <dsp:cNvPr id="0" name=""/>
        <dsp:cNvSpPr/>
      </dsp:nvSpPr>
      <dsp:spPr>
        <a:xfrm>
          <a:off x="1133911" y="1227597"/>
          <a:ext cx="4401264" cy="981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01" tIns="103901" rIns="103901" bIns="1039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Verification Process</a:t>
          </a:r>
          <a:endParaRPr lang="en-US" sz="2500" kern="1200" dirty="0"/>
        </a:p>
      </dsp:txBody>
      <dsp:txXfrm>
        <a:off x="1133911" y="1227597"/>
        <a:ext cx="4401264" cy="981741"/>
      </dsp:txXfrm>
    </dsp:sp>
    <dsp:sp modelId="{EC9F307F-D5AC-476F-A392-0BF4AF895614}">
      <dsp:nvSpPr>
        <dsp:cNvPr id="0" name=""/>
        <dsp:cNvSpPr/>
      </dsp:nvSpPr>
      <dsp:spPr>
        <a:xfrm>
          <a:off x="5535176" y="1227597"/>
          <a:ext cx="4245410" cy="981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01" tIns="103901" rIns="103901" bIns="103901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Matched data counts to original CSVs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Manually checked computed columns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Tested user flow across all filters</a:t>
          </a:r>
        </a:p>
      </dsp:txBody>
      <dsp:txXfrm>
        <a:off x="5535176" y="1227597"/>
        <a:ext cx="4245410" cy="981741"/>
      </dsp:txXfrm>
    </dsp:sp>
    <dsp:sp modelId="{CA517298-87D4-412A-A0A7-060A74F3A670}">
      <dsp:nvSpPr>
        <dsp:cNvPr id="0" name=""/>
        <dsp:cNvSpPr/>
      </dsp:nvSpPr>
      <dsp:spPr>
        <a:xfrm>
          <a:off x="0" y="2454774"/>
          <a:ext cx="9780587" cy="98174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F829B-8781-4684-BEC1-24DB0B7714BF}">
      <dsp:nvSpPr>
        <dsp:cNvPr id="0" name=""/>
        <dsp:cNvSpPr/>
      </dsp:nvSpPr>
      <dsp:spPr>
        <a:xfrm>
          <a:off x="296976" y="2675666"/>
          <a:ext cx="539958" cy="5399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06A5A-E991-400C-8413-E23E27592735}">
      <dsp:nvSpPr>
        <dsp:cNvPr id="0" name=""/>
        <dsp:cNvSpPr/>
      </dsp:nvSpPr>
      <dsp:spPr>
        <a:xfrm>
          <a:off x="1133911" y="2454774"/>
          <a:ext cx="4401264" cy="981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01" tIns="103901" rIns="103901" bIns="1039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Conclusion</a:t>
          </a:r>
          <a:endParaRPr lang="en-US" sz="2500" kern="1200" dirty="0"/>
        </a:p>
      </dsp:txBody>
      <dsp:txXfrm>
        <a:off x="1133911" y="2454774"/>
        <a:ext cx="4401264" cy="981741"/>
      </dsp:txXfrm>
    </dsp:sp>
    <dsp:sp modelId="{213BE8FE-C08B-437F-B9AD-7FAE83EB6BF4}">
      <dsp:nvSpPr>
        <dsp:cNvPr id="0" name=""/>
        <dsp:cNvSpPr/>
      </dsp:nvSpPr>
      <dsp:spPr>
        <a:xfrm>
          <a:off x="5535176" y="2454774"/>
          <a:ext cx="4245410" cy="981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01" tIns="103901" rIns="103901" bIns="103901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Dashboard meets decision needs for both HR professionals and job seekers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Reliable, validated insights enable confident actions</a:t>
          </a:r>
        </a:p>
      </dsp:txBody>
      <dsp:txXfrm>
        <a:off x="5535176" y="2454774"/>
        <a:ext cx="4245410" cy="981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1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048" y="1023135"/>
            <a:ext cx="8134551" cy="2927976"/>
          </a:xfrm>
        </p:spPr>
        <p:txBody>
          <a:bodyPr/>
          <a:lstStyle/>
          <a:p>
            <a:r>
              <a:rPr lang="en-US" sz="7200" dirty="0"/>
              <a:t>Cloud Career Insights Dashboard</a:t>
            </a:r>
            <a:br>
              <a:rPr lang="en-US" sz="7200" dirty="0"/>
            </a:br>
            <a:br>
              <a:rPr lang="en-US" sz="3200" dirty="0"/>
            </a:br>
            <a:r>
              <a:rPr lang="en-US" sz="2000" i="1" dirty="0"/>
              <a:t>Empowering Careers in the Evolving World of Cloud Computing</a:t>
            </a:r>
            <a:endParaRPr lang="en-US" sz="72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7159F-40DD-8166-05DD-8CF2A68AD243}"/>
              </a:ext>
            </a:extLst>
          </p:cNvPr>
          <p:cNvSpPr txBox="1"/>
          <p:nvPr/>
        </p:nvSpPr>
        <p:spPr>
          <a:xfrm>
            <a:off x="2440585" y="4726437"/>
            <a:ext cx="786362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800"/>
              </a:spcAft>
              <a:buNone/>
              <a:tabLst>
                <a:tab pos="2865755" algn="ctr"/>
                <a:tab pos="4892040" algn="l"/>
              </a:tabLst>
            </a:pPr>
            <a:r>
              <a:rPr lang="en-IN" sz="1600" b="1" kern="10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 Team 17:		</a:t>
            </a:r>
            <a:r>
              <a:rPr lang="en-IN" sz="1600" kern="10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Krishna Chaitanya Reddy Kallam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buNone/>
              <a:tabLst>
                <a:tab pos="2865755" algn="ctr"/>
                <a:tab pos="4892040" algn="l"/>
              </a:tabLst>
            </a:pPr>
            <a:r>
              <a:rPr lang="en-IN" sz="1600" kern="100" dirty="0">
                <a:solidFill>
                  <a:srgbClr val="2B2B2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N" sz="1600" kern="10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 Kandi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buNone/>
              <a:tabLst>
                <a:tab pos="2865755" algn="ctr"/>
                <a:tab pos="4892040" algn="l"/>
              </a:tabLst>
            </a:pPr>
            <a:r>
              <a:rPr lang="en-IN" sz="1600" kern="10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Josh Rajesh Reddy Katakam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buNone/>
              <a:tabLst>
                <a:tab pos="2865755" algn="ctr"/>
                <a:tab pos="4892040" algn="l"/>
              </a:tabLst>
            </a:pPr>
            <a:r>
              <a:rPr lang="en-IN" sz="1600" kern="10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N" sz="1600" kern="10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Jasmithi</a:t>
            </a:r>
            <a:r>
              <a:rPr lang="en-IN" sz="1600" kern="10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Karri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buNone/>
              <a:tabLst>
                <a:tab pos="2865755" algn="ctr"/>
                <a:tab pos="4892040" algn="l"/>
              </a:tabLst>
            </a:pPr>
            <a:r>
              <a:rPr lang="en-IN" sz="1600" kern="10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Nishanth </a:t>
            </a:r>
            <a:r>
              <a:rPr lang="en-IN" sz="1600" kern="10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Kannepogu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tabLst>
                <a:tab pos="2865755" algn="ctr"/>
                <a:tab pos="4892040" algn="l"/>
              </a:tabLst>
            </a:pPr>
            <a:r>
              <a:rPr lang="en-IN" sz="1600" kern="10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Mahender Reddy </a:t>
            </a:r>
            <a:r>
              <a:rPr lang="en-IN" sz="1600" kern="10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Kamidi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E1AE-D31D-7779-F8EB-A56CAC6E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908503"/>
          </a:xfrm>
        </p:spPr>
        <p:txBody>
          <a:bodyPr/>
          <a:lstStyle/>
          <a:p>
            <a:pPr algn="ctr"/>
            <a:r>
              <a:rPr lang="en-US" dirty="0"/>
              <a:t>Skill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8012-B77D-6179-C66F-FE2690150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046" y="1269470"/>
            <a:ext cx="4529430" cy="456105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/>
              <a:t>Key KPIs</a:t>
            </a:r>
            <a:r>
              <a:rPr lang="en-US" sz="12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Average number of skills per job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Skill category (Technical, Business, Soft, General)</a:t>
            </a:r>
          </a:p>
          <a:p>
            <a:pPr>
              <a:buNone/>
            </a:pPr>
            <a:r>
              <a:rPr lang="en-US" sz="1200" b="1" dirty="0"/>
              <a:t>Top Visuals</a:t>
            </a:r>
            <a:r>
              <a:rPr lang="en-US" sz="12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Bar chart</a:t>
            </a:r>
            <a:r>
              <a:rPr lang="en-US" sz="1200" dirty="0"/>
              <a:t>: Most in-demand skills (IT, Engineering, Consulting)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Bar chart</a:t>
            </a:r>
            <a:r>
              <a:rPr lang="en-US" sz="1200" dirty="0"/>
              <a:t>: Roles with the highest skill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Pie chart</a:t>
            </a:r>
            <a:r>
              <a:rPr lang="en-US" sz="1200" dirty="0"/>
              <a:t>: Skill category breakdown</a:t>
            </a:r>
          </a:p>
          <a:p>
            <a:r>
              <a:rPr lang="en-US" sz="1200" b="1" dirty="0"/>
              <a:t>Slicers</a:t>
            </a:r>
            <a:r>
              <a:rPr lang="en-US" sz="12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Employment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Skill category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Job title</a:t>
            </a:r>
          </a:p>
          <a:p>
            <a:pPr>
              <a:buNone/>
            </a:pPr>
            <a:r>
              <a:rPr lang="en-US" sz="1200" b="1" dirty="0"/>
              <a:t>User Impact</a:t>
            </a:r>
            <a:r>
              <a:rPr lang="en-US" sz="12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Job seekers can prioritize upskilling in high-demand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Educators can tailor courses to market needs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FE2BA-BFB0-EAE8-166B-521F4DF12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45" y="1409324"/>
            <a:ext cx="6920988" cy="388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51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D656-AD1F-7C5B-A08C-0EAAC7F8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93" y="259181"/>
            <a:ext cx="9601200" cy="1220001"/>
          </a:xfrm>
        </p:spPr>
        <p:txBody>
          <a:bodyPr anchor="b">
            <a:normAutofit/>
          </a:bodyPr>
          <a:lstStyle/>
          <a:p>
            <a:r>
              <a:rPr lang="en-US" dirty="0"/>
              <a:t>Company &amp; Industry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CCBD1-EF05-ACD8-2364-A3F282E0CB5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15200" y="1828800"/>
            <a:ext cx="4682530" cy="365327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600" b="1" dirty="0"/>
              <a:t>Key KPIs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Average company size, LinkedIn followers, job post views</a:t>
            </a:r>
          </a:p>
          <a:p>
            <a:pPr>
              <a:buNone/>
            </a:pPr>
            <a:r>
              <a:rPr lang="en-US" sz="1600" b="1" dirty="0"/>
              <a:t>Top Visuals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Bar chart</a:t>
            </a:r>
            <a:r>
              <a:rPr lang="en-US" sz="1600" dirty="0"/>
              <a:t>: Top companies hiring cloud professionals (Google, Dice, Capital 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Bar chart</a:t>
            </a:r>
            <a:r>
              <a:rPr lang="en-US" sz="1600" dirty="0"/>
              <a:t>: Most cloud jobs by industry (IT Services, Software Development)</a:t>
            </a:r>
          </a:p>
          <a:p>
            <a:pPr>
              <a:buNone/>
            </a:pPr>
            <a:r>
              <a:rPr lang="en-US" sz="1600" b="1" dirty="0"/>
              <a:t>Slicers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Job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Company Tier &amp; Size</a:t>
            </a:r>
          </a:p>
          <a:p>
            <a:pPr>
              <a:buNone/>
            </a:pPr>
            <a:r>
              <a:rPr lang="en-US" sz="1600" b="1" dirty="0"/>
              <a:t>User Impact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Candidates can focus on companies investing in cloud hiring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Startups and enterprises can assess competitiveness</a:t>
            </a:r>
          </a:p>
          <a:p>
            <a:endParaRPr lang="en-US" sz="19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E729EE-6E1B-C5E0-9DEC-4218641F5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39" y="1828801"/>
            <a:ext cx="6880697" cy="3854244"/>
          </a:xfrm>
        </p:spPr>
      </p:pic>
    </p:spTree>
    <p:extLst>
      <p:ext uri="{BB962C8B-B14F-4D97-AF65-F5344CB8AC3E}">
        <p14:creationId xmlns:p14="http://schemas.microsoft.com/office/powerpoint/2010/main" val="254567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C61D17-8B46-7585-A48B-85460D78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Navigation, </a:t>
            </a:r>
            <a:r>
              <a:rPr lang="en-US" b="1" dirty="0"/>
              <a:t>Visual Cohesion &amp; Theming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68FB64E-7ADB-B85F-78C9-7905877A4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496551"/>
              </p:ext>
            </p:extLst>
          </p:nvPr>
        </p:nvGraphicFramePr>
        <p:xfrm>
          <a:off x="549162" y="1899138"/>
          <a:ext cx="11093676" cy="4822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59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CFD35-8FA1-C0FB-5825-F04694810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B13034-C3EE-0D30-F989-D53002AC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 anchor="b">
            <a:normAutofit/>
          </a:bodyPr>
          <a:lstStyle/>
          <a:p>
            <a:r>
              <a:rPr lang="en-US" b="1" dirty="0"/>
              <a:t>Validation &amp; Traceability 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FF66B7B-AC8D-CFA8-0023-7B8F9D572CD2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1989769971"/>
              </p:ext>
            </p:extLst>
          </p:nvPr>
        </p:nvGraphicFramePr>
        <p:xfrm>
          <a:off x="1166087" y="2652713"/>
          <a:ext cx="9780587" cy="3436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015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6B07-27DB-9C6F-C48C-9482EFAB6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50"/>
            <a:ext cx="6220278" cy="2128909"/>
          </a:xfrm>
        </p:spPr>
        <p:txBody>
          <a:bodyPr anchor="b">
            <a:normAutofit/>
          </a:bodyPr>
          <a:lstStyle/>
          <a:p>
            <a:r>
              <a:rPr lang="en-US" sz="5400" dirty="0"/>
              <a:t>Why This Project? (Context &amp; Purpose)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A191-186B-C5EF-02E1-52607C4B8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2572378"/>
            <a:ext cx="6220277" cy="4033073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Rising demand for cloud computing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Need for market intelligence around:</a:t>
            </a:r>
          </a:p>
          <a:p>
            <a:pPr lvl="1" algn="l"/>
            <a:r>
              <a:rPr lang="en-US" dirty="0"/>
              <a:t>🔹 Hiring trends</a:t>
            </a:r>
          </a:p>
          <a:p>
            <a:pPr lvl="1" algn="l"/>
            <a:r>
              <a:rPr lang="en-US" dirty="0"/>
              <a:t>🔹 Salary benchmarks</a:t>
            </a:r>
          </a:p>
          <a:p>
            <a:pPr lvl="1" algn="l"/>
            <a:r>
              <a:rPr lang="en-US" dirty="0"/>
              <a:t>🔹 Skill demands</a:t>
            </a:r>
          </a:p>
          <a:p>
            <a:pPr lvl="1" algn="l"/>
            <a:r>
              <a:rPr lang="en-US" dirty="0"/>
              <a:t>🔹 Industry/company dynamics</a:t>
            </a:r>
          </a:p>
          <a:p>
            <a:r>
              <a:rPr lang="en-US" sz="2000" dirty="0"/>
              <a:t>Purpose: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Support job seekers, recruiters, and educators with actionable insights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Guide upskilling and hiring strategies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Empower smarter career and talent decisions</a:t>
            </a:r>
          </a:p>
        </p:txBody>
      </p:sp>
    </p:spTree>
    <p:extLst>
      <p:ext uri="{BB962C8B-B14F-4D97-AF65-F5344CB8AC3E}">
        <p14:creationId xmlns:p14="http://schemas.microsoft.com/office/powerpoint/2010/main" val="169680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6A0D4-5B51-3267-0CDD-3D4CB1B52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1590-0BF2-9955-0A0E-69739DEC4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b="1" dirty="0"/>
              <a:t>Intended User Profile - </a:t>
            </a:r>
            <a:r>
              <a:rPr lang="en-US" dirty="0"/>
              <a:t>Understanding Our User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3008E42-B248-D0B2-DB40-38B8C934C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404995"/>
              </p:ext>
            </p:extLst>
          </p:nvPr>
        </p:nvGraphicFramePr>
        <p:xfrm>
          <a:off x="707923" y="2017467"/>
          <a:ext cx="10844980" cy="3547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007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11EA5-2510-51CC-E386-135AED2FE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7F5B-35E8-B484-B728-5AF12E75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b="1" dirty="0"/>
              <a:t>Decision-Making Needs of the User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7BA52-0760-CA94-D282-CF5936B6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92453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Key Areas of Responsibility:</a:t>
            </a:r>
            <a:endParaRPr lang="en-US" dirty="0"/>
          </a:p>
          <a:p>
            <a:pPr marL="516636" indent="-457200">
              <a:buFont typeface="+mj-lt"/>
              <a:buAutoNum type="arabicPeriod"/>
            </a:pPr>
            <a:r>
              <a:rPr lang="en-US" dirty="0"/>
              <a:t>Hiring Planning &amp; Talent Acquisition</a:t>
            </a:r>
          </a:p>
          <a:p>
            <a:pPr marL="516636" indent="-457200">
              <a:buFont typeface="+mj-lt"/>
              <a:buAutoNum type="arabicPeriod"/>
            </a:pPr>
            <a:r>
              <a:rPr lang="en-US" dirty="0"/>
              <a:t>Skill Gap Assessment</a:t>
            </a:r>
          </a:p>
          <a:p>
            <a:pPr marL="516636" indent="-457200">
              <a:buFont typeface="+mj-lt"/>
              <a:buAutoNum type="arabicPeriod"/>
            </a:pPr>
            <a:r>
              <a:rPr lang="en-US" dirty="0"/>
              <a:t>Salary Benchmarking</a:t>
            </a:r>
          </a:p>
          <a:p>
            <a:pPr>
              <a:buNone/>
            </a:pPr>
            <a:r>
              <a:rPr lang="en-US" b="1" dirty="0"/>
              <a:t>Dashboard Support: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Identifies in-demand roles and locations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Compares salaries by job title, region, and work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Highlights essential skills for competitive hiring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1EE2AB-E3D8-ECC2-77AA-C26B8CCCD81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Challenges: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Aligning salary structures across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Skills data categorization</a:t>
            </a:r>
          </a:p>
          <a:p>
            <a:pPr>
              <a:buNone/>
            </a:pPr>
            <a:r>
              <a:rPr lang="en-US" b="1" dirty="0"/>
              <a:t>Courses That Helped: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Applied Analytics (Prof. Ben Gonzalez): Data structuring and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Visualization, Feedback &amp; Dissemination (Prof. Keith Hacke): Dashboard design principles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1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EC04-1E2D-5159-E993-F2EC23B6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b="1" dirty="0"/>
              <a:t>Data Validation and Preparation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77C69-5272-CBAA-E23C-AFDDC880C568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Key Tables Used: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jobs.csv: </a:t>
            </a:r>
            <a:r>
              <a:rPr lang="en-US" dirty="0" err="1"/>
              <a:t>job_id</a:t>
            </a:r>
            <a:r>
              <a:rPr lang="en-US" dirty="0"/>
              <a:t>, title, </a:t>
            </a:r>
            <a:r>
              <a:rPr lang="en-US" dirty="0" err="1"/>
              <a:t>listed_time</a:t>
            </a:r>
            <a:r>
              <a:rPr lang="en-US" dirty="0"/>
              <a:t>, city,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salaries.csv: </a:t>
            </a:r>
            <a:r>
              <a:rPr lang="en-US" dirty="0" err="1"/>
              <a:t>min_salary</a:t>
            </a:r>
            <a:r>
              <a:rPr lang="en-US" dirty="0"/>
              <a:t>, </a:t>
            </a:r>
            <a:r>
              <a:rPr lang="en-US" dirty="0" err="1"/>
              <a:t>max_salary</a:t>
            </a:r>
            <a:r>
              <a:rPr lang="en-US" dirty="0"/>
              <a:t>, </a:t>
            </a:r>
            <a:r>
              <a:rPr lang="en-US" dirty="0" err="1"/>
              <a:t>med_salary</a:t>
            </a:r>
            <a:r>
              <a:rPr lang="en-US" dirty="0"/>
              <a:t>, </a:t>
            </a:r>
            <a:r>
              <a:rPr lang="en-US" dirty="0" err="1"/>
              <a:t>pay_period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skills.csv + job_skills.csv: </a:t>
            </a:r>
            <a:r>
              <a:rPr lang="en-US" dirty="0" err="1"/>
              <a:t>skill_name</a:t>
            </a:r>
            <a:r>
              <a:rPr lang="en-US" dirty="0"/>
              <a:t>, </a:t>
            </a:r>
            <a:r>
              <a:rPr lang="en-US" dirty="0" err="1"/>
              <a:t>job_id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companies_cleaned.csv: </a:t>
            </a:r>
            <a:r>
              <a:rPr lang="en-US" dirty="0" err="1"/>
              <a:t>employee_count</a:t>
            </a:r>
            <a:r>
              <a:rPr lang="en-US" dirty="0"/>
              <a:t>, </a:t>
            </a:r>
            <a:r>
              <a:rPr lang="en-US" dirty="0" err="1"/>
              <a:t>follower_count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industries_cleaned.csv</a:t>
            </a:r>
          </a:p>
          <a:p>
            <a:pPr>
              <a:buNone/>
            </a:pPr>
            <a:r>
              <a:rPr lang="en-US" b="1" dirty="0"/>
              <a:t>Validation Approach: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Cross-referenced job counts across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Verified outliers in salary and skill frequencies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D49B4-8B46-25C6-42E3-5BC371E04C6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Transformations: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Normalized salary (hourly → annual)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Created unified location field (city, state, country)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Skill category mapping (business, soft, technical)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Created salary buckets &amp; job duration columns</a:t>
            </a:r>
          </a:p>
          <a:p>
            <a:r>
              <a:rPr lang="en-US" b="1" dirty="0"/>
              <a:t>Tools:</a:t>
            </a:r>
            <a:r>
              <a:rPr lang="en-US" dirty="0"/>
              <a:t> Power Query, Excel Join/Merge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6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56FEA-3368-2AF6-E729-EC61118DC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448A-7F20-641F-B66C-307F4199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 anchor="b">
            <a:normAutofit/>
          </a:bodyPr>
          <a:lstStyle/>
          <a:p>
            <a:r>
              <a:rPr lang="en-US" b="1" dirty="0"/>
              <a:t>Design of the User Interface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ADC9785-5952-48ED-4237-288B8D6EF1C7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1470468727"/>
              </p:ext>
            </p:extLst>
          </p:nvPr>
        </p:nvGraphicFramePr>
        <p:xfrm>
          <a:off x="442605" y="2572325"/>
          <a:ext cx="11424497" cy="3928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336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A61D0-4B1C-4B50-44E9-B58DB3CBF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1CFE-7344-A24E-884D-0546384F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93" y="259181"/>
            <a:ext cx="9601200" cy="122000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E6D4F-9982-5A03-B612-01ED85ACAC7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590504" y="1479183"/>
            <a:ext cx="4178710" cy="45096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700" b="1" dirty="0"/>
              <a:t>Purpose</a:t>
            </a:r>
            <a:r>
              <a:rPr lang="en-US" sz="1700" dirty="0"/>
              <a:t>: Welcomes users and introduces the goal of the application.</a:t>
            </a:r>
            <a:br>
              <a:rPr lang="en-US" sz="1700" dirty="0"/>
            </a:br>
            <a:endParaRPr lang="en-US" sz="1700" dirty="0"/>
          </a:p>
          <a:p>
            <a:pPr>
              <a:buNone/>
            </a:pPr>
            <a:r>
              <a:rPr lang="en-US" sz="1700" b="1" dirty="0"/>
              <a:t>Visuals</a:t>
            </a:r>
            <a:r>
              <a:rPr lang="en-US" sz="17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u="sng" dirty="0"/>
              <a:t>Catchy headline</a:t>
            </a:r>
            <a:r>
              <a:rPr lang="en-US" sz="1700" dirty="0"/>
              <a:t>: </a:t>
            </a:r>
            <a:r>
              <a:rPr lang="en-US" sz="1700" i="1" dirty="0"/>
              <a:t>“Make a Career in Cloud Computing”</a:t>
            </a: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u="sng" dirty="0"/>
              <a:t>Subtitle</a:t>
            </a:r>
            <a:r>
              <a:rPr lang="en-US" sz="1700" dirty="0"/>
              <a:t>: </a:t>
            </a:r>
            <a:r>
              <a:rPr lang="en-US" sz="1700" i="1" dirty="0"/>
              <a:t>“Discover where opportunity meets innovation in cloud careers”</a:t>
            </a: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u="sng" dirty="0"/>
              <a:t>Sidebar Navigation with icons</a:t>
            </a:r>
            <a:r>
              <a:rPr lang="en-US" sz="1700" dirty="0"/>
              <a:t>: Quick access to each section (Hiring Trends, Salary, Skills, Companies)</a:t>
            </a:r>
          </a:p>
          <a:p>
            <a:r>
              <a:rPr lang="en-US" sz="1700" b="1" dirty="0"/>
              <a:t>User Value</a:t>
            </a:r>
            <a:r>
              <a:rPr lang="en-US" sz="1700" dirty="0"/>
              <a:t>: Acts as a landing page that orients users and promotes exploration.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844BF2A-FA06-70DB-E0C0-5E547BB37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00" y="1697728"/>
            <a:ext cx="7151359" cy="3965653"/>
          </a:xfrm>
        </p:spPr>
      </p:pic>
    </p:spTree>
    <p:extLst>
      <p:ext uri="{BB962C8B-B14F-4D97-AF65-F5344CB8AC3E}">
        <p14:creationId xmlns:p14="http://schemas.microsoft.com/office/powerpoint/2010/main" val="99175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CADE-BA80-3362-7C32-5B6C2D51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765792"/>
            <a:ext cx="6108379" cy="881112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Hiring Trends &amp; Demand </a:t>
            </a:r>
            <a:br>
              <a:rPr lang="en-US" dirty="0"/>
            </a:br>
            <a:r>
              <a:rPr lang="en-US" dirty="0"/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9E207-AFD0-638B-5B11-FFB2202EA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6" y="1893082"/>
            <a:ext cx="7048714" cy="39472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9F19-C2D2-6117-13EC-446D5359ECE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472517" y="1199535"/>
            <a:ext cx="4326193" cy="464082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600" b="1" dirty="0"/>
              <a:t>Key KPIs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Number of Companies Hiring</a:t>
            </a:r>
            <a:r>
              <a:rPr lang="en-US" sz="1600" dirty="0"/>
              <a:t> (24.4K)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Number of Locations for Jobs</a:t>
            </a:r>
            <a:r>
              <a:rPr lang="en-US" sz="1600" dirty="0"/>
              <a:t> (180)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Average Min &amp; Max Salary</a:t>
            </a:r>
            <a:r>
              <a:rPr lang="en-US" sz="1600" dirty="0"/>
              <a:t> (92.29K &amp; 142.98K)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Total Cloud Jobs Listed</a:t>
            </a:r>
            <a:r>
              <a:rPr lang="en-US" sz="1600" dirty="0"/>
              <a:t>: Gauge showing 647 cloud-specific roles out of 1294 jobs posted</a:t>
            </a:r>
          </a:p>
          <a:p>
            <a:pPr>
              <a:buNone/>
            </a:pPr>
            <a:r>
              <a:rPr lang="en-US" sz="1600" b="1" dirty="0"/>
              <a:t>Top Visuals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Bar chart</a:t>
            </a:r>
            <a:r>
              <a:rPr lang="en-US" sz="1600" dirty="0"/>
              <a:t>: Top trending job titles (Cloud Engineer, Architect, Azure roles)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Pie chart</a:t>
            </a:r>
            <a:r>
              <a:rPr lang="en-US" sz="1600" dirty="0"/>
              <a:t>: Top 10 locations (Mountain View, London, Bangalore)</a:t>
            </a:r>
          </a:p>
          <a:p>
            <a:pPr>
              <a:buNone/>
            </a:pPr>
            <a:r>
              <a:rPr lang="en-US" sz="1600" b="1" dirty="0"/>
              <a:t>Slicers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Employment type (Full-time, Contract, etc.)</a:t>
            </a:r>
          </a:p>
          <a:p>
            <a:pPr>
              <a:buNone/>
            </a:pPr>
            <a:r>
              <a:rPr lang="en-US" sz="1600" b="1" dirty="0"/>
              <a:t>User Impact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Helps job seekers discover where cloud opportunities are growing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Helps recruiters target the right locations and roles for postings</a:t>
            </a:r>
          </a:p>
        </p:txBody>
      </p:sp>
    </p:spTree>
    <p:extLst>
      <p:ext uri="{BB962C8B-B14F-4D97-AF65-F5344CB8AC3E}">
        <p14:creationId xmlns:p14="http://schemas.microsoft.com/office/powerpoint/2010/main" val="151017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491B-7690-5AFD-CCF8-2546FBE1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95842"/>
            <a:ext cx="6210718" cy="845176"/>
          </a:xfrm>
        </p:spPr>
        <p:txBody>
          <a:bodyPr/>
          <a:lstStyle/>
          <a:p>
            <a:pPr algn="ctr"/>
            <a:r>
              <a:rPr lang="en-US" dirty="0"/>
              <a:t>Salary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CE15B-8303-3D31-0036-C96476BCA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3187" y="796413"/>
            <a:ext cx="4434348" cy="497512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Key KPIs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Salary distribution across employment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and maximum salaries by job title, location, and company size</a:t>
            </a:r>
          </a:p>
          <a:p>
            <a:pPr>
              <a:buNone/>
            </a:pPr>
            <a:r>
              <a:rPr lang="en-US" b="1" dirty="0"/>
              <a:t>Top Visuals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Donut Chart</a:t>
            </a:r>
            <a:r>
              <a:rPr lang="en-US" dirty="0"/>
              <a:t>: Salary buckets by work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Pie Chart</a:t>
            </a:r>
            <a:r>
              <a:rPr lang="en-US" dirty="0"/>
              <a:t>: Job title distribution across salary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Pie Chart</a:t>
            </a:r>
            <a:r>
              <a:rPr lang="en-US" dirty="0"/>
              <a:t>: Top locations by max salary</a:t>
            </a:r>
          </a:p>
          <a:p>
            <a:pPr>
              <a:buNone/>
            </a:pPr>
            <a:r>
              <a:rPr lang="en-US" b="1" dirty="0"/>
              <a:t>Slicers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Company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Employment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Pay period (hourly vs yearly)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Company tier</a:t>
            </a:r>
          </a:p>
          <a:p>
            <a:pPr>
              <a:buNone/>
            </a:pPr>
            <a:r>
              <a:rPr lang="en-US" b="1" dirty="0"/>
              <a:t>User Impact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Job seekers can set realistic salary expectations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Recruiters can benchmark compensation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Helps understand how company size and job type affect pay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1129BE-5A46-63A6-C736-F64B156D3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72" y="1601794"/>
            <a:ext cx="6860553" cy="377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572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294</TotalTime>
  <Words>1050</Words>
  <Application>Microsoft Office PowerPoint</Application>
  <PresentationFormat>Widescreen</PresentationFormat>
  <Paragraphs>159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Tenorite</vt:lpstr>
      <vt:lpstr>Times New Roman</vt:lpstr>
      <vt:lpstr>Custom</vt:lpstr>
      <vt:lpstr>Cloud Career Insights Dashboard  Empowering Careers in the Evolving World of Cloud Computing</vt:lpstr>
      <vt:lpstr>Why This Project? (Context &amp; Purpose)</vt:lpstr>
      <vt:lpstr>Intended User Profile - Understanding Our User</vt:lpstr>
      <vt:lpstr>Decision-Making Needs of the User</vt:lpstr>
      <vt:lpstr>Data Validation and Preparation</vt:lpstr>
      <vt:lpstr>Design of the User Interface</vt:lpstr>
      <vt:lpstr>Home Page</vt:lpstr>
      <vt:lpstr>Hiring Trends &amp; Demand  Insights</vt:lpstr>
      <vt:lpstr>Salary Insights</vt:lpstr>
      <vt:lpstr>Skill Analysis</vt:lpstr>
      <vt:lpstr>Company &amp; Industry Analysis</vt:lpstr>
      <vt:lpstr>Navigation, Visual Cohesion &amp; Theming</vt:lpstr>
      <vt:lpstr>Validation &amp; Traceability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Lasya Priya Konduru</dc:creator>
  <cp:lastModifiedBy>Lasya Priya Konduru</cp:lastModifiedBy>
  <cp:revision>1</cp:revision>
  <dcterms:created xsi:type="dcterms:W3CDTF">2025-04-28T16:55:14Z</dcterms:created>
  <dcterms:modified xsi:type="dcterms:W3CDTF">2025-05-01T06:29:53Z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