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1A4AD-7453-4490-8046-AFC3E0FA83A2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ED3AE-E2DC-46B6-B6F3-353C118D954F}">
      <dgm:prSet phldrT="[Text]"/>
      <dgm:spPr/>
      <dgm:t>
        <a:bodyPr/>
        <a:lstStyle/>
        <a:p>
          <a:r>
            <a:rPr lang="en-US" dirty="0"/>
            <a:t>LOAD DATASET</a:t>
          </a:r>
        </a:p>
      </dgm:t>
    </dgm:pt>
    <dgm:pt modelId="{1A14596F-97C8-49C1-A1F9-B991D741E53B}" type="parTrans" cxnId="{A93EA71E-4CEB-45A2-A145-6D86DBE4FD1B}">
      <dgm:prSet/>
      <dgm:spPr/>
      <dgm:t>
        <a:bodyPr/>
        <a:lstStyle/>
        <a:p>
          <a:endParaRPr lang="en-US"/>
        </a:p>
      </dgm:t>
    </dgm:pt>
    <dgm:pt modelId="{BB38E0E0-0F83-4958-A3F0-C25097C33CEA}" type="sibTrans" cxnId="{A93EA71E-4CEB-45A2-A145-6D86DBE4FD1B}">
      <dgm:prSet/>
      <dgm:spPr/>
      <dgm:t>
        <a:bodyPr/>
        <a:lstStyle/>
        <a:p>
          <a:endParaRPr lang="en-US"/>
        </a:p>
      </dgm:t>
    </dgm:pt>
    <dgm:pt modelId="{5FC41C7E-EFE8-4E4A-A64D-91844E897AC0}">
      <dgm:prSet phldrT="[Text]"/>
      <dgm:spPr/>
      <dgm:t>
        <a:bodyPr/>
        <a:lstStyle/>
        <a:p>
          <a:r>
            <a:rPr lang="en-US" dirty="0"/>
            <a:t>TRAINING SET</a:t>
          </a:r>
        </a:p>
      </dgm:t>
    </dgm:pt>
    <dgm:pt modelId="{3C0A622A-8CF9-4040-8E53-10241B15A310}" type="parTrans" cxnId="{7ED71CEE-7504-4B82-95E1-A2BC02260FD7}">
      <dgm:prSet/>
      <dgm:spPr/>
      <dgm:t>
        <a:bodyPr/>
        <a:lstStyle/>
        <a:p>
          <a:endParaRPr lang="en-US"/>
        </a:p>
      </dgm:t>
    </dgm:pt>
    <dgm:pt modelId="{0E1C114A-D62F-463A-A84C-165B2E7C4C6F}" type="sibTrans" cxnId="{7ED71CEE-7504-4B82-95E1-A2BC02260FD7}">
      <dgm:prSet/>
      <dgm:spPr/>
      <dgm:t>
        <a:bodyPr/>
        <a:lstStyle/>
        <a:p>
          <a:endParaRPr lang="en-US"/>
        </a:p>
      </dgm:t>
    </dgm:pt>
    <dgm:pt modelId="{EC7B1883-6677-4C99-8931-83D3F465B2E0}">
      <dgm:prSet phldrT="[Text]"/>
      <dgm:spPr/>
      <dgm:t>
        <a:bodyPr/>
        <a:lstStyle/>
        <a:p>
          <a:r>
            <a:rPr lang="en-US" dirty="0"/>
            <a:t>TEST SET</a:t>
          </a:r>
        </a:p>
      </dgm:t>
    </dgm:pt>
    <dgm:pt modelId="{7358ECF7-F4F2-43FF-AED9-AB58DD9E1800}" type="parTrans" cxnId="{6F496E52-6743-4F52-BE71-6E792E3AAD00}">
      <dgm:prSet/>
      <dgm:spPr/>
      <dgm:t>
        <a:bodyPr/>
        <a:lstStyle/>
        <a:p>
          <a:endParaRPr lang="en-US"/>
        </a:p>
      </dgm:t>
    </dgm:pt>
    <dgm:pt modelId="{3AF5AD62-4E3C-4FD1-A962-B2916BA18FC2}" type="sibTrans" cxnId="{6F496E52-6743-4F52-BE71-6E792E3AAD00}">
      <dgm:prSet/>
      <dgm:spPr/>
      <dgm:t>
        <a:bodyPr/>
        <a:lstStyle/>
        <a:p>
          <a:endParaRPr lang="en-US"/>
        </a:p>
      </dgm:t>
    </dgm:pt>
    <dgm:pt modelId="{26A65B6E-E052-4AC7-B47B-729DAE26C0AC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7B9614ED-9F97-4AAD-B6CD-722D71C5B2F7}" type="parTrans" cxnId="{E951F065-6E84-4FA8-A08B-1801554C08C2}">
      <dgm:prSet/>
      <dgm:spPr/>
      <dgm:t>
        <a:bodyPr/>
        <a:lstStyle/>
        <a:p>
          <a:endParaRPr lang="en-US"/>
        </a:p>
      </dgm:t>
    </dgm:pt>
    <dgm:pt modelId="{40F22370-FB87-4E89-9C60-616C8FDCB32D}" type="sibTrans" cxnId="{E951F065-6E84-4FA8-A08B-1801554C08C2}">
      <dgm:prSet/>
      <dgm:spPr/>
      <dgm:t>
        <a:bodyPr/>
        <a:lstStyle/>
        <a:p>
          <a:endParaRPr lang="en-US"/>
        </a:p>
      </dgm:t>
    </dgm:pt>
    <dgm:pt modelId="{6ACE4BEF-BDEE-40BA-BA71-89D57AD6B8D6}">
      <dgm:prSet/>
      <dgm:spPr/>
      <dgm:t>
        <a:bodyPr/>
        <a:lstStyle/>
        <a:p>
          <a:r>
            <a:rPr lang="en-US" dirty="0"/>
            <a:t>CNN CLASSIFICATION</a:t>
          </a:r>
        </a:p>
      </dgm:t>
    </dgm:pt>
    <dgm:pt modelId="{8B5C2CFA-3D55-48B3-BFB5-33F863B347C7}" type="parTrans" cxnId="{E26F8B26-2934-41B0-B48B-C964B539D55B}">
      <dgm:prSet/>
      <dgm:spPr/>
      <dgm:t>
        <a:bodyPr/>
        <a:lstStyle/>
        <a:p>
          <a:endParaRPr lang="en-US"/>
        </a:p>
      </dgm:t>
    </dgm:pt>
    <dgm:pt modelId="{E2D6C1F1-F223-4BE0-B7DA-C2DE84F6A04D}" type="sibTrans" cxnId="{E26F8B26-2934-41B0-B48B-C964B539D55B}">
      <dgm:prSet/>
      <dgm:spPr/>
      <dgm:t>
        <a:bodyPr/>
        <a:lstStyle/>
        <a:p>
          <a:endParaRPr lang="en-US"/>
        </a:p>
      </dgm:t>
    </dgm:pt>
    <dgm:pt modelId="{79015F23-3943-4D42-96E6-FB0A10E47916}">
      <dgm:prSet/>
      <dgm:spPr/>
      <dgm:t>
        <a:bodyPr/>
        <a:lstStyle/>
        <a:p>
          <a:r>
            <a:rPr lang="en-US" dirty="0"/>
            <a:t>PERFORMANCE EVALUATION</a:t>
          </a:r>
        </a:p>
      </dgm:t>
    </dgm:pt>
    <dgm:pt modelId="{5643806A-0AAC-486D-A84E-778CFB1B86C7}" type="parTrans" cxnId="{00561631-4881-4BA5-9260-42DA8DB2E1BE}">
      <dgm:prSet/>
      <dgm:spPr/>
      <dgm:t>
        <a:bodyPr/>
        <a:lstStyle/>
        <a:p>
          <a:endParaRPr lang="en-US"/>
        </a:p>
      </dgm:t>
    </dgm:pt>
    <dgm:pt modelId="{1D333700-1690-4BF9-B74F-1EA2EF5A8A5D}" type="sibTrans" cxnId="{00561631-4881-4BA5-9260-42DA8DB2E1BE}">
      <dgm:prSet/>
      <dgm:spPr/>
      <dgm:t>
        <a:bodyPr/>
        <a:lstStyle/>
        <a:p>
          <a:endParaRPr lang="en-US"/>
        </a:p>
      </dgm:t>
    </dgm:pt>
    <dgm:pt modelId="{3917BD49-755A-4975-BD86-57CD206E997A}">
      <dgm:prSet/>
      <dgm:spPr/>
      <dgm:t>
        <a:bodyPr/>
        <a:lstStyle/>
        <a:p>
          <a:r>
            <a:rPr lang="en-US" dirty="0"/>
            <a:t>PREDICTIONS</a:t>
          </a:r>
        </a:p>
      </dgm:t>
    </dgm:pt>
    <dgm:pt modelId="{54B2C7A4-F819-48B5-AFCC-9895CE7FEB08}" type="parTrans" cxnId="{0E65E5D2-4DF9-4192-87ED-D0B5CCD086D0}">
      <dgm:prSet/>
      <dgm:spPr/>
      <dgm:t>
        <a:bodyPr/>
        <a:lstStyle/>
        <a:p>
          <a:endParaRPr lang="en-US"/>
        </a:p>
      </dgm:t>
    </dgm:pt>
    <dgm:pt modelId="{E44FF1CF-C8E6-4CB1-BB5D-92664AFA7C4D}" type="sibTrans" cxnId="{0E65E5D2-4DF9-4192-87ED-D0B5CCD086D0}">
      <dgm:prSet/>
      <dgm:spPr/>
      <dgm:t>
        <a:bodyPr/>
        <a:lstStyle/>
        <a:p>
          <a:endParaRPr lang="en-US"/>
        </a:p>
      </dgm:t>
    </dgm:pt>
    <dgm:pt modelId="{C8BAC6C6-A36B-44F7-B164-57CDF52B24C9}" type="pres">
      <dgm:prSet presAssocID="{B2E1A4AD-7453-4490-8046-AFC3E0FA83A2}" presName="linear" presStyleCnt="0">
        <dgm:presLayoutVars>
          <dgm:dir/>
          <dgm:animLvl val="lvl"/>
          <dgm:resizeHandles val="exact"/>
        </dgm:presLayoutVars>
      </dgm:prSet>
      <dgm:spPr/>
    </dgm:pt>
    <dgm:pt modelId="{64485107-77CF-4EB8-873A-4D09ED68D43D}" type="pres">
      <dgm:prSet presAssocID="{5A8ED3AE-E2DC-46B6-B6F3-353C118D954F}" presName="parentLin" presStyleCnt="0"/>
      <dgm:spPr/>
    </dgm:pt>
    <dgm:pt modelId="{737284F2-65DB-42C5-87BF-C5899D514220}" type="pres">
      <dgm:prSet presAssocID="{5A8ED3AE-E2DC-46B6-B6F3-353C118D954F}" presName="parentLeftMargin" presStyleLbl="node1" presStyleIdx="0" presStyleCnt="7"/>
      <dgm:spPr/>
    </dgm:pt>
    <dgm:pt modelId="{74CB7FCE-E107-4613-BB23-1A92F16F9D98}" type="pres">
      <dgm:prSet presAssocID="{5A8ED3AE-E2DC-46B6-B6F3-353C118D95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4762D01-5952-4AF7-9B75-E9E23DA9BA8A}" type="pres">
      <dgm:prSet presAssocID="{5A8ED3AE-E2DC-46B6-B6F3-353C118D954F}" presName="negativeSpace" presStyleCnt="0"/>
      <dgm:spPr/>
    </dgm:pt>
    <dgm:pt modelId="{0499C03E-5DE1-470B-A979-740BBC68CD2D}" type="pres">
      <dgm:prSet presAssocID="{5A8ED3AE-E2DC-46B6-B6F3-353C118D954F}" presName="childText" presStyleLbl="conFgAcc1" presStyleIdx="0" presStyleCnt="7">
        <dgm:presLayoutVars>
          <dgm:bulletEnabled val="1"/>
        </dgm:presLayoutVars>
      </dgm:prSet>
      <dgm:spPr/>
    </dgm:pt>
    <dgm:pt modelId="{9C595A6F-CF57-43D8-B116-149329193882}" type="pres">
      <dgm:prSet presAssocID="{BB38E0E0-0F83-4958-A3F0-C25097C33CEA}" presName="spaceBetweenRectangles" presStyleCnt="0"/>
      <dgm:spPr/>
    </dgm:pt>
    <dgm:pt modelId="{F8B711CF-3D8E-4582-AB73-3EFE716A24E3}" type="pres">
      <dgm:prSet presAssocID="{5FC41C7E-EFE8-4E4A-A64D-91844E897AC0}" presName="parentLin" presStyleCnt="0"/>
      <dgm:spPr/>
    </dgm:pt>
    <dgm:pt modelId="{F64EEB37-4C4F-44FA-9109-E6A1596C4619}" type="pres">
      <dgm:prSet presAssocID="{5FC41C7E-EFE8-4E4A-A64D-91844E897AC0}" presName="parentLeftMargin" presStyleLbl="node1" presStyleIdx="0" presStyleCnt="7"/>
      <dgm:spPr/>
    </dgm:pt>
    <dgm:pt modelId="{F4104A5F-0D6E-4D9B-A820-C709C19C2D6E}" type="pres">
      <dgm:prSet presAssocID="{5FC41C7E-EFE8-4E4A-A64D-91844E897AC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D66E684-4DAC-449C-BA26-C75D252B6DB4}" type="pres">
      <dgm:prSet presAssocID="{5FC41C7E-EFE8-4E4A-A64D-91844E897AC0}" presName="negativeSpace" presStyleCnt="0"/>
      <dgm:spPr/>
    </dgm:pt>
    <dgm:pt modelId="{0BD129A0-0514-4857-9284-A64014EB9DE4}" type="pres">
      <dgm:prSet presAssocID="{5FC41C7E-EFE8-4E4A-A64D-91844E897AC0}" presName="childText" presStyleLbl="conFgAcc1" presStyleIdx="1" presStyleCnt="7">
        <dgm:presLayoutVars>
          <dgm:bulletEnabled val="1"/>
        </dgm:presLayoutVars>
      </dgm:prSet>
      <dgm:spPr/>
    </dgm:pt>
    <dgm:pt modelId="{A8DD8CD9-729D-4695-9335-3FC84CE56766}" type="pres">
      <dgm:prSet presAssocID="{0E1C114A-D62F-463A-A84C-165B2E7C4C6F}" presName="spaceBetweenRectangles" presStyleCnt="0"/>
      <dgm:spPr/>
    </dgm:pt>
    <dgm:pt modelId="{A04AF13B-905D-4654-8862-727A1D8B2DB1}" type="pres">
      <dgm:prSet presAssocID="{EC7B1883-6677-4C99-8931-83D3F465B2E0}" presName="parentLin" presStyleCnt="0"/>
      <dgm:spPr/>
    </dgm:pt>
    <dgm:pt modelId="{3E95AD36-E530-466F-8E47-6D17C0424C88}" type="pres">
      <dgm:prSet presAssocID="{EC7B1883-6677-4C99-8931-83D3F465B2E0}" presName="parentLeftMargin" presStyleLbl="node1" presStyleIdx="1" presStyleCnt="7"/>
      <dgm:spPr/>
    </dgm:pt>
    <dgm:pt modelId="{0E64D5CB-7C80-4740-ABAD-D6B3944A79F6}" type="pres">
      <dgm:prSet presAssocID="{EC7B1883-6677-4C99-8931-83D3F465B2E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60695B9-8644-46CB-88F7-A51C164420D1}" type="pres">
      <dgm:prSet presAssocID="{EC7B1883-6677-4C99-8931-83D3F465B2E0}" presName="negativeSpace" presStyleCnt="0"/>
      <dgm:spPr/>
    </dgm:pt>
    <dgm:pt modelId="{EFC1679B-AD8F-4A4A-B872-E8B60FA153C9}" type="pres">
      <dgm:prSet presAssocID="{EC7B1883-6677-4C99-8931-83D3F465B2E0}" presName="childText" presStyleLbl="conFgAcc1" presStyleIdx="2" presStyleCnt="7">
        <dgm:presLayoutVars>
          <dgm:bulletEnabled val="1"/>
        </dgm:presLayoutVars>
      </dgm:prSet>
      <dgm:spPr/>
    </dgm:pt>
    <dgm:pt modelId="{C7862A26-9F65-43A0-A36B-7BE2869849A5}" type="pres">
      <dgm:prSet presAssocID="{3AF5AD62-4E3C-4FD1-A962-B2916BA18FC2}" presName="spaceBetweenRectangles" presStyleCnt="0"/>
      <dgm:spPr/>
    </dgm:pt>
    <dgm:pt modelId="{F15CCC46-406F-4AD9-B06F-DF21E28A54DE}" type="pres">
      <dgm:prSet presAssocID="{26A65B6E-E052-4AC7-B47B-729DAE26C0AC}" presName="parentLin" presStyleCnt="0"/>
      <dgm:spPr/>
    </dgm:pt>
    <dgm:pt modelId="{6EE85D5E-0239-49A4-BAC4-76CEBC2C98A3}" type="pres">
      <dgm:prSet presAssocID="{26A65B6E-E052-4AC7-B47B-729DAE26C0AC}" presName="parentLeftMargin" presStyleLbl="node1" presStyleIdx="2" presStyleCnt="7"/>
      <dgm:spPr/>
    </dgm:pt>
    <dgm:pt modelId="{0A5D3DCE-D9DC-48C3-AB67-E12AD1E43ECF}" type="pres">
      <dgm:prSet presAssocID="{26A65B6E-E052-4AC7-B47B-729DAE26C0A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CA98776-1DAA-4AF9-BA80-17405B5BA9FF}" type="pres">
      <dgm:prSet presAssocID="{26A65B6E-E052-4AC7-B47B-729DAE26C0AC}" presName="negativeSpace" presStyleCnt="0"/>
      <dgm:spPr/>
    </dgm:pt>
    <dgm:pt modelId="{F626B031-BC4F-41DB-BA69-8B56F6C9A4EF}" type="pres">
      <dgm:prSet presAssocID="{26A65B6E-E052-4AC7-B47B-729DAE26C0AC}" presName="childText" presStyleLbl="conFgAcc1" presStyleIdx="3" presStyleCnt="7">
        <dgm:presLayoutVars>
          <dgm:bulletEnabled val="1"/>
        </dgm:presLayoutVars>
      </dgm:prSet>
      <dgm:spPr/>
    </dgm:pt>
    <dgm:pt modelId="{0FF9AC9F-FCE4-40B8-BF34-0ACC0AF24B71}" type="pres">
      <dgm:prSet presAssocID="{40F22370-FB87-4E89-9C60-616C8FDCB32D}" presName="spaceBetweenRectangles" presStyleCnt="0"/>
      <dgm:spPr/>
    </dgm:pt>
    <dgm:pt modelId="{84B8F662-E495-41FE-A9D4-9D4BD3A7AC79}" type="pres">
      <dgm:prSet presAssocID="{6ACE4BEF-BDEE-40BA-BA71-89D57AD6B8D6}" presName="parentLin" presStyleCnt="0"/>
      <dgm:spPr/>
    </dgm:pt>
    <dgm:pt modelId="{0CD58D62-1D5C-43E0-814B-8495ED60C1C5}" type="pres">
      <dgm:prSet presAssocID="{6ACE4BEF-BDEE-40BA-BA71-89D57AD6B8D6}" presName="parentLeftMargin" presStyleLbl="node1" presStyleIdx="3" presStyleCnt="7"/>
      <dgm:spPr/>
    </dgm:pt>
    <dgm:pt modelId="{8C51C751-A612-4870-89BD-9FDD8E6CD48E}" type="pres">
      <dgm:prSet presAssocID="{6ACE4BEF-BDEE-40BA-BA71-89D57AD6B8D6}" presName="parentText" presStyleLbl="node1" presStyleIdx="4" presStyleCnt="7" custLinFactNeighborX="-6129" custLinFactNeighborY="-4693">
        <dgm:presLayoutVars>
          <dgm:chMax val="0"/>
          <dgm:bulletEnabled val="1"/>
        </dgm:presLayoutVars>
      </dgm:prSet>
      <dgm:spPr/>
    </dgm:pt>
    <dgm:pt modelId="{F220F983-7F07-46DC-A9DC-E8C95C470C54}" type="pres">
      <dgm:prSet presAssocID="{6ACE4BEF-BDEE-40BA-BA71-89D57AD6B8D6}" presName="negativeSpace" presStyleCnt="0"/>
      <dgm:spPr/>
    </dgm:pt>
    <dgm:pt modelId="{0941633A-B991-4B04-91AF-895FCFD34C8B}" type="pres">
      <dgm:prSet presAssocID="{6ACE4BEF-BDEE-40BA-BA71-89D57AD6B8D6}" presName="childText" presStyleLbl="conFgAcc1" presStyleIdx="4" presStyleCnt="7">
        <dgm:presLayoutVars>
          <dgm:bulletEnabled val="1"/>
        </dgm:presLayoutVars>
      </dgm:prSet>
      <dgm:spPr/>
    </dgm:pt>
    <dgm:pt modelId="{70B09AF6-27E2-4D01-AC7A-8EFB28EAE7EE}" type="pres">
      <dgm:prSet presAssocID="{E2D6C1F1-F223-4BE0-B7DA-C2DE84F6A04D}" presName="spaceBetweenRectangles" presStyleCnt="0"/>
      <dgm:spPr/>
    </dgm:pt>
    <dgm:pt modelId="{41255608-39AB-4CB0-A586-FFD3D31C45E5}" type="pres">
      <dgm:prSet presAssocID="{79015F23-3943-4D42-96E6-FB0A10E47916}" presName="parentLin" presStyleCnt="0"/>
      <dgm:spPr/>
    </dgm:pt>
    <dgm:pt modelId="{E89767B2-4681-436B-9A19-74926207CA58}" type="pres">
      <dgm:prSet presAssocID="{79015F23-3943-4D42-96E6-FB0A10E47916}" presName="parentLeftMargin" presStyleLbl="node1" presStyleIdx="4" presStyleCnt="7"/>
      <dgm:spPr/>
    </dgm:pt>
    <dgm:pt modelId="{20670A8F-6D2F-4BB0-A31C-A30422B8AA03}" type="pres">
      <dgm:prSet presAssocID="{79015F23-3943-4D42-96E6-FB0A10E47916}" presName="parentText" presStyleLbl="node1" presStyleIdx="5" presStyleCnt="7" custLinFactNeighborX="-8895" custLinFactNeighborY="-9386">
        <dgm:presLayoutVars>
          <dgm:chMax val="0"/>
          <dgm:bulletEnabled val="1"/>
        </dgm:presLayoutVars>
      </dgm:prSet>
      <dgm:spPr/>
    </dgm:pt>
    <dgm:pt modelId="{F407B411-B396-4803-9996-3FF9380A4864}" type="pres">
      <dgm:prSet presAssocID="{79015F23-3943-4D42-96E6-FB0A10E47916}" presName="negativeSpace" presStyleCnt="0"/>
      <dgm:spPr/>
    </dgm:pt>
    <dgm:pt modelId="{5C8775BE-E693-4E07-B949-5642670438F8}" type="pres">
      <dgm:prSet presAssocID="{79015F23-3943-4D42-96E6-FB0A10E47916}" presName="childText" presStyleLbl="conFgAcc1" presStyleIdx="5" presStyleCnt="7">
        <dgm:presLayoutVars>
          <dgm:bulletEnabled val="1"/>
        </dgm:presLayoutVars>
      </dgm:prSet>
      <dgm:spPr/>
    </dgm:pt>
    <dgm:pt modelId="{281FB25A-6208-46FA-A623-E1FD85B2D741}" type="pres">
      <dgm:prSet presAssocID="{1D333700-1690-4BF9-B74F-1EA2EF5A8A5D}" presName="spaceBetweenRectangles" presStyleCnt="0"/>
      <dgm:spPr/>
    </dgm:pt>
    <dgm:pt modelId="{33D0E631-DA50-4F79-8C4B-4FD98D9BA6CD}" type="pres">
      <dgm:prSet presAssocID="{3917BD49-755A-4975-BD86-57CD206E997A}" presName="parentLin" presStyleCnt="0"/>
      <dgm:spPr/>
    </dgm:pt>
    <dgm:pt modelId="{F51E4EFC-F485-4DF9-83D3-4E748311DAEE}" type="pres">
      <dgm:prSet presAssocID="{3917BD49-755A-4975-BD86-57CD206E997A}" presName="parentLeftMargin" presStyleLbl="node1" presStyleIdx="5" presStyleCnt="7"/>
      <dgm:spPr/>
    </dgm:pt>
    <dgm:pt modelId="{77E93F24-23EC-409C-B520-D30733E8D0C8}" type="pres">
      <dgm:prSet presAssocID="{3917BD49-755A-4975-BD86-57CD206E997A}" presName="parentText" presStyleLbl="node1" presStyleIdx="6" presStyleCnt="7" custLinFactNeighborX="-8895" custLinFactNeighborY="-9387">
        <dgm:presLayoutVars>
          <dgm:chMax val="0"/>
          <dgm:bulletEnabled val="1"/>
        </dgm:presLayoutVars>
      </dgm:prSet>
      <dgm:spPr/>
    </dgm:pt>
    <dgm:pt modelId="{2539302D-19F9-4D3C-8882-848012804BE4}" type="pres">
      <dgm:prSet presAssocID="{3917BD49-755A-4975-BD86-57CD206E997A}" presName="negativeSpace" presStyleCnt="0"/>
      <dgm:spPr/>
    </dgm:pt>
    <dgm:pt modelId="{6E5F1C3C-5E75-4FE7-A074-747B43B75267}" type="pres">
      <dgm:prSet presAssocID="{3917BD49-755A-4975-BD86-57CD206E997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EA8A300-B548-4C1A-8099-2FA31F493FFC}" type="presOf" srcId="{5FC41C7E-EFE8-4E4A-A64D-91844E897AC0}" destId="{F64EEB37-4C4F-44FA-9109-E6A1596C4619}" srcOrd="0" destOrd="0" presId="urn:microsoft.com/office/officeart/2005/8/layout/list1"/>
    <dgm:cxn modelId="{A93EA71E-4CEB-45A2-A145-6D86DBE4FD1B}" srcId="{B2E1A4AD-7453-4490-8046-AFC3E0FA83A2}" destId="{5A8ED3AE-E2DC-46B6-B6F3-353C118D954F}" srcOrd="0" destOrd="0" parTransId="{1A14596F-97C8-49C1-A1F9-B991D741E53B}" sibTransId="{BB38E0E0-0F83-4958-A3F0-C25097C33CEA}"/>
    <dgm:cxn modelId="{04219522-05B8-41E1-B596-DBAF7559B360}" type="presOf" srcId="{EC7B1883-6677-4C99-8931-83D3F465B2E0}" destId="{0E64D5CB-7C80-4740-ABAD-D6B3944A79F6}" srcOrd="1" destOrd="0" presId="urn:microsoft.com/office/officeart/2005/8/layout/list1"/>
    <dgm:cxn modelId="{E26F8B26-2934-41B0-B48B-C964B539D55B}" srcId="{B2E1A4AD-7453-4490-8046-AFC3E0FA83A2}" destId="{6ACE4BEF-BDEE-40BA-BA71-89D57AD6B8D6}" srcOrd="4" destOrd="0" parTransId="{8B5C2CFA-3D55-48B3-BFB5-33F863B347C7}" sibTransId="{E2D6C1F1-F223-4BE0-B7DA-C2DE84F6A04D}"/>
    <dgm:cxn modelId="{2F0FB428-AD1F-4AB4-A0EB-0DA4D52D753A}" type="presOf" srcId="{79015F23-3943-4D42-96E6-FB0A10E47916}" destId="{20670A8F-6D2F-4BB0-A31C-A30422B8AA03}" srcOrd="1" destOrd="0" presId="urn:microsoft.com/office/officeart/2005/8/layout/list1"/>
    <dgm:cxn modelId="{00561631-4881-4BA5-9260-42DA8DB2E1BE}" srcId="{B2E1A4AD-7453-4490-8046-AFC3E0FA83A2}" destId="{79015F23-3943-4D42-96E6-FB0A10E47916}" srcOrd="5" destOrd="0" parTransId="{5643806A-0AAC-486D-A84E-778CFB1B86C7}" sibTransId="{1D333700-1690-4BF9-B74F-1EA2EF5A8A5D}"/>
    <dgm:cxn modelId="{E951F065-6E84-4FA8-A08B-1801554C08C2}" srcId="{B2E1A4AD-7453-4490-8046-AFC3E0FA83A2}" destId="{26A65B6E-E052-4AC7-B47B-729DAE26C0AC}" srcOrd="3" destOrd="0" parTransId="{7B9614ED-9F97-4AAD-B6CD-722D71C5B2F7}" sibTransId="{40F22370-FB87-4E89-9C60-616C8FDCB32D}"/>
    <dgm:cxn modelId="{C6FAC166-4958-41A8-9C0B-2E630AB46C41}" type="presOf" srcId="{5A8ED3AE-E2DC-46B6-B6F3-353C118D954F}" destId="{737284F2-65DB-42C5-87BF-C5899D514220}" srcOrd="0" destOrd="0" presId="urn:microsoft.com/office/officeart/2005/8/layout/list1"/>
    <dgm:cxn modelId="{02A7D34B-FA3D-470F-9651-8C5458E9BFAB}" type="presOf" srcId="{3917BD49-755A-4975-BD86-57CD206E997A}" destId="{F51E4EFC-F485-4DF9-83D3-4E748311DAEE}" srcOrd="0" destOrd="0" presId="urn:microsoft.com/office/officeart/2005/8/layout/list1"/>
    <dgm:cxn modelId="{6F496E52-6743-4F52-BE71-6E792E3AAD00}" srcId="{B2E1A4AD-7453-4490-8046-AFC3E0FA83A2}" destId="{EC7B1883-6677-4C99-8931-83D3F465B2E0}" srcOrd="2" destOrd="0" parTransId="{7358ECF7-F4F2-43FF-AED9-AB58DD9E1800}" sibTransId="{3AF5AD62-4E3C-4FD1-A962-B2916BA18FC2}"/>
    <dgm:cxn modelId="{00457853-17DA-411C-A69C-74B6515193CA}" type="presOf" srcId="{EC7B1883-6677-4C99-8931-83D3F465B2E0}" destId="{3E95AD36-E530-466F-8E47-6D17C0424C88}" srcOrd="0" destOrd="0" presId="urn:microsoft.com/office/officeart/2005/8/layout/list1"/>
    <dgm:cxn modelId="{67F58253-8EBF-460E-909F-9C1A365D6F24}" type="presOf" srcId="{79015F23-3943-4D42-96E6-FB0A10E47916}" destId="{E89767B2-4681-436B-9A19-74926207CA58}" srcOrd="0" destOrd="0" presId="urn:microsoft.com/office/officeart/2005/8/layout/list1"/>
    <dgm:cxn modelId="{4E7CC08E-8AE1-4D4E-8BF1-D4ECA04CC3A3}" type="presOf" srcId="{26A65B6E-E052-4AC7-B47B-729DAE26C0AC}" destId="{6EE85D5E-0239-49A4-BAC4-76CEBC2C98A3}" srcOrd="0" destOrd="0" presId="urn:microsoft.com/office/officeart/2005/8/layout/list1"/>
    <dgm:cxn modelId="{BDDBF0A7-8076-417E-8FFC-B60ACD9BB458}" type="presOf" srcId="{26A65B6E-E052-4AC7-B47B-729DAE26C0AC}" destId="{0A5D3DCE-D9DC-48C3-AB67-E12AD1E43ECF}" srcOrd="1" destOrd="0" presId="urn:microsoft.com/office/officeart/2005/8/layout/list1"/>
    <dgm:cxn modelId="{3D56B0B5-F08E-412E-85AF-44AAAFADB7BE}" type="presOf" srcId="{5FC41C7E-EFE8-4E4A-A64D-91844E897AC0}" destId="{F4104A5F-0D6E-4D9B-A820-C709C19C2D6E}" srcOrd="1" destOrd="0" presId="urn:microsoft.com/office/officeart/2005/8/layout/list1"/>
    <dgm:cxn modelId="{DD20D0BB-4FB7-447F-AF50-0689D761670D}" type="presOf" srcId="{5A8ED3AE-E2DC-46B6-B6F3-353C118D954F}" destId="{74CB7FCE-E107-4613-BB23-1A92F16F9D98}" srcOrd="1" destOrd="0" presId="urn:microsoft.com/office/officeart/2005/8/layout/list1"/>
    <dgm:cxn modelId="{2A373BC8-7410-4650-8546-55FB50793F3D}" type="presOf" srcId="{6ACE4BEF-BDEE-40BA-BA71-89D57AD6B8D6}" destId="{8C51C751-A612-4870-89BD-9FDD8E6CD48E}" srcOrd="1" destOrd="0" presId="urn:microsoft.com/office/officeart/2005/8/layout/list1"/>
    <dgm:cxn modelId="{0E65E5D2-4DF9-4192-87ED-D0B5CCD086D0}" srcId="{B2E1A4AD-7453-4490-8046-AFC3E0FA83A2}" destId="{3917BD49-755A-4975-BD86-57CD206E997A}" srcOrd="6" destOrd="0" parTransId="{54B2C7A4-F819-48B5-AFCC-9895CE7FEB08}" sibTransId="{E44FF1CF-C8E6-4CB1-BB5D-92664AFA7C4D}"/>
    <dgm:cxn modelId="{7ED71CEE-7504-4B82-95E1-A2BC02260FD7}" srcId="{B2E1A4AD-7453-4490-8046-AFC3E0FA83A2}" destId="{5FC41C7E-EFE8-4E4A-A64D-91844E897AC0}" srcOrd="1" destOrd="0" parTransId="{3C0A622A-8CF9-4040-8E53-10241B15A310}" sibTransId="{0E1C114A-D62F-463A-A84C-165B2E7C4C6F}"/>
    <dgm:cxn modelId="{446CD6F0-02EA-4D48-BDC5-14C74B929B40}" type="presOf" srcId="{3917BD49-755A-4975-BD86-57CD206E997A}" destId="{77E93F24-23EC-409C-B520-D30733E8D0C8}" srcOrd="1" destOrd="0" presId="urn:microsoft.com/office/officeart/2005/8/layout/list1"/>
    <dgm:cxn modelId="{7F7F7DF7-21D5-45C2-9764-7620C7C5B019}" type="presOf" srcId="{6ACE4BEF-BDEE-40BA-BA71-89D57AD6B8D6}" destId="{0CD58D62-1D5C-43E0-814B-8495ED60C1C5}" srcOrd="0" destOrd="0" presId="urn:microsoft.com/office/officeart/2005/8/layout/list1"/>
    <dgm:cxn modelId="{76EF09FA-1ED7-46DB-923F-2C09F31C67D5}" type="presOf" srcId="{B2E1A4AD-7453-4490-8046-AFC3E0FA83A2}" destId="{C8BAC6C6-A36B-44F7-B164-57CDF52B24C9}" srcOrd="0" destOrd="0" presId="urn:microsoft.com/office/officeart/2005/8/layout/list1"/>
    <dgm:cxn modelId="{9E4039E4-3AAD-4507-BA7B-2D9E026C610C}" type="presParOf" srcId="{C8BAC6C6-A36B-44F7-B164-57CDF52B24C9}" destId="{64485107-77CF-4EB8-873A-4D09ED68D43D}" srcOrd="0" destOrd="0" presId="urn:microsoft.com/office/officeart/2005/8/layout/list1"/>
    <dgm:cxn modelId="{08E23872-70C2-489D-859C-2E1141289826}" type="presParOf" srcId="{64485107-77CF-4EB8-873A-4D09ED68D43D}" destId="{737284F2-65DB-42C5-87BF-C5899D514220}" srcOrd="0" destOrd="0" presId="urn:microsoft.com/office/officeart/2005/8/layout/list1"/>
    <dgm:cxn modelId="{CEB321D0-6926-4B5D-88CE-96193D6D51A7}" type="presParOf" srcId="{64485107-77CF-4EB8-873A-4D09ED68D43D}" destId="{74CB7FCE-E107-4613-BB23-1A92F16F9D98}" srcOrd="1" destOrd="0" presId="urn:microsoft.com/office/officeart/2005/8/layout/list1"/>
    <dgm:cxn modelId="{3810357F-CC0F-4ED8-A90F-70D62399A243}" type="presParOf" srcId="{C8BAC6C6-A36B-44F7-B164-57CDF52B24C9}" destId="{84762D01-5952-4AF7-9B75-E9E23DA9BA8A}" srcOrd="1" destOrd="0" presId="urn:microsoft.com/office/officeart/2005/8/layout/list1"/>
    <dgm:cxn modelId="{CEBE073F-159D-420C-A610-FF487B8BE234}" type="presParOf" srcId="{C8BAC6C6-A36B-44F7-B164-57CDF52B24C9}" destId="{0499C03E-5DE1-470B-A979-740BBC68CD2D}" srcOrd="2" destOrd="0" presId="urn:microsoft.com/office/officeart/2005/8/layout/list1"/>
    <dgm:cxn modelId="{BF49AFD8-0996-4227-9090-067E99784F4D}" type="presParOf" srcId="{C8BAC6C6-A36B-44F7-B164-57CDF52B24C9}" destId="{9C595A6F-CF57-43D8-B116-149329193882}" srcOrd="3" destOrd="0" presId="urn:microsoft.com/office/officeart/2005/8/layout/list1"/>
    <dgm:cxn modelId="{A290D708-7BCA-4C03-A7E4-E9ED360EC854}" type="presParOf" srcId="{C8BAC6C6-A36B-44F7-B164-57CDF52B24C9}" destId="{F8B711CF-3D8E-4582-AB73-3EFE716A24E3}" srcOrd="4" destOrd="0" presId="urn:microsoft.com/office/officeart/2005/8/layout/list1"/>
    <dgm:cxn modelId="{F55BF9B8-487B-4DA1-875E-CFE075E761F5}" type="presParOf" srcId="{F8B711CF-3D8E-4582-AB73-3EFE716A24E3}" destId="{F64EEB37-4C4F-44FA-9109-E6A1596C4619}" srcOrd="0" destOrd="0" presId="urn:microsoft.com/office/officeart/2005/8/layout/list1"/>
    <dgm:cxn modelId="{20805AE3-4667-4D1C-B1C5-BBC94C64BC8D}" type="presParOf" srcId="{F8B711CF-3D8E-4582-AB73-3EFE716A24E3}" destId="{F4104A5F-0D6E-4D9B-A820-C709C19C2D6E}" srcOrd="1" destOrd="0" presId="urn:microsoft.com/office/officeart/2005/8/layout/list1"/>
    <dgm:cxn modelId="{DA0694B2-0F6D-4036-BAB8-7B3F61AA32F1}" type="presParOf" srcId="{C8BAC6C6-A36B-44F7-B164-57CDF52B24C9}" destId="{ED66E684-4DAC-449C-BA26-C75D252B6DB4}" srcOrd="5" destOrd="0" presId="urn:microsoft.com/office/officeart/2005/8/layout/list1"/>
    <dgm:cxn modelId="{6121348D-3027-410F-A245-A8847904BA14}" type="presParOf" srcId="{C8BAC6C6-A36B-44F7-B164-57CDF52B24C9}" destId="{0BD129A0-0514-4857-9284-A64014EB9DE4}" srcOrd="6" destOrd="0" presId="urn:microsoft.com/office/officeart/2005/8/layout/list1"/>
    <dgm:cxn modelId="{685A6BE4-75F2-4800-AE80-61B5EB415BD7}" type="presParOf" srcId="{C8BAC6C6-A36B-44F7-B164-57CDF52B24C9}" destId="{A8DD8CD9-729D-4695-9335-3FC84CE56766}" srcOrd="7" destOrd="0" presId="urn:microsoft.com/office/officeart/2005/8/layout/list1"/>
    <dgm:cxn modelId="{EF1E2A1F-9ABD-4EB6-B930-EF10FF86DD73}" type="presParOf" srcId="{C8BAC6C6-A36B-44F7-B164-57CDF52B24C9}" destId="{A04AF13B-905D-4654-8862-727A1D8B2DB1}" srcOrd="8" destOrd="0" presId="urn:microsoft.com/office/officeart/2005/8/layout/list1"/>
    <dgm:cxn modelId="{CF5464B6-D06A-4F29-948B-9D324195EECC}" type="presParOf" srcId="{A04AF13B-905D-4654-8862-727A1D8B2DB1}" destId="{3E95AD36-E530-466F-8E47-6D17C0424C88}" srcOrd="0" destOrd="0" presId="urn:microsoft.com/office/officeart/2005/8/layout/list1"/>
    <dgm:cxn modelId="{509BBA27-680D-45A2-A8BB-0FFC7AE3EAAC}" type="presParOf" srcId="{A04AF13B-905D-4654-8862-727A1D8B2DB1}" destId="{0E64D5CB-7C80-4740-ABAD-D6B3944A79F6}" srcOrd="1" destOrd="0" presId="urn:microsoft.com/office/officeart/2005/8/layout/list1"/>
    <dgm:cxn modelId="{62B3D90C-2511-4986-B5BA-54BD4A7451A4}" type="presParOf" srcId="{C8BAC6C6-A36B-44F7-B164-57CDF52B24C9}" destId="{E60695B9-8644-46CB-88F7-A51C164420D1}" srcOrd="9" destOrd="0" presId="urn:microsoft.com/office/officeart/2005/8/layout/list1"/>
    <dgm:cxn modelId="{816C5137-8A29-4A4F-B443-49E994CD4321}" type="presParOf" srcId="{C8BAC6C6-A36B-44F7-B164-57CDF52B24C9}" destId="{EFC1679B-AD8F-4A4A-B872-E8B60FA153C9}" srcOrd="10" destOrd="0" presId="urn:microsoft.com/office/officeart/2005/8/layout/list1"/>
    <dgm:cxn modelId="{DD74703D-ACF4-41A7-A255-52125EFD28A9}" type="presParOf" srcId="{C8BAC6C6-A36B-44F7-B164-57CDF52B24C9}" destId="{C7862A26-9F65-43A0-A36B-7BE2869849A5}" srcOrd="11" destOrd="0" presId="urn:microsoft.com/office/officeart/2005/8/layout/list1"/>
    <dgm:cxn modelId="{B5357122-2005-45ED-B74F-2E2D01781779}" type="presParOf" srcId="{C8BAC6C6-A36B-44F7-B164-57CDF52B24C9}" destId="{F15CCC46-406F-4AD9-B06F-DF21E28A54DE}" srcOrd="12" destOrd="0" presId="urn:microsoft.com/office/officeart/2005/8/layout/list1"/>
    <dgm:cxn modelId="{9B6B9502-102C-4865-ACD8-A894D4C5A9E9}" type="presParOf" srcId="{F15CCC46-406F-4AD9-B06F-DF21E28A54DE}" destId="{6EE85D5E-0239-49A4-BAC4-76CEBC2C98A3}" srcOrd="0" destOrd="0" presId="urn:microsoft.com/office/officeart/2005/8/layout/list1"/>
    <dgm:cxn modelId="{E9CEE472-E1E9-42FB-A74E-42BD092CA4A3}" type="presParOf" srcId="{F15CCC46-406F-4AD9-B06F-DF21E28A54DE}" destId="{0A5D3DCE-D9DC-48C3-AB67-E12AD1E43ECF}" srcOrd="1" destOrd="0" presId="urn:microsoft.com/office/officeart/2005/8/layout/list1"/>
    <dgm:cxn modelId="{8E808575-634E-4550-B1E2-8AF990D1287B}" type="presParOf" srcId="{C8BAC6C6-A36B-44F7-B164-57CDF52B24C9}" destId="{ECA98776-1DAA-4AF9-BA80-17405B5BA9FF}" srcOrd="13" destOrd="0" presId="urn:microsoft.com/office/officeart/2005/8/layout/list1"/>
    <dgm:cxn modelId="{FC3FAF63-37D6-4FD1-97B3-127C7490C4D3}" type="presParOf" srcId="{C8BAC6C6-A36B-44F7-B164-57CDF52B24C9}" destId="{F626B031-BC4F-41DB-BA69-8B56F6C9A4EF}" srcOrd="14" destOrd="0" presId="urn:microsoft.com/office/officeart/2005/8/layout/list1"/>
    <dgm:cxn modelId="{979BDFA2-031D-4CD9-AD71-568605ADD658}" type="presParOf" srcId="{C8BAC6C6-A36B-44F7-B164-57CDF52B24C9}" destId="{0FF9AC9F-FCE4-40B8-BF34-0ACC0AF24B71}" srcOrd="15" destOrd="0" presId="urn:microsoft.com/office/officeart/2005/8/layout/list1"/>
    <dgm:cxn modelId="{C8FE95A5-A2C3-4CC3-9556-6DBD06111314}" type="presParOf" srcId="{C8BAC6C6-A36B-44F7-B164-57CDF52B24C9}" destId="{84B8F662-E495-41FE-A9D4-9D4BD3A7AC79}" srcOrd="16" destOrd="0" presId="urn:microsoft.com/office/officeart/2005/8/layout/list1"/>
    <dgm:cxn modelId="{4547DEA2-8B1F-4889-8BB7-82BDB48DF890}" type="presParOf" srcId="{84B8F662-E495-41FE-A9D4-9D4BD3A7AC79}" destId="{0CD58D62-1D5C-43E0-814B-8495ED60C1C5}" srcOrd="0" destOrd="0" presId="urn:microsoft.com/office/officeart/2005/8/layout/list1"/>
    <dgm:cxn modelId="{4D7206A2-94D2-40E4-81AB-F85B389F41B3}" type="presParOf" srcId="{84B8F662-E495-41FE-A9D4-9D4BD3A7AC79}" destId="{8C51C751-A612-4870-89BD-9FDD8E6CD48E}" srcOrd="1" destOrd="0" presId="urn:microsoft.com/office/officeart/2005/8/layout/list1"/>
    <dgm:cxn modelId="{09096FAF-C53E-4712-9E80-8B651DEA2216}" type="presParOf" srcId="{C8BAC6C6-A36B-44F7-B164-57CDF52B24C9}" destId="{F220F983-7F07-46DC-A9DC-E8C95C470C54}" srcOrd="17" destOrd="0" presId="urn:microsoft.com/office/officeart/2005/8/layout/list1"/>
    <dgm:cxn modelId="{9D201CAB-ABA7-4F9D-946A-396E1616F205}" type="presParOf" srcId="{C8BAC6C6-A36B-44F7-B164-57CDF52B24C9}" destId="{0941633A-B991-4B04-91AF-895FCFD34C8B}" srcOrd="18" destOrd="0" presId="urn:microsoft.com/office/officeart/2005/8/layout/list1"/>
    <dgm:cxn modelId="{FC252297-9C5E-4E60-8EBD-335BA55ED244}" type="presParOf" srcId="{C8BAC6C6-A36B-44F7-B164-57CDF52B24C9}" destId="{70B09AF6-27E2-4D01-AC7A-8EFB28EAE7EE}" srcOrd="19" destOrd="0" presId="urn:microsoft.com/office/officeart/2005/8/layout/list1"/>
    <dgm:cxn modelId="{64D75A81-D129-4494-8A05-204E82A04DD0}" type="presParOf" srcId="{C8BAC6C6-A36B-44F7-B164-57CDF52B24C9}" destId="{41255608-39AB-4CB0-A586-FFD3D31C45E5}" srcOrd="20" destOrd="0" presId="urn:microsoft.com/office/officeart/2005/8/layout/list1"/>
    <dgm:cxn modelId="{498D67E4-C1AA-467D-8287-1D67D4E55715}" type="presParOf" srcId="{41255608-39AB-4CB0-A586-FFD3D31C45E5}" destId="{E89767B2-4681-436B-9A19-74926207CA58}" srcOrd="0" destOrd="0" presId="urn:microsoft.com/office/officeart/2005/8/layout/list1"/>
    <dgm:cxn modelId="{0ECE6AD5-BC4A-4B86-A1B9-493CEFB14C5A}" type="presParOf" srcId="{41255608-39AB-4CB0-A586-FFD3D31C45E5}" destId="{20670A8F-6D2F-4BB0-A31C-A30422B8AA03}" srcOrd="1" destOrd="0" presId="urn:microsoft.com/office/officeart/2005/8/layout/list1"/>
    <dgm:cxn modelId="{FBF9570F-762E-4638-B701-DBFC8EBE0FA8}" type="presParOf" srcId="{C8BAC6C6-A36B-44F7-B164-57CDF52B24C9}" destId="{F407B411-B396-4803-9996-3FF9380A4864}" srcOrd="21" destOrd="0" presId="urn:microsoft.com/office/officeart/2005/8/layout/list1"/>
    <dgm:cxn modelId="{76E44A38-D7AD-4A88-B2DC-0C3DE5733490}" type="presParOf" srcId="{C8BAC6C6-A36B-44F7-B164-57CDF52B24C9}" destId="{5C8775BE-E693-4E07-B949-5642670438F8}" srcOrd="22" destOrd="0" presId="urn:microsoft.com/office/officeart/2005/8/layout/list1"/>
    <dgm:cxn modelId="{AC2BE00B-F8A1-42FC-8CD5-8EDA07F8B837}" type="presParOf" srcId="{C8BAC6C6-A36B-44F7-B164-57CDF52B24C9}" destId="{281FB25A-6208-46FA-A623-E1FD85B2D741}" srcOrd="23" destOrd="0" presId="urn:microsoft.com/office/officeart/2005/8/layout/list1"/>
    <dgm:cxn modelId="{A9333149-67F5-459A-8A53-9DD38641B276}" type="presParOf" srcId="{C8BAC6C6-A36B-44F7-B164-57CDF52B24C9}" destId="{33D0E631-DA50-4F79-8C4B-4FD98D9BA6CD}" srcOrd="24" destOrd="0" presId="urn:microsoft.com/office/officeart/2005/8/layout/list1"/>
    <dgm:cxn modelId="{E09D8516-3898-450B-A331-E4FA16E6E21E}" type="presParOf" srcId="{33D0E631-DA50-4F79-8C4B-4FD98D9BA6CD}" destId="{F51E4EFC-F485-4DF9-83D3-4E748311DAEE}" srcOrd="0" destOrd="0" presId="urn:microsoft.com/office/officeart/2005/8/layout/list1"/>
    <dgm:cxn modelId="{6FD66F24-F393-43F3-98B2-7376C0386F87}" type="presParOf" srcId="{33D0E631-DA50-4F79-8C4B-4FD98D9BA6CD}" destId="{77E93F24-23EC-409C-B520-D30733E8D0C8}" srcOrd="1" destOrd="0" presId="urn:microsoft.com/office/officeart/2005/8/layout/list1"/>
    <dgm:cxn modelId="{62DC19C3-0F50-4098-B12C-F3057672FA3D}" type="presParOf" srcId="{C8BAC6C6-A36B-44F7-B164-57CDF52B24C9}" destId="{2539302D-19F9-4D3C-8882-848012804BE4}" srcOrd="25" destOrd="0" presId="urn:microsoft.com/office/officeart/2005/8/layout/list1"/>
    <dgm:cxn modelId="{970D0602-0037-4A6B-BDDA-B64FB931C942}" type="presParOf" srcId="{C8BAC6C6-A36B-44F7-B164-57CDF52B24C9}" destId="{6E5F1C3C-5E75-4FE7-A074-747B43B7526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9C03E-5DE1-470B-A979-740BBC68CD2D}">
      <dsp:nvSpPr>
        <dsp:cNvPr id="0" name=""/>
        <dsp:cNvSpPr/>
      </dsp:nvSpPr>
      <dsp:spPr>
        <a:xfrm>
          <a:off x="0" y="323072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B7FCE-E107-4613-BB23-1A92F16F9D98}">
      <dsp:nvSpPr>
        <dsp:cNvPr id="0" name=""/>
        <dsp:cNvSpPr/>
      </dsp:nvSpPr>
      <dsp:spPr>
        <a:xfrm>
          <a:off x="506383" y="86911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 DATASET</a:t>
          </a:r>
        </a:p>
      </dsp:txBody>
      <dsp:txXfrm>
        <a:off x="529440" y="109968"/>
        <a:ext cx="7043257" cy="426206"/>
      </dsp:txXfrm>
    </dsp:sp>
    <dsp:sp modelId="{0BD129A0-0514-4857-9284-A64014EB9DE4}">
      <dsp:nvSpPr>
        <dsp:cNvPr id="0" name=""/>
        <dsp:cNvSpPr/>
      </dsp:nvSpPr>
      <dsp:spPr>
        <a:xfrm>
          <a:off x="0" y="1048832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104A5F-0D6E-4D9B-A820-C709C19C2D6E}">
      <dsp:nvSpPr>
        <dsp:cNvPr id="0" name=""/>
        <dsp:cNvSpPr/>
      </dsp:nvSpPr>
      <dsp:spPr>
        <a:xfrm>
          <a:off x="506383" y="812672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SET</a:t>
          </a:r>
        </a:p>
      </dsp:txBody>
      <dsp:txXfrm>
        <a:off x="529440" y="835729"/>
        <a:ext cx="7043257" cy="426206"/>
      </dsp:txXfrm>
    </dsp:sp>
    <dsp:sp modelId="{EFC1679B-AD8F-4A4A-B872-E8B60FA153C9}">
      <dsp:nvSpPr>
        <dsp:cNvPr id="0" name=""/>
        <dsp:cNvSpPr/>
      </dsp:nvSpPr>
      <dsp:spPr>
        <a:xfrm>
          <a:off x="0" y="1774592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64D5CB-7C80-4740-ABAD-D6B3944A79F6}">
      <dsp:nvSpPr>
        <dsp:cNvPr id="0" name=""/>
        <dsp:cNvSpPr/>
      </dsp:nvSpPr>
      <dsp:spPr>
        <a:xfrm>
          <a:off x="506383" y="1538432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SET</a:t>
          </a:r>
        </a:p>
      </dsp:txBody>
      <dsp:txXfrm>
        <a:off x="529440" y="1561489"/>
        <a:ext cx="7043257" cy="426206"/>
      </dsp:txXfrm>
    </dsp:sp>
    <dsp:sp modelId="{F626B031-BC4F-41DB-BA69-8B56F6C9A4EF}">
      <dsp:nvSpPr>
        <dsp:cNvPr id="0" name=""/>
        <dsp:cNvSpPr/>
      </dsp:nvSpPr>
      <dsp:spPr>
        <a:xfrm>
          <a:off x="0" y="2500351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5D3DCE-D9DC-48C3-AB67-E12AD1E43ECF}">
      <dsp:nvSpPr>
        <dsp:cNvPr id="0" name=""/>
        <dsp:cNvSpPr/>
      </dsp:nvSpPr>
      <dsp:spPr>
        <a:xfrm>
          <a:off x="506383" y="2264191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NORMALIZATION</a:t>
          </a:r>
        </a:p>
      </dsp:txBody>
      <dsp:txXfrm>
        <a:off x="529440" y="2287248"/>
        <a:ext cx="7043257" cy="426206"/>
      </dsp:txXfrm>
    </dsp:sp>
    <dsp:sp modelId="{0941633A-B991-4B04-91AF-895FCFD34C8B}">
      <dsp:nvSpPr>
        <dsp:cNvPr id="0" name=""/>
        <dsp:cNvSpPr/>
      </dsp:nvSpPr>
      <dsp:spPr>
        <a:xfrm>
          <a:off x="0" y="3226112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51C751-A612-4870-89BD-9FDD8E6CD48E}">
      <dsp:nvSpPr>
        <dsp:cNvPr id="0" name=""/>
        <dsp:cNvSpPr/>
      </dsp:nvSpPr>
      <dsp:spPr>
        <a:xfrm>
          <a:off x="475347" y="2967786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CNN CLASSIFICATION</a:t>
          </a:r>
        </a:p>
      </dsp:txBody>
      <dsp:txXfrm>
        <a:off x="498404" y="2990843"/>
        <a:ext cx="7043257" cy="426206"/>
      </dsp:txXfrm>
    </dsp:sp>
    <dsp:sp modelId="{5C8775BE-E693-4E07-B949-5642670438F8}">
      <dsp:nvSpPr>
        <dsp:cNvPr id="0" name=""/>
        <dsp:cNvSpPr/>
      </dsp:nvSpPr>
      <dsp:spPr>
        <a:xfrm>
          <a:off x="0" y="3951872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670A8F-6D2F-4BB0-A31C-A30422B8AA03}">
      <dsp:nvSpPr>
        <dsp:cNvPr id="0" name=""/>
        <dsp:cNvSpPr/>
      </dsp:nvSpPr>
      <dsp:spPr>
        <a:xfrm>
          <a:off x="461340" y="3671380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PERFORMANCE EVALUATION</a:t>
          </a:r>
        </a:p>
      </dsp:txBody>
      <dsp:txXfrm>
        <a:off x="484397" y="3694437"/>
        <a:ext cx="7043257" cy="426206"/>
      </dsp:txXfrm>
    </dsp:sp>
    <dsp:sp modelId="{6E5F1C3C-5E75-4FE7-A074-747B43B75267}">
      <dsp:nvSpPr>
        <dsp:cNvPr id="0" name=""/>
        <dsp:cNvSpPr/>
      </dsp:nvSpPr>
      <dsp:spPr>
        <a:xfrm>
          <a:off x="0" y="4677632"/>
          <a:ext cx="1012767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E93F24-23EC-409C-B520-D30733E8D0C8}">
      <dsp:nvSpPr>
        <dsp:cNvPr id="0" name=""/>
        <dsp:cNvSpPr/>
      </dsp:nvSpPr>
      <dsp:spPr>
        <a:xfrm>
          <a:off x="461340" y="4397135"/>
          <a:ext cx="7089371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7961" tIns="0" rIns="2679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</a:p>
      </dsp:txBody>
      <dsp:txXfrm>
        <a:off x="484397" y="4420192"/>
        <a:ext cx="704325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06A9-436A-498F-BBA5-47FE81185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3AAD9-8BEE-4FAF-8756-FB1AC3616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073" y="3879273"/>
            <a:ext cx="3906982" cy="845127"/>
          </a:xfrm>
        </p:spPr>
        <p:txBody>
          <a:bodyPr>
            <a:normAutofit/>
          </a:bodyPr>
          <a:lstStyle/>
          <a:p>
            <a:r>
              <a:rPr lang="en-US" dirty="0"/>
              <a:t>A PROJECT ON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036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4DF9-F4A6-4032-8800-6D6ADF88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1482436"/>
            <a:ext cx="6137564" cy="762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93D8-B626-4312-ABC5-292CB2EB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36" y="2667000"/>
            <a:ext cx="9296400" cy="1586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aim of this project is to analyze an image and identify the class the image falls under. It is about finding the probability of the image being part of a particular class.</a:t>
            </a:r>
          </a:p>
        </p:txBody>
      </p:sp>
    </p:spTree>
    <p:extLst>
      <p:ext uri="{BB962C8B-B14F-4D97-AF65-F5344CB8AC3E}">
        <p14:creationId xmlns:p14="http://schemas.microsoft.com/office/powerpoint/2010/main" val="257771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D539-5A46-44F4-8476-A0627357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692" y="124691"/>
            <a:ext cx="7384474" cy="983673"/>
          </a:xfrm>
        </p:spPr>
        <p:txBody>
          <a:bodyPr/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DF63F-1153-41A5-ADB4-84876741A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205470"/>
              </p:ext>
            </p:extLst>
          </p:nvPr>
        </p:nvGraphicFramePr>
        <p:xfrm>
          <a:off x="1717963" y="1066801"/>
          <a:ext cx="10127673" cy="516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9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32C5-5E9E-4750-828B-3902750B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582" y="614082"/>
            <a:ext cx="3946671" cy="90747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4C2E-8DF1-470E-9081-3518B423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896" y="1647061"/>
            <a:ext cx="9721816" cy="181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project, we used CNN for image classification using CIFAR-10 dataset.  </a:t>
            </a:r>
            <a:r>
              <a:rPr lang="en-US"/>
              <a:t>This dataset used both  </a:t>
            </a:r>
            <a:r>
              <a:rPr lang="en-US" dirty="0"/>
              <a:t>training and </a:t>
            </a:r>
            <a:r>
              <a:rPr lang="en-US"/>
              <a:t>testing set and the </a:t>
            </a:r>
            <a:r>
              <a:rPr lang="en-US" dirty="0"/>
              <a:t>accuracy rate obtained is 67%</a:t>
            </a:r>
          </a:p>
        </p:txBody>
      </p:sp>
    </p:spTree>
    <p:extLst>
      <p:ext uri="{BB962C8B-B14F-4D97-AF65-F5344CB8AC3E}">
        <p14:creationId xmlns:p14="http://schemas.microsoft.com/office/powerpoint/2010/main" val="37078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271</TotalTime>
  <Words>92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IMAGE CLASSIFICATION</vt:lpstr>
      <vt:lpstr>OBJECTIVE</vt:lpstr>
      <vt:lpstr>FLOW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KARPAGALAKSHMI K</dc:creator>
  <cp:lastModifiedBy>916383177702</cp:lastModifiedBy>
  <cp:revision>4</cp:revision>
  <dcterms:created xsi:type="dcterms:W3CDTF">2022-07-31T14:42:32Z</dcterms:created>
  <dcterms:modified xsi:type="dcterms:W3CDTF">2022-08-04T18:14:12Z</dcterms:modified>
</cp:coreProperties>
</file>