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16"/>
  </p:notesMasterIdLst>
  <p:handoutMasterIdLst>
    <p:handoutMasterId r:id="rId17"/>
  </p:handoutMasterIdLst>
  <p:sldIdLst>
    <p:sldId id="265" r:id="rId5"/>
    <p:sldId id="320" r:id="rId6"/>
    <p:sldId id="323" r:id="rId7"/>
    <p:sldId id="324" r:id="rId8"/>
    <p:sldId id="325" r:id="rId9"/>
    <p:sldId id="326" r:id="rId10"/>
    <p:sldId id="327" r:id="rId11"/>
    <p:sldId id="328" r:id="rId12"/>
    <p:sldId id="329" r:id="rId13"/>
    <p:sldId id="321" r:id="rId14"/>
    <p:sldId id="343"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7">
          <p15:clr>
            <a:srgbClr val="A4A3A4"/>
          </p15:clr>
        </p15:guide>
        <p15:guide id="2" pos="1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84902" autoAdjust="0"/>
  </p:normalViewPr>
  <p:slideViewPr>
    <p:cSldViewPr snapToGrid="0" showGuides="1">
      <p:cViewPr varScale="1">
        <p:scale>
          <a:sx n="39" d="100"/>
          <a:sy n="39" d="100"/>
        </p:scale>
        <p:origin x="24" y="10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256" y="58"/>
      </p:cViewPr>
      <p:guideLst>
        <p:guide orient="horz" pos="2867"/>
        <p:guide pos="1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97DDE-3B09-4866-BD2E-D3A25DE075FF}"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EF5EA1DD-C2AC-4224-AE5F-72922845F26F}">
      <dgm:prSet phldrT="[Text]"/>
      <dgm:spPr/>
      <dgm:t>
        <a:bodyPr/>
        <a:lstStyle/>
        <a:p>
          <a:r>
            <a:rPr lang="en-US" dirty="0"/>
            <a:t>Page</a:t>
          </a:r>
        </a:p>
      </dgm:t>
    </dgm:pt>
    <dgm:pt modelId="{E2A0A92E-6A70-45A5-9B2F-7C9135E28AEC}" type="parTrans" cxnId="{5036CD89-C936-41C7-A071-0789CB2DA005}">
      <dgm:prSet/>
      <dgm:spPr/>
      <dgm:t>
        <a:bodyPr/>
        <a:lstStyle/>
        <a:p>
          <a:endParaRPr lang="en-US"/>
        </a:p>
      </dgm:t>
    </dgm:pt>
    <dgm:pt modelId="{EEC23E1A-0365-42A0-909D-9CA2359A532F}" type="sibTrans" cxnId="{5036CD89-C936-41C7-A071-0789CB2DA005}">
      <dgm:prSet/>
      <dgm:spPr/>
      <dgm:t>
        <a:bodyPr/>
        <a:lstStyle/>
        <a:p>
          <a:endParaRPr lang="en-US"/>
        </a:p>
      </dgm:t>
    </dgm:pt>
    <dgm:pt modelId="{3F803CFC-6BAD-4854-9FFA-07E08D0C2AD8}">
      <dgm:prSet phldrT="[Text]"/>
      <dgm:spPr/>
      <dgm:t>
        <a:bodyPr/>
        <a:lstStyle/>
        <a:p>
          <a:r>
            <a:rPr lang="en-US" dirty="0"/>
            <a:t>Selenium WebDriver</a:t>
          </a:r>
        </a:p>
      </dgm:t>
    </dgm:pt>
    <dgm:pt modelId="{41A89D87-6613-4D03-A72F-AB342EAC86FF}" type="parTrans" cxnId="{3E3307A2-018A-46B4-AE8D-A17473ADF6DC}">
      <dgm:prSet/>
      <dgm:spPr/>
      <dgm:t>
        <a:bodyPr/>
        <a:lstStyle/>
        <a:p>
          <a:endParaRPr lang="en-US"/>
        </a:p>
      </dgm:t>
    </dgm:pt>
    <dgm:pt modelId="{C395B914-7E54-44ED-B64B-84683CF1DF43}" type="sibTrans" cxnId="{3E3307A2-018A-46B4-AE8D-A17473ADF6DC}">
      <dgm:prSet/>
      <dgm:spPr/>
      <dgm:t>
        <a:bodyPr/>
        <a:lstStyle/>
        <a:p>
          <a:endParaRPr lang="en-US"/>
        </a:p>
      </dgm:t>
    </dgm:pt>
    <dgm:pt modelId="{DF6ABA3E-F6DA-40B5-969D-9F01BE16B1FF}">
      <dgm:prSet phldrT="[Text]"/>
      <dgm:spPr/>
      <dgm:t>
        <a:bodyPr/>
        <a:lstStyle/>
        <a:p>
          <a:r>
            <a:rPr lang="en-US" dirty="0"/>
            <a:t>PageObject Class</a:t>
          </a:r>
        </a:p>
      </dgm:t>
    </dgm:pt>
    <dgm:pt modelId="{D78D0332-F305-478E-8E0D-179014452BE6}" type="parTrans" cxnId="{B046240E-C357-4036-8554-7FBA7B819350}">
      <dgm:prSet/>
      <dgm:spPr/>
      <dgm:t>
        <a:bodyPr/>
        <a:lstStyle/>
        <a:p>
          <a:endParaRPr lang="en-US"/>
        </a:p>
      </dgm:t>
    </dgm:pt>
    <dgm:pt modelId="{A60C58B9-966F-447E-B08D-E13A38486AFC}" type="sibTrans" cxnId="{B046240E-C357-4036-8554-7FBA7B819350}">
      <dgm:prSet/>
      <dgm:spPr/>
      <dgm:t>
        <a:bodyPr/>
        <a:lstStyle/>
        <a:p>
          <a:endParaRPr lang="en-US"/>
        </a:p>
      </dgm:t>
    </dgm:pt>
    <dgm:pt modelId="{E15326F7-0620-4368-A6B1-C4770B6C5835}">
      <dgm:prSet/>
      <dgm:spPr/>
      <dgm:t>
        <a:bodyPr/>
        <a:lstStyle/>
        <a:p>
          <a:r>
            <a:rPr lang="en-US" dirty="0"/>
            <a:t>Tests</a:t>
          </a:r>
        </a:p>
      </dgm:t>
    </dgm:pt>
    <dgm:pt modelId="{0AF0D20B-58A1-4945-B73D-A93B3E7DE330}" type="parTrans" cxnId="{5CC32B66-3318-4DAB-A02D-29260FBBFAFA}">
      <dgm:prSet/>
      <dgm:spPr/>
      <dgm:t>
        <a:bodyPr/>
        <a:lstStyle/>
        <a:p>
          <a:endParaRPr lang="en-US"/>
        </a:p>
      </dgm:t>
    </dgm:pt>
    <dgm:pt modelId="{C7EC8ECA-492A-49F6-A224-907B0358A2C1}" type="sibTrans" cxnId="{5CC32B66-3318-4DAB-A02D-29260FBBFAFA}">
      <dgm:prSet/>
      <dgm:spPr/>
      <dgm:t>
        <a:bodyPr/>
        <a:lstStyle/>
        <a:p>
          <a:endParaRPr lang="en-US"/>
        </a:p>
      </dgm:t>
    </dgm:pt>
    <dgm:pt modelId="{449E0380-728C-46E0-86E1-84C546C333A8}" type="pres">
      <dgm:prSet presAssocID="{BC297DDE-3B09-4866-BD2E-D3A25DE075FF}" presName="rootnode" presStyleCnt="0">
        <dgm:presLayoutVars>
          <dgm:chMax/>
          <dgm:chPref/>
          <dgm:dir/>
          <dgm:animLvl val="lvl"/>
        </dgm:presLayoutVars>
      </dgm:prSet>
      <dgm:spPr/>
    </dgm:pt>
    <dgm:pt modelId="{209046AB-4F57-44D6-B1A5-E3AF5A8ABBBF}" type="pres">
      <dgm:prSet presAssocID="{EF5EA1DD-C2AC-4224-AE5F-72922845F26F}" presName="composite" presStyleCnt="0"/>
      <dgm:spPr/>
    </dgm:pt>
    <dgm:pt modelId="{A6D7057B-0D87-4643-92FA-B473E1E7BC84}" type="pres">
      <dgm:prSet presAssocID="{EF5EA1DD-C2AC-4224-AE5F-72922845F26F}" presName="bentUpArrow1" presStyleLbl="alignImgPlace1" presStyleIdx="0" presStyleCnt="3"/>
      <dgm:spPr/>
    </dgm:pt>
    <dgm:pt modelId="{BBFFA77A-ABAC-4072-8A8F-ADD9D178B4E3}" type="pres">
      <dgm:prSet presAssocID="{EF5EA1DD-C2AC-4224-AE5F-72922845F26F}" presName="ParentText" presStyleLbl="node1" presStyleIdx="0" presStyleCnt="4">
        <dgm:presLayoutVars>
          <dgm:chMax val="1"/>
          <dgm:chPref val="1"/>
          <dgm:bulletEnabled val="1"/>
        </dgm:presLayoutVars>
      </dgm:prSet>
      <dgm:spPr/>
      <dgm:t>
        <a:bodyPr/>
        <a:lstStyle/>
        <a:p>
          <a:endParaRPr lang="en-US"/>
        </a:p>
      </dgm:t>
    </dgm:pt>
    <dgm:pt modelId="{DF81BE89-52AD-4143-9D41-EC29F949A31B}" type="pres">
      <dgm:prSet presAssocID="{EF5EA1DD-C2AC-4224-AE5F-72922845F26F}" presName="ChildText" presStyleLbl="revTx" presStyleIdx="0" presStyleCnt="3">
        <dgm:presLayoutVars>
          <dgm:chMax val="0"/>
          <dgm:chPref val="0"/>
          <dgm:bulletEnabled val="1"/>
        </dgm:presLayoutVars>
      </dgm:prSet>
      <dgm:spPr/>
    </dgm:pt>
    <dgm:pt modelId="{13E2709C-48A5-4A7F-86BC-B4FCD981224B}" type="pres">
      <dgm:prSet presAssocID="{EEC23E1A-0365-42A0-909D-9CA2359A532F}" presName="sibTrans" presStyleCnt="0"/>
      <dgm:spPr/>
    </dgm:pt>
    <dgm:pt modelId="{0E77CC9B-88BF-4207-9F80-6AD0A7A187C5}" type="pres">
      <dgm:prSet presAssocID="{3F803CFC-6BAD-4854-9FFA-07E08D0C2AD8}" presName="composite" presStyleCnt="0"/>
      <dgm:spPr/>
    </dgm:pt>
    <dgm:pt modelId="{ADE847F3-358D-4BCA-8EEB-F92A821F296E}" type="pres">
      <dgm:prSet presAssocID="{3F803CFC-6BAD-4854-9FFA-07E08D0C2AD8}" presName="bentUpArrow1" presStyleLbl="alignImgPlace1" presStyleIdx="1" presStyleCnt="3"/>
      <dgm:spPr/>
    </dgm:pt>
    <dgm:pt modelId="{35C3DCF7-ECBB-436D-9597-21F0FDCB3A43}" type="pres">
      <dgm:prSet presAssocID="{3F803CFC-6BAD-4854-9FFA-07E08D0C2AD8}" presName="ParentText" presStyleLbl="node1" presStyleIdx="1" presStyleCnt="4">
        <dgm:presLayoutVars>
          <dgm:chMax val="1"/>
          <dgm:chPref val="1"/>
          <dgm:bulletEnabled val="1"/>
        </dgm:presLayoutVars>
      </dgm:prSet>
      <dgm:spPr/>
      <dgm:t>
        <a:bodyPr/>
        <a:lstStyle/>
        <a:p>
          <a:endParaRPr lang="en-US"/>
        </a:p>
      </dgm:t>
    </dgm:pt>
    <dgm:pt modelId="{E656DA9D-8762-4DE1-BBEB-48852A24A6CB}" type="pres">
      <dgm:prSet presAssocID="{3F803CFC-6BAD-4854-9FFA-07E08D0C2AD8}" presName="ChildText" presStyleLbl="revTx" presStyleIdx="1" presStyleCnt="3">
        <dgm:presLayoutVars>
          <dgm:chMax val="0"/>
          <dgm:chPref val="0"/>
          <dgm:bulletEnabled val="1"/>
        </dgm:presLayoutVars>
      </dgm:prSet>
      <dgm:spPr/>
    </dgm:pt>
    <dgm:pt modelId="{4D90165E-5D37-42DD-B316-C528B65CB02D}" type="pres">
      <dgm:prSet presAssocID="{C395B914-7E54-44ED-B64B-84683CF1DF43}" presName="sibTrans" presStyleCnt="0"/>
      <dgm:spPr/>
    </dgm:pt>
    <dgm:pt modelId="{410E2887-40B3-44F9-87EF-5B2582297B2D}" type="pres">
      <dgm:prSet presAssocID="{DF6ABA3E-F6DA-40B5-969D-9F01BE16B1FF}" presName="composite" presStyleCnt="0"/>
      <dgm:spPr/>
    </dgm:pt>
    <dgm:pt modelId="{B7DA3529-0462-46E1-B081-0E851B871EB8}" type="pres">
      <dgm:prSet presAssocID="{DF6ABA3E-F6DA-40B5-969D-9F01BE16B1FF}" presName="bentUpArrow1" presStyleLbl="alignImgPlace1" presStyleIdx="2" presStyleCnt="3"/>
      <dgm:spPr/>
    </dgm:pt>
    <dgm:pt modelId="{DF768FCD-509D-4F6E-999B-A7D88FAC319A}" type="pres">
      <dgm:prSet presAssocID="{DF6ABA3E-F6DA-40B5-969D-9F01BE16B1FF}" presName="ParentText" presStyleLbl="node1" presStyleIdx="2" presStyleCnt="4">
        <dgm:presLayoutVars>
          <dgm:chMax val="1"/>
          <dgm:chPref val="1"/>
          <dgm:bulletEnabled val="1"/>
        </dgm:presLayoutVars>
      </dgm:prSet>
      <dgm:spPr/>
      <dgm:t>
        <a:bodyPr/>
        <a:lstStyle/>
        <a:p>
          <a:endParaRPr lang="en-US"/>
        </a:p>
      </dgm:t>
    </dgm:pt>
    <dgm:pt modelId="{6A8E86D8-A387-4609-ACE4-52A2AF87207E}" type="pres">
      <dgm:prSet presAssocID="{DF6ABA3E-F6DA-40B5-969D-9F01BE16B1FF}" presName="ChildText" presStyleLbl="revTx" presStyleIdx="2" presStyleCnt="3">
        <dgm:presLayoutVars>
          <dgm:chMax val="0"/>
          <dgm:chPref val="0"/>
          <dgm:bulletEnabled val="1"/>
        </dgm:presLayoutVars>
      </dgm:prSet>
      <dgm:spPr/>
    </dgm:pt>
    <dgm:pt modelId="{8CACE0BD-CEB3-4803-9BE9-A042279BCBEE}" type="pres">
      <dgm:prSet presAssocID="{A60C58B9-966F-447E-B08D-E13A38486AFC}" presName="sibTrans" presStyleCnt="0"/>
      <dgm:spPr/>
    </dgm:pt>
    <dgm:pt modelId="{4DCCB612-440F-4A62-A449-5B26A9D4423F}" type="pres">
      <dgm:prSet presAssocID="{E15326F7-0620-4368-A6B1-C4770B6C5835}" presName="composite" presStyleCnt="0"/>
      <dgm:spPr/>
    </dgm:pt>
    <dgm:pt modelId="{FF495249-C75E-4A57-B4CA-B2AF2DA498AC}" type="pres">
      <dgm:prSet presAssocID="{E15326F7-0620-4368-A6B1-C4770B6C5835}" presName="ParentText" presStyleLbl="node1" presStyleIdx="3" presStyleCnt="4">
        <dgm:presLayoutVars>
          <dgm:chMax val="1"/>
          <dgm:chPref val="1"/>
          <dgm:bulletEnabled val="1"/>
        </dgm:presLayoutVars>
      </dgm:prSet>
      <dgm:spPr/>
      <dgm:t>
        <a:bodyPr/>
        <a:lstStyle/>
        <a:p>
          <a:endParaRPr lang="en-US"/>
        </a:p>
      </dgm:t>
    </dgm:pt>
  </dgm:ptLst>
  <dgm:cxnLst>
    <dgm:cxn modelId="{D34AAB6E-D7AC-415E-B785-B47284FE74AB}" type="presOf" srcId="{BC297DDE-3B09-4866-BD2E-D3A25DE075FF}" destId="{449E0380-728C-46E0-86E1-84C546C333A8}" srcOrd="0" destOrd="0" presId="urn:microsoft.com/office/officeart/2005/8/layout/StepDownProcess"/>
    <dgm:cxn modelId="{280C09D6-A905-4811-A828-29EF395C4C0D}" type="presOf" srcId="{3F803CFC-6BAD-4854-9FFA-07E08D0C2AD8}" destId="{35C3DCF7-ECBB-436D-9597-21F0FDCB3A43}" srcOrd="0" destOrd="0" presId="urn:microsoft.com/office/officeart/2005/8/layout/StepDownProcess"/>
    <dgm:cxn modelId="{3B724728-E660-4133-83DB-64580ACCAB14}" type="presOf" srcId="{E15326F7-0620-4368-A6B1-C4770B6C5835}" destId="{FF495249-C75E-4A57-B4CA-B2AF2DA498AC}" srcOrd="0" destOrd="0" presId="urn:microsoft.com/office/officeart/2005/8/layout/StepDownProcess"/>
    <dgm:cxn modelId="{8865D2D7-CFAE-4B39-AEC6-6CBFBD992DB9}" type="presOf" srcId="{DF6ABA3E-F6DA-40B5-969D-9F01BE16B1FF}" destId="{DF768FCD-509D-4F6E-999B-A7D88FAC319A}" srcOrd="0" destOrd="0" presId="urn:microsoft.com/office/officeart/2005/8/layout/StepDownProcess"/>
    <dgm:cxn modelId="{5CC32B66-3318-4DAB-A02D-29260FBBFAFA}" srcId="{BC297DDE-3B09-4866-BD2E-D3A25DE075FF}" destId="{E15326F7-0620-4368-A6B1-C4770B6C5835}" srcOrd="3" destOrd="0" parTransId="{0AF0D20B-58A1-4945-B73D-A93B3E7DE330}" sibTransId="{C7EC8ECA-492A-49F6-A224-907B0358A2C1}"/>
    <dgm:cxn modelId="{B046240E-C357-4036-8554-7FBA7B819350}" srcId="{BC297DDE-3B09-4866-BD2E-D3A25DE075FF}" destId="{DF6ABA3E-F6DA-40B5-969D-9F01BE16B1FF}" srcOrd="2" destOrd="0" parTransId="{D78D0332-F305-478E-8E0D-179014452BE6}" sibTransId="{A60C58B9-966F-447E-B08D-E13A38486AFC}"/>
    <dgm:cxn modelId="{2EAFB7E3-F935-4FCD-8A64-81583F63EDD5}" type="presOf" srcId="{EF5EA1DD-C2AC-4224-AE5F-72922845F26F}" destId="{BBFFA77A-ABAC-4072-8A8F-ADD9D178B4E3}" srcOrd="0" destOrd="0" presId="urn:microsoft.com/office/officeart/2005/8/layout/StepDownProcess"/>
    <dgm:cxn modelId="{3E3307A2-018A-46B4-AE8D-A17473ADF6DC}" srcId="{BC297DDE-3B09-4866-BD2E-D3A25DE075FF}" destId="{3F803CFC-6BAD-4854-9FFA-07E08D0C2AD8}" srcOrd="1" destOrd="0" parTransId="{41A89D87-6613-4D03-A72F-AB342EAC86FF}" sibTransId="{C395B914-7E54-44ED-B64B-84683CF1DF43}"/>
    <dgm:cxn modelId="{5036CD89-C936-41C7-A071-0789CB2DA005}" srcId="{BC297DDE-3B09-4866-BD2E-D3A25DE075FF}" destId="{EF5EA1DD-C2AC-4224-AE5F-72922845F26F}" srcOrd="0" destOrd="0" parTransId="{E2A0A92E-6A70-45A5-9B2F-7C9135E28AEC}" sibTransId="{EEC23E1A-0365-42A0-909D-9CA2359A532F}"/>
    <dgm:cxn modelId="{2432236B-D601-4800-A3F9-F5A9BADD4A86}" type="presParOf" srcId="{449E0380-728C-46E0-86E1-84C546C333A8}" destId="{209046AB-4F57-44D6-B1A5-E3AF5A8ABBBF}" srcOrd="0" destOrd="0" presId="urn:microsoft.com/office/officeart/2005/8/layout/StepDownProcess"/>
    <dgm:cxn modelId="{3998DB00-6AD9-41C5-8AE4-B58276F26984}" type="presParOf" srcId="{209046AB-4F57-44D6-B1A5-E3AF5A8ABBBF}" destId="{A6D7057B-0D87-4643-92FA-B473E1E7BC84}" srcOrd="0" destOrd="0" presId="urn:microsoft.com/office/officeart/2005/8/layout/StepDownProcess"/>
    <dgm:cxn modelId="{848A617C-7B31-48DF-822F-DB117F9582DE}" type="presParOf" srcId="{209046AB-4F57-44D6-B1A5-E3AF5A8ABBBF}" destId="{BBFFA77A-ABAC-4072-8A8F-ADD9D178B4E3}" srcOrd="1" destOrd="0" presId="urn:microsoft.com/office/officeart/2005/8/layout/StepDownProcess"/>
    <dgm:cxn modelId="{E51737EB-B6DF-42C0-94AF-95A59039EE23}" type="presParOf" srcId="{209046AB-4F57-44D6-B1A5-E3AF5A8ABBBF}" destId="{DF81BE89-52AD-4143-9D41-EC29F949A31B}" srcOrd="2" destOrd="0" presId="urn:microsoft.com/office/officeart/2005/8/layout/StepDownProcess"/>
    <dgm:cxn modelId="{1A039C0F-C6AB-40A5-A2F8-111659225BC5}" type="presParOf" srcId="{449E0380-728C-46E0-86E1-84C546C333A8}" destId="{13E2709C-48A5-4A7F-86BC-B4FCD981224B}" srcOrd="1" destOrd="0" presId="urn:microsoft.com/office/officeart/2005/8/layout/StepDownProcess"/>
    <dgm:cxn modelId="{E6400F6D-6F4B-453B-A6AA-FA56E4FF61D2}" type="presParOf" srcId="{449E0380-728C-46E0-86E1-84C546C333A8}" destId="{0E77CC9B-88BF-4207-9F80-6AD0A7A187C5}" srcOrd="2" destOrd="0" presId="urn:microsoft.com/office/officeart/2005/8/layout/StepDownProcess"/>
    <dgm:cxn modelId="{4E8CF903-D6B7-402C-AF04-18CC25F11274}" type="presParOf" srcId="{0E77CC9B-88BF-4207-9F80-6AD0A7A187C5}" destId="{ADE847F3-358D-4BCA-8EEB-F92A821F296E}" srcOrd="0" destOrd="0" presId="urn:microsoft.com/office/officeart/2005/8/layout/StepDownProcess"/>
    <dgm:cxn modelId="{6F165C22-A573-4A13-8F22-385975483A52}" type="presParOf" srcId="{0E77CC9B-88BF-4207-9F80-6AD0A7A187C5}" destId="{35C3DCF7-ECBB-436D-9597-21F0FDCB3A43}" srcOrd="1" destOrd="0" presId="urn:microsoft.com/office/officeart/2005/8/layout/StepDownProcess"/>
    <dgm:cxn modelId="{858E3EC1-B2D7-494F-9C24-3A29C66FD65C}" type="presParOf" srcId="{0E77CC9B-88BF-4207-9F80-6AD0A7A187C5}" destId="{E656DA9D-8762-4DE1-BBEB-48852A24A6CB}" srcOrd="2" destOrd="0" presId="urn:microsoft.com/office/officeart/2005/8/layout/StepDownProcess"/>
    <dgm:cxn modelId="{BE949A03-65EC-4BA3-B352-597B1E5862C3}" type="presParOf" srcId="{449E0380-728C-46E0-86E1-84C546C333A8}" destId="{4D90165E-5D37-42DD-B316-C528B65CB02D}" srcOrd="3" destOrd="0" presId="urn:microsoft.com/office/officeart/2005/8/layout/StepDownProcess"/>
    <dgm:cxn modelId="{9F6BD617-85FE-46A5-8C19-68CACC7CED7C}" type="presParOf" srcId="{449E0380-728C-46E0-86E1-84C546C333A8}" destId="{410E2887-40B3-44F9-87EF-5B2582297B2D}" srcOrd="4" destOrd="0" presId="urn:microsoft.com/office/officeart/2005/8/layout/StepDownProcess"/>
    <dgm:cxn modelId="{EC62BCF0-FE9D-46ED-8BC7-BB6A944440D6}" type="presParOf" srcId="{410E2887-40B3-44F9-87EF-5B2582297B2D}" destId="{B7DA3529-0462-46E1-B081-0E851B871EB8}" srcOrd="0" destOrd="0" presId="urn:microsoft.com/office/officeart/2005/8/layout/StepDownProcess"/>
    <dgm:cxn modelId="{4008F064-7F95-4BF4-82D7-D3713C89D0BE}" type="presParOf" srcId="{410E2887-40B3-44F9-87EF-5B2582297B2D}" destId="{DF768FCD-509D-4F6E-999B-A7D88FAC319A}" srcOrd="1" destOrd="0" presId="urn:microsoft.com/office/officeart/2005/8/layout/StepDownProcess"/>
    <dgm:cxn modelId="{AB61CB50-34EF-4A6F-A686-C8DE79DF8311}" type="presParOf" srcId="{410E2887-40B3-44F9-87EF-5B2582297B2D}" destId="{6A8E86D8-A387-4609-ACE4-52A2AF87207E}" srcOrd="2" destOrd="0" presId="urn:microsoft.com/office/officeart/2005/8/layout/StepDownProcess"/>
    <dgm:cxn modelId="{3A15BA5C-9FC4-49C5-A432-1EEB57F95895}" type="presParOf" srcId="{449E0380-728C-46E0-86E1-84C546C333A8}" destId="{8CACE0BD-CEB3-4803-9BE9-A042279BCBEE}" srcOrd="5" destOrd="0" presId="urn:microsoft.com/office/officeart/2005/8/layout/StepDownProcess"/>
    <dgm:cxn modelId="{FBFE2B78-1964-4D26-80E9-3382667EE9B6}" type="presParOf" srcId="{449E0380-728C-46E0-86E1-84C546C333A8}" destId="{4DCCB612-440F-4A62-A449-5B26A9D4423F}" srcOrd="6" destOrd="0" presId="urn:microsoft.com/office/officeart/2005/8/layout/StepDownProcess"/>
    <dgm:cxn modelId="{5EDD2E3D-5808-4187-B173-51E2D182AAC7}" type="presParOf" srcId="{4DCCB612-440F-4A62-A449-5B26A9D4423F}" destId="{FF495249-C75E-4A57-B4CA-B2AF2DA498A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5/23/2018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84350" y="720725"/>
            <a:ext cx="4810125"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813571" y="4491099"/>
            <a:ext cx="4892673" cy="4219908"/>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486975" y="67056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0039"/>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Test Automation &amp; Advanced Selenium                                 Working with Page Object Model (POM)</a:t>
            </a:r>
          </a:p>
        </p:txBody>
      </p:sp>
      <p:sp>
        <p:nvSpPr>
          <p:cNvPr id="12" name="Rectangle 14"/>
          <p:cNvSpPr>
            <a:spLocks noChangeArrowheads="1"/>
          </p:cNvSpPr>
          <p:nvPr/>
        </p:nvSpPr>
        <p:spPr bwMode="auto">
          <a:xfrm>
            <a:off x="3815304" y="8853603"/>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		 Page 07-</a:t>
            </a:r>
            <a:fld id="{BD9FB300-F9DC-4669-88F4-967ABA23CC04}" type="slidenum">
              <a:rPr lang="en-US" sz="10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789113" y="720725"/>
            <a:ext cx="4800600" cy="360045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4345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3843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400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157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750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r>
              <a:rPr lang="en-US" sz="1000" b="1" kern="1200" dirty="0">
                <a:solidFill>
                  <a:schemeClr val="tx1"/>
                </a:solidFill>
                <a:effectLst/>
                <a:latin typeface="Arial" pitchFamily="34" charset="0"/>
                <a:ea typeface="+mn-ea"/>
                <a:cs typeface="Arial" pitchFamily="34" charset="0"/>
              </a:rPr>
              <a:t>Why Page Object Model (POM)?</a:t>
            </a:r>
          </a:p>
          <a:p>
            <a:endParaRPr lang="en-US" sz="1000" kern="1200" dirty="0">
              <a:solidFill>
                <a:schemeClr val="tx1"/>
              </a:solidFill>
              <a:effectLst/>
              <a:latin typeface="Arial" pitchFamily="34" charset="0"/>
              <a:ea typeface="+mn-ea"/>
              <a:cs typeface="Arial" pitchFamily="34" charset="0"/>
            </a:endParaRPr>
          </a:p>
          <a:p>
            <a:pPr algn="just"/>
            <a:r>
              <a:rPr lang="en-US" sz="1000" kern="1200" dirty="0">
                <a:solidFill>
                  <a:schemeClr val="tx1"/>
                </a:solidFill>
                <a:effectLst/>
                <a:latin typeface="Arial" pitchFamily="34" charset="0"/>
                <a:ea typeface="+mn-ea"/>
                <a:cs typeface="Arial" pitchFamily="34" charset="0"/>
              </a:rPr>
              <a:t>Developing test scripts using Selenium can result into an unmaintainable project. One of the primary reasons behind this is that too many duplicated code is used. Duplicated code could be caused by duplicated functionality and this will result in duplicated usage of locators. If you need to use same web element at another place, you need to locate it again. It is developing same code again and again. Your code is not reusable. It produces duplicate code. Waste of effort and time. This leads to the project which is less maintainable. Suppose you have used same locator in multiple script files. After some deployment, there is change in locator. You will be fed up by updating locator in all script files. Imagine if there are multiple locators are changed.  If some locator will change, you must walk through the whole test code to adjust locators where necessary.</a:t>
            </a:r>
            <a:endParaRPr lang="en-US" dirty="0"/>
          </a:p>
        </p:txBody>
      </p:sp>
    </p:spTree>
    <p:extLst>
      <p:ext uri="{BB962C8B-B14F-4D97-AF65-F5344CB8AC3E}">
        <p14:creationId xmlns:p14="http://schemas.microsoft.com/office/powerpoint/2010/main" val="305412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281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r>
              <a:rPr lang="en-US" b="1" dirty="0"/>
              <a:t>What is Page Object Model (POM)?</a:t>
            </a:r>
          </a:p>
          <a:p>
            <a:endParaRPr lang="en-US" dirty="0"/>
          </a:p>
          <a:p>
            <a:pPr algn="just"/>
            <a:r>
              <a:rPr lang="en-US" dirty="0"/>
              <a:t>Page Object Model is a Design Pattern which has become popular in Selenium Test Automation. It is widely used design pattern in Selenium for enhancing test maintenance and reducing code duplication. A Page Object represents different pages/sections of a website as objects within the test script. Page object model (POM) can be used in any kind of framework such as modular, data-driven, keyword driven, hybrid framework etc.</a:t>
            </a:r>
          </a:p>
          <a:p>
            <a:pPr algn="just"/>
            <a:endParaRPr lang="en-US" dirty="0"/>
          </a:p>
          <a:p>
            <a:pPr algn="just"/>
            <a:r>
              <a:rPr lang="en-US" dirty="0"/>
              <a:t>PageObjects introduces an abstraction layer within your Selenium tests and it provides a programmatic API to drive and interact with a UI. It makes automation easily readable and maintainable. Each page of your AUT (Application Under Test) is mapped to a class file in your code and each method within the class file can be treated as a service offered by the PageObject.</a:t>
            </a:r>
          </a:p>
          <a:p>
            <a:pPr algn="just"/>
            <a:endParaRPr lang="en-US" dirty="0"/>
          </a:p>
          <a:p>
            <a:pPr algn="just"/>
            <a:r>
              <a:rPr lang="en-US" dirty="0"/>
              <a:t>The benefit is that if the UI changes for the page, the tests themselves don’t need to change, only the code within the page object needs to change. Subsequently, all changes to support that new UI is in one place.</a:t>
            </a:r>
          </a:p>
          <a:p>
            <a:pPr algn="just"/>
            <a:endParaRPr lang="en-US" dirty="0"/>
          </a:p>
          <a:p>
            <a:pPr algn="just"/>
            <a:r>
              <a:rPr lang="en-US" dirty="0"/>
              <a:t>This model helps in enhancing the tests, makes them highly customizable, reduces the code duplication, builds a layer of abstraction and finally hides the inner implementation from tests.</a:t>
            </a:r>
          </a:p>
        </p:txBody>
      </p:sp>
    </p:spTree>
    <p:extLst>
      <p:ext uri="{BB962C8B-B14F-4D97-AF65-F5344CB8AC3E}">
        <p14:creationId xmlns:p14="http://schemas.microsoft.com/office/powerpoint/2010/main" val="2299434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r>
              <a:rPr lang="en-US" b="1" dirty="0"/>
              <a:t>Page Object Model (POM) Architecture</a:t>
            </a:r>
          </a:p>
          <a:p>
            <a:endParaRPr lang="en-US" dirty="0"/>
          </a:p>
          <a:p>
            <a:r>
              <a:rPr lang="en-US" dirty="0"/>
              <a:t>In Figure 1.2, a clear flow is seen from the test cases to the webpage. Initially, the test scripts interact with the page objects. These page objects interact with the Selenium WebDriver which contains selenium functions that finally hit the webpage and perform actions on it.</a:t>
            </a:r>
          </a:p>
        </p:txBody>
      </p:sp>
    </p:spTree>
    <p:extLst>
      <p:ext uri="{BB962C8B-B14F-4D97-AF65-F5344CB8AC3E}">
        <p14:creationId xmlns:p14="http://schemas.microsoft.com/office/powerpoint/2010/main" val="3187863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8909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9113" y="720725"/>
            <a:ext cx="4800600" cy="3600450"/>
          </a:xfrm>
        </p:spPr>
      </p:sp>
      <p:sp>
        <p:nvSpPr>
          <p:cNvPr id="3" name="Notes Placeholder 2"/>
          <p:cNvSpPr>
            <a:spLocks noGrp="1"/>
          </p:cNvSpPr>
          <p:nvPr>
            <p:ph type="body" idx="1"/>
          </p:nvPr>
        </p:nvSpPr>
        <p:spPr/>
        <p:txBody>
          <a:bodyPr/>
          <a:lstStyle/>
          <a:p>
            <a:pPr algn="just"/>
            <a:r>
              <a:rPr lang="en-US" b="1" dirty="0"/>
              <a:t>Advantages of Page Object model (POM)</a:t>
            </a:r>
          </a:p>
          <a:p>
            <a:pPr marL="0" indent="0" algn="just">
              <a:buClr>
                <a:schemeClr val="accent1"/>
              </a:buClr>
              <a:buFont typeface="Arial" panose="020B0604020202020204" pitchFamily="34" charset="0"/>
              <a:buNone/>
            </a:pPr>
            <a:r>
              <a:rPr lang="en-US" dirty="0"/>
              <a:t>Page Object can be considered as offering the “services” which a page offers rather than exposing the details and UI structure of the page. It can separate the page operations from complicated business logic in the test case. When the change happens in page, you only need to update the page object rather than tens or hundreds of test cases.</a:t>
            </a:r>
          </a:p>
          <a:p>
            <a:pPr marL="0" indent="0" algn="just">
              <a:buClr>
                <a:schemeClr val="accent1"/>
              </a:buClr>
              <a:buFont typeface="Arial" panose="020B0604020202020204" pitchFamily="34" charset="0"/>
              <a:buNone/>
            </a:pPr>
            <a:endParaRPr lang="en-US" dirty="0"/>
          </a:p>
          <a:p>
            <a:pPr marL="0" indent="0" algn="just">
              <a:buClr>
                <a:schemeClr val="accent1"/>
              </a:buClr>
              <a:buFont typeface="Arial" panose="020B0604020202020204" pitchFamily="34" charset="0"/>
              <a:buNone/>
            </a:pPr>
            <a:r>
              <a:rPr lang="en-US" b="1" dirty="0"/>
              <a:t>Increases Code Reusability: </a:t>
            </a:r>
            <a:r>
              <a:rPr lang="en-US" dirty="0"/>
              <a:t>We could achieve code reusability by writing the code once and use it in different tests.</a:t>
            </a:r>
          </a:p>
          <a:p>
            <a:pPr marL="0" indent="0" algn="just">
              <a:buClr>
                <a:schemeClr val="accent1"/>
              </a:buClr>
              <a:buFont typeface="Arial" panose="020B0604020202020204" pitchFamily="34" charset="0"/>
              <a:buNone/>
            </a:pPr>
            <a:endParaRPr lang="en-US" dirty="0"/>
          </a:p>
          <a:p>
            <a:pPr marL="0" indent="0" algn="just">
              <a:buClr>
                <a:schemeClr val="accent1"/>
              </a:buClr>
              <a:buFont typeface="Arial" panose="020B0604020202020204" pitchFamily="34" charset="0"/>
              <a:buNone/>
            </a:pPr>
            <a:r>
              <a:rPr lang="en-US" b="1" dirty="0"/>
              <a:t>Improves Code Maintainability: </a:t>
            </a:r>
            <a:r>
              <a:rPr lang="en-US" dirty="0"/>
              <a:t>POM facilitates clean separation between test code and page specific code such as UI element locators and layout which becomes very easy to maintain code. Change in code will take place only in Page Object Classes when a UI change occurs. It effectively enhances test maintenance and reduces code duplication.</a:t>
            </a:r>
          </a:p>
          <a:p>
            <a:pPr marL="0" indent="0" algn="just">
              <a:buClr>
                <a:schemeClr val="accent1"/>
              </a:buClr>
              <a:buFont typeface="Arial" panose="020B0604020202020204" pitchFamily="34" charset="0"/>
              <a:buNone/>
            </a:pPr>
            <a:endParaRPr lang="en-US" dirty="0"/>
          </a:p>
          <a:p>
            <a:pPr marL="0" indent="0" algn="just">
              <a:buClr>
                <a:schemeClr val="accent1"/>
              </a:buClr>
              <a:buFont typeface="Arial" panose="020B0604020202020204" pitchFamily="34" charset="0"/>
              <a:buNone/>
            </a:pPr>
            <a:r>
              <a:rPr lang="en-US" b="1" dirty="0"/>
              <a:t>Independent Object Repository: </a:t>
            </a:r>
            <a:r>
              <a:rPr lang="en-US" dirty="0"/>
              <a:t>Object repository is made independent of any test scripts. Whatever objects you need to develop the test scripts, you can call from a specific object repository.</a:t>
            </a:r>
          </a:p>
          <a:p>
            <a:pPr marL="0" indent="0" algn="just">
              <a:buClr>
                <a:schemeClr val="accent1"/>
              </a:buClr>
              <a:buFont typeface="Arial" panose="020B0604020202020204" pitchFamily="34" charset="0"/>
              <a:buNone/>
            </a:pPr>
            <a:endParaRPr lang="en-US" dirty="0"/>
          </a:p>
          <a:p>
            <a:pPr marL="0" indent="0" algn="just">
              <a:buClr>
                <a:schemeClr val="accent1"/>
              </a:buClr>
              <a:buFont typeface="Arial" panose="020B0604020202020204" pitchFamily="34" charset="0"/>
              <a:buNone/>
            </a:pPr>
            <a:r>
              <a:rPr lang="en-US" b="1" dirty="0"/>
              <a:t>Readability: </a:t>
            </a:r>
            <a:r>
              <a:rPr lang="en-US" dirty="0"/>
              <a:t>Improves readability due to clean separation between test code and page specific code.</a:t>
            </a:r>
          </a:p>
          <a:p>
            <a:pPr marL="0" indent="0" algn="just">
              <a:buClr>
                <a:schemeClr val="accent1"/>
              </a:buClr>
              <a:buFont typeface="Arial" panose="020B0604020202020204" pitchFamily="34" charset="0"/>
              <a:buNone/>
            </a:pPr>
            <a:endParaRPr lang="en-US" dirty="0"/>
          </a:p>
          <a:p>
            <a:pPr marL="0" indent="0" algn="just">
              <a:buClr>
                <a:schemeClr val="accent1"/>
              </a:buClr>
              <a:buFont typeface="Arial" panose="020B0604020202020204" pitchFamily="34" charset="0"/>
              <a:buNone/>
            </a:pPr>
            <a:r>
              <a:rPr lang="en-US" b="1" dirty="0"/>
              <a:t>Supports Selenium Frameworks</a:t>
            </a:r>
            <a:r>
              <a:rPr lang="en-US" dirty="0"/>
              <a:t>: POM can be used with any type of selenium framework like Keyword, Data driver, hybrid etc.</a:t>
            </a:r>
          </a:p>
        </p:txBody>
      </p:sp>
    </p:spTree>
    <p:extLst>
      <p:ext uri="{BB962C8B-B14F-4D97-AF65-F5344CB8AC3E}">
        <p14:creationId xmlns:p14="http://schemas.microsoft.com/office/powerpoint/2010/main" val="684811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485793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7593356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74219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1BFF916C-591E-4618-A9DB-9F7C6E850B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09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57009051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5226421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30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2843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3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26982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F05EB1F1-14F9-4CD5-850D-4E77B1FD6BF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46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xmlns="" id="{2087AE92-AEA7-4D61-AC10-C3534367564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394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9774776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dirty="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08863896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89135419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a:t>Test Automation &amp; Advanced Selenium</a:t>
            </a:r>
          </a:p>
        </p:txBody>
      </p:sp>
      <p:sp>
        <p:nvSpPr>
          <p:cNvPr id="3" name="Subtitle 2"/>
          <p:cNvSpPr>
            <a:spLocks noGrp="1"/>
          </p:cNvSpPr>
          <p:nvPr>
            <p:ph type="subTitle" idx="1"/>
          </p:nvPr>
        </p:nvSpPr>
        <p:spPr>
          <a:xfrm>
            <a:off x="305991" y="3932560"/>
            <a:ext cx="4141318" cy="1223963"/>
          </a:xfrm>
        </p:spPr>
        <p:txBody>
          <a:bodyPr/>
          <a:lstStyle/>
          <a:p>
            <a:r>
              <a:rPr lang="en-US" dirty="0"/>
              <a:t>Lesson 8: Working with Page Object Model (POM)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BD4C9B1-20EA-4D30-90C3-27AFCCE1690A}"/>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xmlns="" id="{60CD689C-4817-4F8B-8CF2-0B809AC2C048}"/>
              </a:ext>
            </a:extLst>
          </p:cNvPr>
          <p:cNvSpPr>
            <a:spLocks noGrp="1"/>
          </p:cNvSpPr>
          <p:nvPr>
            <p:ph idx="1"/>
          </p:nvPr>
        </p:nvSpPr>
        <p:spPr>
          <a:xfrm>
            <a:off x="298516" y="1494766"/>
            <a:ext cx="6887389" cy="4643751"/>
          </a:xfrm>
        </p:spPr>
        <p:txBody>
          <a:bodyPr/>
          <a:lstStyle/>
          <a:p>
            <a:pPr>
              <a:buClr>
                <a:schemeClr val="accent1"/>
              </a:buClr>
            </a:pPr>
            <a:r>
              <a:rPr lang="en-US" dirty="0"/>
              <a:t>In this lesson you have learnt:</a:t>
            </a:r>
          </a:p>
          <a:p>
            <a:pPr>
              <a:buClr>
                <a:schemeClr val="accent1"/>
              </a:buClr>
            </a:pPr>
            <a:endParaRPr lang="en-US" dirty="0"/>
          </a:p>
          <a:p>
            <a:pPr marL="460772" lvl="1" indent="-285750">
              <a:lnSpc>
                <a:spcPct val="100000"/>
              </a:lnSpc>
            </a:pPr>
            <a:r>
              <a:rPr lang="en-US" dirty="0"/>
              <a:t>Challenges of traditional automation testing methods</a:t>
            </a:r>
          </a:p>
          <a:p>
            <a:pPr marL="460772" lvl="1" indent="-285750">
              <a:lnSpc>
                <a:spcPct val="100000"/>
              </a:lnSpc>
            </a:pPr>
            <a:r>
              <a:rPr lang="en-US" dirty="0"/>
              <a:t>Approach/Solution to resolve challenges posed by traditional</a:t>
            </a:r>
          </a:p>
          <a:p>
            <a:pPr lvl="1" indent="0">
              <a:lnSpc>
                <a:spcPct val="100000"/>
              </a:lnSpc>
              <a:buNone/>
            </a:pPr>
            <a:r>
              <a:rPr lang="en-US" dirty="0"/>
              <a:t>    automation testing methods</a:t>
            </a:r>
          </a:p>
          <a:p>
            <a:pPr marL="460772" lvl="1" indent="-285750">
              <a:lnSpc>
                <a:spcPct val="100000"/>
              </a:lnSpc>
            </a:pPr>
            <a:r>
              <a:rPr lang="en-US" dirty="0"/>
              <a:t>Need for Page Object Model (POM)</a:t>
            </a:r>
          </a:p>
          <a:p>
            <a:pPr marL="460772" lvl="1" indent="-285750">
              <a:lnSpc>
                <a:spcPct val="100000"/>
              </a:lnSpc>
            </a:pPr>
            <a:r>
              <a:rPr lang="en-US" dirty="0"/>
              <a:t>Introduction to Page Object Model (POM)</a:t>
            </a:r>
          </a:p>
          <a:p>
            <a:pPr marL="460772" lvl="1" indent="-285750">
              <a:lnSpc>
                <a:spcPct val="100000"/>
              </a:lnSpc>
            </a:pPr>
            <a:r>
              <a:rPr lang="en-US" dirty="0"/>
              <a:t>Overview of Selenium Design Patterns</a:t>
            </a:r>
          </a:p>
          <a:p>
            <a:pPr marL="460772"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56700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CA153C9-A40F-48CE-8E2A-DF64CF2BBC7D}"/>
              </a:ext>
            </a:extLst>
          </p:cNvPr>
          <p:cNvSpPr>
            <a:spLocks noGrp="1"/>
          </p:cNvSpPr>
          <p:nvPr>
            <p:ph type="title"/>
          </p:nvPr>
        </p:nvSpPr>
        <p:spPr/>
        <p:txBody>
          <a:bodyPr/>
          <a:lstStyle/>
          <a:p>
            <a:r>
              <a:rPr lang="en-US" dirty="0"/>
              <a:t>Review Question</a:t>
            </a:r>
          </a:p>
        </p:txBody>
      </p:sp>
      <p:sp>
        <p:nvSpPr>
          <p:cNvPr id="6" name="Content Placeholder 5">
            <a:extLst>
              <a:ext uri="{FF2B5EF4-FFF2-40B4-BE49-F238E27FC236}">
                <a16:creationId xmlns:a16="http://schemas.microsoft.com/office/drawing/2014/main" xmlns="" id="{F9812823-E14A-4B0A-BF2F-CBE7195EE8C0}"/>
              </a:ext>
            </a:extLst>
          </p:cNvPr>
          <p:cNvSpPr>
            <a:spLocks noGrp="1"/>
          </p:cNvSpPr>
          <p:nvPr>
            <p:ph idx="1"/>
          </p:nvPr>
        </p:nvSpPr>
        <p:spPr/>
        <p:txBody>
          <a:bodyPr/>
          <a:lstStyle/>
          <a:p>
            <a:r>
              <a:rPr lang="en-US" dirty="0"/>
              <a:t>Question 1:</a:t>
            </a:r>
          </a:p>
          <a:p>
            <a:pPr marL="285750" indent="-285750">
              <a:lnSpc>
                <a:spcPct val="100000"/>
              </a:lnSpc>
              <a:buClr>
                <a:schemeClr val="accent1"/>
              </a:buClr>
              <a:buFont typeface="Arial" panose="020B0604020202020204" pitchFamily="34" charset="0"/>
              <a:buChar char="•"/>
            </a:pPr>
            <a:r>
              <a:rPr lang="en-US" sz="1600" dirty="0"/>
              <a:t>__________ is an optimized version of the Page Object Model Design pattern.</a:t>
            </a:r>
          </a:p>
          <a:p>
            <a:pPr marL="285750" indent="-285750">
              <a:buClr>
                <a:schemeClr val="accent1"/>
              </a:buClr>
              <a:buFont typeface="Arial" panose="020B0604020202020204" pitchFamily="34" charset="0"/>
              <a:buChar char="•"/>
            </a:pPr>
            <a:endParaRPr lang="en-US" sz="1600" dirty="0"/>
          </a:p>
          <a:p>
            <a:pPr>
              <a:buClr>
                <a:schemeClr val="accent1"/>
              </a:buClr>
            </a:pPr>
            <a:r>
              <a:rPr lang="en-US" dirty="0"/>
              <a:t>Question 2:</a:t>
            </a:r>
          </a:p>
          <a:p>
            <a:pPr>
              <a:buClr>
                <a:schemeClr val="accent1"/>
              </a:buClr>
            </a:pPr>
            <a:r>
              <a:rPr lang="en-US" dirty="0"/>
              <a:t>Page Object model is _________</a:t>
            </a:r>
          </a:p>
          <a:p>
            <a:pPr marL="285750" indent="-285750">
              <a:lnSpc>
                <a:spcPct val="100000"/>
              </a:lnSpc>
              <a:buClr>
                <a:schemeClr val="accent1"/>
              </a:buClr>
              <a:buFont typeface="Arial" panose="020B0604020202020204" pitchFamily="34" charset="0"/>
              <a:buChar char="•"/>
            </a:pPr>
            <a:r>
              <a:rPr lang="en-US" sz="1600" dirty="0"/>
              <a:t>Design Pattern</a:t>
            </a:r>
          </a:p>
          <a:p>
            <a:pPr marL="285750" indent="-285750">
              <a:lnSpc>
                <a:spcPct val="100000"/>
              </a:lnSpc>
              <a:buClr>
                <a:schemeClr val="accent1"/>
              </a:buClr>
              <a:buFont typeface="Arial" panose="020B0604020202020204" pitchFamily="34" charset="0"/>
              <a:buChar char="•"/>
            </a:pPr>
            <a:r>
              <a:rPr lang="en-US" sz="1600" dirty="0"/>
              <a:t>Unit level Framework</a:t>
            </a:r>
          </a:p>
          <a:p>
            <a:pPr marL="285750" indent="-285750">
              <a:lnSpc>
                <a:spcPct val="100000"/>
              </a:lnSpc>
              <a:buClr>
                <a:schemeClr val="accent1"/>
              </a:buClr>
              <a:buFont typeface="Arial" panose="020B0604020202020204" pitchFamily="34" charset="0"/>
              <a:buChar char="•"/>
            </a:pPr>
            <a:r>
              <a:rPr lang="en-US" sz="1600" dirty="0"/>
              <a:t>Pattern Matching</a:t>
            </a:r>
          </a:p>
          <a:p>
            <a:pPr marL="285750" indent="-285750">
              <a:lnSpc>
                <a:spcPct val="100000"/>
              </a:lnSpc>
              <a:buClr>
                <a:schemeClr val="accent1"/>
              </a:buClr>
              <a:buFont typeface="Arial" panose="020B0604020202020204" pitchFamily="34" charset="0"/>
              <a:buChar char="•"/>
            </a:pPr>
            <a:endParaRPr lang="en-US" sz="1600" dirty="0"/>
          </a:p>
          <a:p>
            <a:pPr>
              <a:buClr>
                <a:schemeClr val="accent1"/>
              </a:buClr>
            </a:pPr>
            <a:r>
              <a:rPr lang="en-US" dirty="0"/>
              <a:t>Question 3:</a:t>
            </a:r>
          </a:p>
          <a:p>
            <a:pPr>
              <a:buClr>
                <a:schemeClr val="accent1"/>
              </a:buClr>
            </a:pPr>
            <a:r>
              <a:rPr lang="en-US" dirty="0"/>
              <a:t>What are the advantages of Page Object Model?</a:t>
            </a:r>
          </a:p>
          <a:p>
            <a:pPr marL="285750" indent="-285750">
              <a:lnSpc>
                <a:spcPct val="100000"/>
              </a:lnSpc>
              <a:buClr>
                <a:schemeClr val="accent1"/>
              </a:buClr>
              <a:buFont typeface="Arial" panose="020B0604020202020204" pitchFamily="34" charset="0"/>
              <a:buChar char="•"/>
            </a:pPr>
            <a:r>
              <a:rPr lang="en-US" sz="1600" dirty="0"/>
              <a:t>Increase Code Reusability</a:t>
            </a:r>
          </a:p>
          <a:p>
            <a:pPr marL="285750" indent="-285750">
              <a:lnSpc>
                <a:spcPct val="100000"/>
              </a:lnSpc>
              <a:buClr>
                <a:schemeClr val="accent1"/>
              </a:buClr>
              <a:buFont typeface="Arial" panose="020B0604020202020204" pitchFamily="34" charset="0"/>
              <a:buChar char="•"/>
            </a:pPr>
            <a:r>
              <a:rPr lang="en-US" sz="1600" dirty="0"/>
              <a:t>Improved code Maintainability</a:t>
            </a:r>
          </a:p>
          <a:p>
            <a:pPr marL="285750" indent="-285750">
              <a:lnSpc>
                <a:spcPct val="100000"/>
              </a:lnSpc>
              <a:buClr>
                <a:schemeClr val="accent1"/>
              </a:buClr>
              <a:buFont typeface="Arial" panose="020B0604020202020204" pitchFamily="34" charset="0"/>
              <a:buChar char="•"/>
            </a:pPr>
            <a:r>
              <a:rPr lang="en-US" sz="1600" dirty="0"/>
              <a:t>Independent Object Repository</a:t>
            </a:r>
          </a:p>
          <a:p>
            <a:pPr marL="285750" indent="-285750">
              <a:lnSpc>
                <a:spcPct val="100000"/>
              </a:lnSpc>
              <a:buClr>
                <a:schemeClr val="accent1"/>
              </a:buClr>
              <a:buFont typeface="Arial" panose="020B0604020202020204" pitchFamily="34" charset="0"/>
              <a:buChar char="•"/>
            </a:pPr>
            <a:r>
              <a:rPr lang="en-US" sz="1600" dirty="0"/>
              <a:t>All of the above</a:t>
            </a:r>
          </a:p>
        </p:txBody>
      </p:sp>
    </p:spTree>
    <p:extLst>
      <p:ext uri="{BB962C8B-B14F-4D97-AF65-F5344CB8AC3E}">
        <p14:creationId xmlns:p14="http://schemas.microsoft.com/office/powerpoint/2010/main" val="401583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89B12CF-1B90-464D-950E-A81A5FAE465D}"/>
              </a:ext>
            </a:extLst>
          </p:cNvPr>
          <p:cNvSpPr>
            <a:spLocks noGrp="1"/>
          </p:cNvSpPr>
          <p:nvPr>
            <p:ph type="title"/>
          </p:nvPr>
        </p:nvSpPr>
        <p:spPr/>
        <p:txBody>
          <a:bodyPr/>
          <a:lstStyle/>
          <a:p>
            <a:r>
              <a:rPr lang="en-US" dirty="0"/>
              <a:t>Lesson Objectives</a:t>
            </a:r>
          </a:p>
        </p:txBody>
      </p:sp>
      <p:sp>
        <p:nvSpPr>
          <p:cNvPr id="4" name="Content Placeholder 3">
            <a:extLst>
              <a:ext uri="{FF2B5EF4-FFF2-40B4-BE49-F238E27FC236}">
                <a16:creationId xmlns:a16="http://schemas.microsoft.com/office/drawing/2014/main" xmlns="" id="{616FEF2C-E525-4890-9C3D-D56AF58B0AA2}"/>
              </a:ext>
            </a:extLst>
          </p:cNvPr>
          <p:cNvSpPr>
            <a:spLocks noGrp="1"/>
          </p:cNvSpPr>
          <p:nvPr>
            <p:ph idx="1"/>
          </p:nvPr>
        </p:nvSpPr>
        <p:spPr/>
        <p:txBody>
          <a:bodyPr/>
          <a:lstStyle/>
          <a:p>
            <a:pPr marL="285750" indent="-285750">
              <a:lnSpc>
                <a:spcPct val="100000"/>
              </a:lnSpc>
              <a:buClr>
                <a:schemeClr val="accent1"/>
              </a:buClr>
              <a:buFont typeface="Wingdings" panose="05000000000000000000" pitchFamily="2" charset="2"/>
              <a:buChar char="§"/>
            </a:pPr>
            <a:r>
              <a:rPr lang="en-US" dirty="0"/>
              <a:t>Why Page Object Model (POM)?</a:t>
            </a:r>
          </a:p>
          <a:p>
            <a:pPr marL="285750" indent="-285750">
              <a:lnSpc>
                <a:spcPct val="100000"/>
              </a:lnSpc>
              <a:buClr>
                <a:schemeClr val="accent1"/>
              </a:buClr>
              <a:buFont typeface="Wingdings" panose="05000000000000000000" pitchFamily="2" charset="2"/>
              <a:buChar char="§"/>
            </a:pPr>
            <a:r>
              <a:rPr lang="en-US" dirty="0"/>
              <a:t>What is Page Object Model (POM)?</a:t>
            </a:r>
          </a:p>
          <a:p>
            <a:pPr marL="285750" indent="-285750">
              <a:lnSpc>
                <a:spcPct val="100000"/>
              </a:lnSpc>
              <a:buClr>
                <a:schemeClr val="accent1"/>
              </a:buClr>
              <a:buFont typeface="Wingdings" panose="05000000000000000000" pitchFamily="2" charset="2"/>
              <a:buChar char="§"/>
            </a:pPr>
            <a:r>
              <a:rPr lang="en-US" dirty="0"/>
              <a:t>Page Object Model (POM) Architecture</a:t>
            </a:r>
          </a:p>
          <a:p>
            <a:pPr marL="285750" indent="-285750">
              <a:lnSpc>
                <a:spcPct val="100000"/>
              </a:lnSpc>
              <a:buClr>
                <a:schemeClr val="accent1"/>
              </a:buClr>
              <a:buFont typeface="Wingdings" panose="05000000000000000000" pitchFamily="2" charset="2"/>
              <a:buChar char="§"/>
            </a:pPr>
            <a:r>
              <a:rPr lang="en-US" dirty="0"/>
              <a:t>Advantages of Page Object Model (POM)</a:t>
            </a:r>
          </a:p>
          <a:p>
            <a:pPr marL="285750" indent="-285750">
              <a:lnSpc>
                <a:spcPct val="100000"/>
              </a:lnSpc>
              <a:buClr>
                <a:schemeClr val="accent1"/>
              </a:buClr>
              <a:buFont typeface="Wingdings" panose="05000000000000000000" pitchFamily="2" charset="2"/>
              <a:buChar char="§"/>
            </a:pPr>
            <a:r>
              <a:rPr lang="en-US" dirty="0"/>
              <a:t>Overview of Selenium Design Patterns</a:t>
            </a:r>
          </a:p>
          <a:p>
            <a:endParaRPr lang="en-US" dirty="0"/>
          </a:p>
        </p:txBody>
      </p:sp>
    </p:spTree>
    <p:extLst>
      <p:ext uri="{BB962C8B-B14F-4D97-AF65-F5344CB8AC3E}">
        <p14:creationId xmlns:p14="http://schemas.microsoft.com/office/powerpoint/2010/main" val="114012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FCCE44-3D25-40B8-80AA-243750CE90AB}"/>
              </a:ext>
            </a:extLst>
          </p:cNvPr>
          <p:cNvSpPr>
            <a:spLocks noGrp="1"/>
          </p:cNvSpPr>
          <p:nvPr>
            <p:ph type="title"/>
          </p:nvPr>
        </p:nvSpPr>
        <p:spPr/>
        <p:txBody>
          <a:bodyPr/>
          <a:lstStyle/>
          <a:p>
            <a:pPr>
              <a:lnSpc>
                <a:spcPct val="100000"/>
              </a:lnSpc>
            </a:pPr>
            <a:r>
              <a:rPr lang="en-US" sz="1400" dirty="0"/>
              <a:t>8.1: Getting Started with Page Object Model</a:t>
            </a:r>
            <a:br>
              <a:rPr lang="en-US" sz="1400" dirty="0"/>
            </a:br>
            <a:r>
              <a:rPr lang="en-US" dirty="0"/>
              <a:t>Why Page Object Model (POM)?</a:t>
            </a:r>
          </a:p>
        </p:txBody>
      </p:sp>
      <p:sp>
        <p:nvSpPr>
          <p:cNvPr id="5" name="Content Placeholder 4">
            <a:extLst>
              <a:ext uri="{FF2B5EF4-FFF2-40B4-BE49-F238E27FC236}">
                <a16:creationId xmlns:a16="http://schemas.microsoft.com/office/drawing/2014/main" xmlns="" id="{D1D9AAC4-801C-4C49-9144-5B8CFB4B6CF7}"/>
              </a:ext>
            </a:extLst>
          </p:cNvPr>
          <p:cNvSpPr>
            <a:spLocks noGrp="1"/>
          </p:cNvSpPr>
          <p:nvPr>
            <p:ph idx="1"/>
          </p:nvPr>
        </p:nvSpPr>
        <p:spPr>
          <a:xfrm>
            <a:off x="149258" y="1494766"/>
            <a:ext cx="8845484" cy="5248934"/>
          </a:xfrm>
        </p:spPr>
        <p:txBody>
          <a:bodyPr/>
          <a:lstStyle/>
          <a:p>
            <a:pPr>
              <a:lnSpc>
                <a:spcPct val="100000"/>
              </a:lnSpc>
            </a:pPr>
            <a:r>
              <a:rPr lang="en-US" b="1" i="1" dirty="0"/>
              <a:t>Problem:</a:t>
            </a:r>
          </a:p>
          <a:p>
            <a:pPr>
              <a:lnSpc>
                <a:spcPct val="100000"/>
              </a:lnSpc>
            </a:pPr>
            <a:r>
              <a:rPr lang="en-US" dirty="0"/>
              <a:t>When you are writing functional tests using Selenium, a major part of your code will consist of interactions with the web interface you are testing through the WebDriver API. Most of the times this code does the job of fetching the elements, verify some state of the elements through various assertions and move on to fetch the next element.</a:t>
            </a:r>
          </a:p>
          <a:p>
            <a:endParaRPr lang="en-US" dirty="0"/>
          </a:p>
          <a:p>
            <a:r>
              <a:rPr lang="en-US" dirty="0"/>
              <a:t>Consider the following simple example: Figure 1.1</a:t>
            </a:r>
          </a:p>
          <a:p>
            <a:endParaRPr lang="en-US" dirty="0"/>
          </a:p>
          <a:p>
            <a:endParaRPr lang="en-US" dirty="0"/>
          </a:p>
        </p:txBody>
      </p:sp>
      <p:sp>
        <p:nvSpPr>
          <p:cNvPr id="6" name="Rectangle 5">
            <a:extLst>
              <a:ext uri="{FF2B5EF4-FFF2-40B4-BE49-F238E27FC236}">
                <a16:creationId xmlns:a16="http://schemas.microsoft.com/office/drawing/2014/main" xmlns="" id="{105159B0-9791-41FD-A06F-3618AAB4FDE7}"/>
              </a:ext>
            </a:extLst>
          </p:cNvPr>
          <p:cNvSpPr/>
          <p:nvPr/>
        </p:nvSpPr>
        <p:spPr>
          <a:xfrm>
            <a:off x="1471578" y="3813464"/>
            <a:ext cx="5989094" cy="2783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List&lt;WebElement&gt; countryCodes = driver.findElements(By.id("countryCodes"));</a:t>
            </a:r>
          </a:p>
          <a:p>
            <a:r>
              <a:rPr lang="en-US" dirty="0"/>
              <a:t>for (WebElement countryCode : countryCodes)</a:t>
            </a:r>
          </a:p>
          <a:p>
            <a:r>
              <a:rPr lang="en-US" dirty="0"/>
              <a:t>{ </a:t>
            </a:r>
          </a:p>
          <a:p>
            <a:r>
              <a:rPr lang="en-US" dirty="0"/>
              <a:t>      if (countryCode.getText().equals("1043"))</a:t>
            </a:r>
          </a:p>
          <a:p>
            <a:r>
              <a:rPr lang="en-US" dirty="0"/>
              <a:t>      { </a:t>
            </a:r>
          </a:p>
          <a:p>
            <a:r>
              <a:rPr lang="en-US" dirty="0"/>
              <a:t>          countryCode.click();</a:t>
            </a:r>
          </a:p>
          <a:p>
            <a:r>
              <a:rPr lang="en-US" dirty="0"/>
              <a:t>          break; </a:t>
            </a:r>
          </a:p>
          <a:p>
            <a:r>
              <a:rPr lang="en-US" dirty="0"/>
              <a:t>      } </a:t>
            </a:r>
          </a:p>
          <a:p>
            <a:r>
              <a:rPr lang="en-US" dirty="0"/>
              <a:t>}</a:t>
            </a:r>
          </a:p>
        </p:txBody>
      </p:sp>
    </p:spTree>
    <p:extLst>
      <p:ext uri="{BB962C8B-B14F-4D97-AF65-F5344CB8AC3E}">
        <p14:creationId xmlns:p14="http://schemas.microsoft.com/office/powerpoint/2010/main" val="97698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FCCE44-3D25-40B8-80AA-243750CE90AB}"/>
              </a:ext>
            </a:extLst>
          </p:cNvPr>
          <p:cNvSpPr>
            <a:spLocks noGrp="1"/>
          </p:cNvSpPr>
          <p:nvPr>
            <p:ph type="title"/>
          </p:nvPr>
        </p:nvSpPr>
        <p:spPr/>
        <p:txBody>
          <a:bodyPr/>
          <a:lstStyle/>
          <a:p>
            <a:pPr>
              <a:lnSpc>
                <a:spcPct val="100000"/>
              </a:lnSpc>
            </a:pPr>
            <a:r>
              <a:rPr lang="en-US" sz="1400" dirty="0"/>
              <a:t>8.1: Getting Started with Page Object Model</a:t>
            </a:r>
            <a:br>
              <a:rPr lang="en-US" sz="1400" dirty="0"/>
            </a:br>
            <a:r>
              <a:rPr lang="en-US" dirty="0"/>
              <a:t>Why Page Object Model (POM)? (Cont.)</a:t>
            </a:r>
          </a:p>
        </p:txBody>
      </p:sp>
      <p:sp>
        <p:nvSpPr>
          <p:cNvPr id="5" name="Content Placeholder 4">
            <a:extLst>
              <a:ext uri="{FF2B5EF4-FFF2-40B4-BE49-F238E27FC236}">
                <a16:creationId xmlns:a16="http://schemas.microsoft.com/office/drawing/2014/main" xmlns="" id="{D1D9AAC4-801C-4C49-9144-5B8CFB4B6CF7}"/>
              </a:ext>
            </a:extLst>
          </p:cNvPr>
          <p:cNvSpPr>
            <a:spLocks noGrp="1"/>
          </p:cNvSpPr>
          <p:nvPr>
            <p:ph idx="1"/>
          </p:nvPr>
        </p:nvSpPr>
        <p:spPr>
          <a:xfrm>
            <a:off x="149258" y="1494766"/>
            <a:ext cx="8845484" cy="5020334"/>
          </a:xfrm>
        </p:spPr>
        <p:txBody>
          <a:bodyPr>
            <a:normAutofit fontScale="92500" lnSpcReduction="10000"/>
          </a:bodyPr>
          <a:lstStyle/>
          <a:p>
            <a:pPr>
              <a:lnSpc>
                <a:spcPct val="120000"/>
              </a:lnSpc>
              <a:buClr>
                <a:schemeClr val="accent1"/>
              </a:buClr>
            </a:pPr>
            <a:r>
              <a:rPr lang="en-US" sz="1900" dirty="0"/>
              <a:t>Following are some of the challenges posed by traditional automation methods as given in Figure 1.1</a:t>
            </a:r>
          </a:p>
          <a:p>
            <a:pPr marL="517922" lvl="1" indent="-342900">
              <a:lnSpc>
                <a:spcPct val="120000"/>
              </a:lnSpc>
            </a:pPr>
            <a:r>
              <a:rPr lang="en-US" sz="1700" dirty="0"/>
              <a:t>Difficult to maintain test scripts: The test script maintenance becomes difficult with time as the test suit grows. If 10 different scripts are using the same page element, with any change in that element, you need to change all 10 scripts. This is time consuming and error prone.</a:t>
            </a:r>
          </a:p>
          <a:p>
            <a:pPr marL="517922" lvl="1" indent="-342900">
              <a:lnSpc>
                <a:spcPct val="120000"/>
              </a:lnSpc>
            </a:pPr>
            <a:r>
              <a:rPr lang="en-US" sz="1700" dirty="0"/>
              <a:t>Test cases are difficult to read: Even with a simple test as this, readability is very poor. There is a lot of WebDriver code, that obscures the purpose of the test, making it slow and difficult to digest.</a:t>
            </a:r>
          </a:p>
          <a:p>
            <a:pPr marL="517922" lvl="1" indent="-342900">
              <a:lnSpc>
                <a:spcPct val="120000"/>
              </a:lnSpc>
            </a:pPr>
            <a:r>
              <a:rPr lang="en-US" sz="1800" dirty="0"/>
              <a:t>Duplication of selectors both inside and across tests: Duplicity of locators makes the test code inefficient.</a:t>
            </a:r>
          </a:p>
          <a:p>
            <a:pPr marL="517922" lvl="1" indent="-342900">
              <a:lnSpc>
                <a:spcPct val="120000"/>
              </a:lnSpc>
            </a:pPr>
            <a:r>
              <a:rPr lang="en-US" sz="1800" dirty="0"/>
              <a:t>Changes in the UI breaks multiple tests often in several places: With any interface, and web interface, it is common that both minor and major changes to the UI is implemented frequently. This could be a new design, restructuring of fields and buttons, and this will likely impact your tests. So, your test fails, and you need to update your selectors.</a:t>
            </a:r>
            <a:endParaRPr lang="en-US" dirty="0"/>
          </a:p>
        </p:txBody>
      </p:sp>
    </p:spTree>
    <p:extLst>
      <p:ext uri="{BB962C8B-B14F-4D97-AF65-F5344CB8AC3E}">
        <p14:creationId xmlns:p14="http://schemas.microsoft.com/office/powerpoint/2010/main" val="251319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FCCE44-3D25-40B8-80AA-243750CE90AB}"/>
              </a:ext>
            </a:extLst>
          </p:cNvPr>
          <p:cNvSpPr>
            <a:spLocks noGrp="1"/>
          </p:cNvSpPr>
          <p:nvPr>
            <p:ph type="title"/>
          </p:nvPr>
        </p:nvSpPr>
        <p:spPr/>
        <p:txBody>
          <a:bodyPr/>
          <a:lstStyle/>
          <a:p>
            <a:pPr>
              <a:lnSpc>
                <a:spcPct val="100000"/>
              </a:lnSpc>
            </a:pPr>
            <a:r>
              <a:rPr lang="en-US" sz="1400" dirty="0"/>
              <a:t>8.1: Getting Started with Page Object Model</a:t>
            </a:r>
            <a:br>
              <a:rPr lang="en-US" sz="1400" dirty="0"/>
            </a:br>
            <a:r>
              <a:rPr lang="en-US" dirty="0"/>
              <a:t>Why Page Object Model (POM)? (Cont.)</a:t>
            </a:r>
          </a:p>
        </p:txBody>
      </p:sp>
      <p:sp>
        <p:nvSpPr>
          <p:cNvPr id="5" name="Content Placeholder 4">
            <a:extLst>
              <a:ext uri="{FF2B5EF4-FFF2-40B4-BE49-F238E27FC236}">
                <a16:creationId xmlns:a16="http://schemas.microsoft.com/office/drawing/2014/main" xmlns="" id="{D1D9AAC4-801C-4C49-9144-5B8CFB4B6CF7}"/>
              </a:ext>
            </a:extLst>
          </p:cNvPr>
          <p:cNvSpPr>
            <a:spLocks noGrp="1"/>
          </p:cNvSpPr>
          <p:nvPr>
            <p:ph idx="1"/>
          </p:nvPr>
        </p:nvSpPr>
        <p:spPr>
          <a:xfrm>
            <a:off x="149258" y="1494766"/>
            <a:ext cx="8845484" cy="4643751"/>
          </a:xfrm>
        </p:spPr>
        <p:txBody>
          <a:bodyPr/>
          <a:lstStyle/>
          <a:p>
            <a:pPr>
              <a:buClr>
                <a:schemeClr val="accent1"/>
              </a:buClr>
            </a:pPr>
            <a:r>
              <a:rPr lang="en-US" b="1" i="1" dirty="0"/>
              <a:t>Solution</a:t>
            </a:r>
            <a:r>
              <a:rPr lang="en-US" dirty="0"/>
              <a:t>:</a:t>
            </a:r>
          </a:p>
          <a:p>
            <a:pPr marL="285750" indent="-285750">
              <a:buClr>
                <a:schemeClr val="accent1"/>
              </a:buClr>
              <a:buFont typeface="Wingdings" panose="05000000000000000000" pitchFamily="2" charset="2"/>
              <a:buChar char="§"/>
            </a:pPr>
            <a:endParaRPr lang="en-US" sz="1600" dirty="0"/>
          </a:p>
          <a:p>
            <a:pPr marL="460772" lvl="1" indent="-285750">
              <a:lnSpc>
                <a:spcPct val="100000"/>
              </a:lnSpc>
            </a:pPr>
            <a:r>
              <a:rPr lang="en-US" dirty="0"/>
              <a:t>So, instead of having each test fetch elements directly and being fragile towards </a:t>
            </a:r>
          </a:p>
          <a:p>
            <a:pPr lvl="1" indent="0">
              <a:lnSpc>
                <a:spcPct val="100000"/>
              </a:lnSpc>
              <a:buNone/>
            </a:pPr>
            <a:r>
              <a:rPr lang="en-US" dirty="0"/>
              <a:t>    UI changes, the Page Object Model introduces what is basically a decoupling </a:t>
            </a:r>
          </a:p>
          <a:p>
            <a:pPr lvl="1" indent="0">
              <a:lnSpc>
                <a:spcPct val="100000"/>
              </a:lnSpc>
              <a:buNone/>
            </a:pPr>
            <a:r>
              <a:rPr lang="en-US" dirty="0"/>
              <a:t>    layer. You create an object that represents the UI you want to test, which could </a:t>
            </a:r>
          </a:p>
          <a:p>
            <a:pPr lvl="1" indent="0">
              <a:lnSpc>
                <a:spcPct val="100000"/>
              </a:lnSpc>
              <a:buNone/>
            </a:pPr>
            <a:r>
              <a:rPr lang="en-US" dirty="0"/>
              <a:t>    be a whole page or a significant part of it. The responsibility of this object is to </a:t>
            </a:r>
          </a:p>
          <a:p>
            <a:pPr lvl="1" indent="0">
              <a:lnSpc>
                <a:spcPct val="100000"/>
              </a:lnSpc>
              <a:buNone/>
            </a:pPr>
            <a:r>
              <a:rPr lang="en-US" dirty="0"/>
              <a:t>    wrap HTML elements and encapsulate interactions with the UI, meaning that this </a:t>
            </a:r>
          </a:p>
          <a:p>
            <a:pPr lvl="1" indent="0">
              <a:lnSpc>
                <a:spcPct val="100000"/>
              </a:lnSpc>
              <a:buNone/>
            </a:pPr>
            <a:r>
              <a:rPr lang="en-US" dirty="0"/>
              <a:t>    is where all calls to WebDriver will go. This is where most web elements are. And </a:t>
            </a:r>
          </a:p>
          <a:p>
            <a:pPr lvl="1" indent="0">
              <a:lnSpc>
                <a:spcPct val="100000"/>
              </a:lnSpc>
              <a:buNone/>
            </a:pPr>
            <a:r>
              <a:rPr lang="en-US" dirty="0"/>
              <a:t>    this is the only place you need to modify when the UI changes. The Page Object </a:t>
            </a:r>
          </a:p>
          <a:p>
            <a:pPr lvl="1" indent="0">
              <a:lnSpc>
                <a:spcPct val="100000"/>
              </a:lnSpc>
              <a:buNone/>
            </a:pPr>
            <a:r>
              <a:rPr lang="en-US" dirty="0"/>
              <a:t>    Model (POM) is a new test automation buzz word. It was brought to address the </a:t>
            </a:r>
          </a:p>
          <a:p>
            <a:pPr lvl="1" indent="0">
              <a:lnSpc>
                <a:spcPct val="100000"/>
              </a:lnSpc>
              <a:buNone/>
            </a:pPr>
            <a:r>
              <a:rPr lang="en-US" dirty="0"/>
              <a:t>    multiple bottlenecks in web application testing like given above.</a:t>
            </a:r>
          </a:p>
          <a:p>
            <a:pPr lvl="1" indent="0">
              <a:buNone/>
            </a:pPr>
            <a:endParaRPr lang="en-US" dirty="0"/>
          </a:p>
        </p:txBody>
      </p:sp>
    </p:spTree>
    <p:extLst>
      <p:ext uri="{BB962C8B-B14F-4D97-AF65-F5344CB8AC3E}">
        <p14:creationId xmlns:p14="http://schemas.microsoft.com/office/powerpoint/2010/main" val="242315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FCCE44-3D25-40B8-80AA-243750CE90AB}"/>
              </a:ext>
            </a:extLst>
          </p:cNvPr>
          <p:cNvSpPr>
            <a:spLocks noGrp="1"/>
          </p:cNvSpPr>
          <p:nvPr>
            <p:ph type="title"/>
          </p:nvPr>
        </p:nvSpPr>
        <p:spPr/>
        <p:txBody>
          <a:bodyPr/>
          <a:lstStyle/>
          <a:p>
            <a:pPr>
              <a:lnSpc>
                <a:spcPct val="100000"/>
              </a:lnSpc>
            </a:pPr>
            <a:r>
              <a:rPr lang="en-US" sz="1400" dirty="0"/>
              <a:t>8.1: Getting Started with Page Object Model</a:t>
            </a:r>
            <a:br>
              <a:rPr lang="en-US" sz="1400" dirty="0"/>
            </a:br>
            <a:r>
              <a:rPr lang="en-US" dirty="0"/>
              <a:t>What is Page Object Model (POM)?</a:t>
            </a:r>
          </a:p>
        </p:txBody>
      </p:sp>
      <p:sp>
        <p:nvSpPr>
          <p:cNvPr id="5" name="Content Placeholder 4">
            <a:extLst>
              <a:ext uri="{FF2B5EF4-FFF2-40B4-BE49-F238E27FC236}">
                <a16:creationId xmlns:a16="http://schemas.microsoft.com/office/drawing/2014/main" xmlns="" id="{D1D9AAC4-801C-4C49-9144-5B8CFB4B6CF7}"/>
              </a:ext>
            </a:extLst>
          </p:cNvPr>
          <p:cNvSpPr>
            <a:spLocks noGrp="1"/>
          </p:cNvSpPr>
          <p:nvPr>
            <p:ph idx="1"/>
          </p:nvPr>
        </p:nvSpPr>
        <p:spPr>
          <a:xfrm>
            <a:off x="149258" y="1494766"/>
            <a:ext cx="8845484" cy="4822907"/>
          </a:xfrm>
        </p:spPr>
        <p:txBody>
          <a:bodyPr/>
          <a:lstStyle/>
          <a:p>
            <a:pPr marL="285750" indent="-285750">
              <a:lnSpc>
                <a:spcPct val="100000"/>
              </a:lnSpc>
              <a:buClr>
                <a:schemeClr val="accent1"/>
              </a:buClr>
              <a:buFont typeface="Wingdings" panose="05000000000000000000" pitchFamily="2" charset="2"/>
              <a:buChar char="§"/>
            </a:pPr>
            <a:r>
              <a:rPr lang="en-US" dirty="0"/>
              <a:t>A Page Object Model is a design pattern that can be implemented using   selenium WebDriver</a:t>
            </a:r>
          </a:p>
          <a:p>
            <a:pPr marL="285750" indent="-285750">
              <a:lnSpc>
                <a:spcPct val="100000"/>
              </a:lnSpc>
              <a:buClr>
                <a:schemeClr val="accent1"/>
              </a:buClr>
              <a:buFont typeface="Wingdings" panose="05000000000000000000" pitchFamily="2" charset="2"/>
              <a:buChar char="§"/>
            </a:pPr>
            <a:r>
              <a:rPr lang="en-US" dirty="0"/>
              <a:t>A Design pattern is a generic solution to a common software   design/architecture problem</a:t>
            </a:r>
          </a:p>
          <a:p>
            <a:pPr marL="285750" indent="-285750">
              <a:lnSpc>
                <a:spcPct val="100000"/>
              </a:lnSpc>
              <a:buClr>
                <a:schemeClr val="accent1"/>
              </a:buClr>
              <a:buFont typeface="Wingdings" panose="05000000000000000000" pitchFamily="2" charset="2"/>
              <a:buChar char="§"/>
            </a:pPr>
            <a:r>
              <a:rPr lang="en-US" dirty="0"/>
              <a:t>Implementation of these design patterns leads to inclusion of best     practices and best solution, evolved over the time by others while     working with similar problems</a:t>
            </a:r>
          </a:p>
          <a:p>
            <a:pPr marL="285750" indent="-285750">
              <a:lnSpc>
                <a:spcPct val="100000"/>
              </a:lnSpc>
              <a:buClr>
                <a:schemeClr val="accent1"/>
              </a:buClr>
              <a:buFont typeface="Wingdings" panose="05000000000000000000" pitchFamily="2" charset="2"/>
              <a:buChar char="§"/>
            </a:pPr>
            <a:r>
              <a:rPr lang="en-US" dirty="0"/>
              <a:t>Page Object Model is a design pattern to create object repository for web     UI elements</a:t>
            </a:r>
          </a:p>
          <a:p>
            <a:pPr marL="285750" indent="-285750">
              <a:lnSpc>
                <a:spcPct val="100000"/>
              </a:lnSpc>
              <a:buClr>
                <a:schemeClr val="accent1"/>
              </a:buClr>
              <a:buFont typeface="Wingdings" panose="05000000000000000000" pitchFamily="2" charset="2"/>
              <a:buChar char="§"/>
            </a:pPr>
            <a:r>
              <a:rPr lang="en-US" dirty="0"/>
              <a:t>It essentially models the pages/screen of the application as objects called    Page Objects, all the functions that can be performed in the specific page    are encapsulated in the page object of that screen</a:t>
            </a:r>
          </a:p>
          <a:p>
            <a:pPr marL="285750" indent="-285750">
              <a:lnSpc>
                <a:spcPct val="100000"/>
              </a:lnSpc>
              <a:buClr>
                <a:schemeClr val="accent1"/>
              </a:buClr>
              <a:buFont typeface="Wingdings" panose="05000000000000000000" pitchFamily="2" charset="2"/>
              <a:buChar char="§"/>
            </a:pPr>
            <a:r>
              <a:rPr lang="en-US" dirty="0"/>
              <a:t>In this way any change made in the UI will only affect that screens page     object class thus abstracting the changes from the test classes</a:t>
            </a:r>
          </a:p>
        </p:txBody>
      </p:sp>
    </p:spTree>
    <p:extLst>
      <p:ext uri="{BB962C8B-B14F-4D97-AF65-F5344CB8AC3E}">
        <p14:creationId xmlns:p14="http://schemas.microsoft.com/office/powerpoint/2010/main" val="140652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FCCE44-3D25-40B8-80AA-243750CE90AB}"/>
              </a:ext>
            </a:extLst>
          </p:cNvPr>
          <p:cNvSpPr>
            <a:spLocks noGrp="1"/>
          </p:cNvSpPr>
          <p:nvPr>
            <p:ph type="title"/>
          </p:nvPr>
        </p:nvSpPr>
        <p:spPr/>
        <p:txBody>
          <a:bodyPr/>
          <a:lstStyle/>
          <a:p>
            <a:pPr>
              <a:lnSpc>
                <a:spcPct val="100000"/>
              </a:lnSpc>
            </a:pPr>
            <a:r>
              <a:rPr lang="en-US" sz="1400" dirty="0"/>
              <a:t>8.1: Getting Started with Page Object Model</a:t>
            </a:r>
            <a:br>
              <a:rPr lang="en-US" sz="1400" dirty="0"/>
            </a:br>
            <a:r>
              <a:rPr lang="en-US" dirty="0"/>
              <a:t>Page Object Model (POM) Architecture</a:t>
            </a:r>
          </a:p>
        </p:txBody>
      </p:sp>
      <p:graphicFrame>
        <p:nvGraphicFramePr>
          <p:cNvPr id="2" name="Content Placeholder 1">
            <a:extLst>
              <a:ext uri="{FF2B5EF4-FFF2-40B4-BE49-F238E27FC236}">
                <a16:creationId xmlns:a16="http://schemas.microsoft.com/office/drawing/2014/main" xmlns="" id="{89B1082D-D366-4E0B-AA46-137BF6E03A1C}"/>
              </a:ext>
            </a:extLst>
          </p:cNvPr>
          <p:cNvGraphicFramePr>
            <a:graphicFrameLocks noGrp="1"/>
          </p:cNvGraphicFramePr>
          <p:nvPr>
            <p:ph idx="1"/>
            <p:extLst>
              <p:ext uri="{D42A27DB-BD31-4B8C-83A1-F6EECF244321}">
                <p14:modId xmlns:p14="http://schemas.microsoft.com/office/powerpoint/2010/main" val="1982613301"/>
              </p:ext>
            </p:extLst>
          </p:nvPr>
        </p:nvGraphicFramePr>
        <p:xfrm>
          <a:off x="149225" y="1704108"/>
          <a:ext cx="8845550" cy="4312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xmlns="" id="{117BDA51-187C-465D-877E-FBA73CA8E1CB}"/>
              </a:ext>
            </a:extLst>
          </p:cNvPr>
          <p:cNvSpPr txBox="1"/>
          <p:nvPr/>
        </p:nvSpPr>
        <p:spPr>
          <a:xfrm>
            <a:off x="3888159" y="6254882"/>
            <a:ext cx="1367682" cy="369332"/>
          </a:xfrm>
          <a:prstGeom prst="rect">
            <a:avLst/>
          </a:prstGeom>
          <a:noFill/>
        </p:spPr>
        <p:txBody>
          <a:bodyPr wrap="none" rtlCol="0">
            <a:spAutoFit/>
          </a:bodyPr>
          <a:lstStyle/>
          <a:p>
            <a:pPr algn="ctr"/>
            <a:r>
              <a:rPr lang="en-US" dirty="0"/>
              <a:t>Figure 1.2</a:t>
            </a:r>
          </a:p>
        </p:txBody>
      </p:sp>
    </p:spTree>
    <p:extLst>
      <p:ext uri="{BB962C8B-B14F-4D97-AF65-F5344CB8AC3E}">
        <p14:creationId xmlns:p14="http://schemas.microsoft.com/office/powerpoint/2010/main" val="293674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FCCE44-3D25-40B8-80AA-243750CE90AB}"/>
              </a:ext>
            </a:extLst>
          </p:cNvPr>
          <p:cNvSpPr>
            <a:spLocks noGrp="1"/>
          </p:cNvSpPr>
          <p:nvPr>
            <p:ph type="title"/>
          </p:nvPr>
        </p:nvSpPr>
        <p:spPr/>
        <p:txBody>
          <a:bodyPr/>
          <a:lstStyle/>
          <a:p>
            <a:r>
              <a:rPr lang="en-US" dirty="0"/>
              <a:t>Demo – Implementing Page Object Model (POM)</a:t>
            </a:r>
          </a:p>
        </p:txBody>
      </p:sp>
      <p:sp>
        <p:nvSpPr>
          <p:cNvPr id="5" name="Content Placeholder 4">
            <a:extLst>
              <a:ext uri="{FF2B5EF4-FFF2-40B4-BE49-F238E27FC236}">
                <a16:creationId xmlns:a16="http://schemas.microsoft.com/office/drawing/2014/main" xmlns="" id="{D1D9AAC4-801C-4C49-9144-5B8CFB4B6CF7}"/>
              </a:ext>
            </a:extLst>
          </p:cNvPr>
          <p:cNvSpPr>
            <a:spLocks noGrp="1"/>
          </p:cNvSpPr>
          <p:nvPr>
            <p:ph idx="1"/>
          </p:nvPr>
        </p:nvSpPr>
        <p:spPr>
          <a:xfrm>
            <a:off x="149258" y="1494766"/>
            <a:ext cx="8845484" cy="4822907"/>
          </a:xfrm>
        </p:spPr>
        <p:txBody>
          <a:bodyPr/>
          <a:lstStyle/>
          <a:p>
            <a:pPr marL="285750" indent="-285750">
              <a:buClr>
                <a:schemeClr val="accent1"/>
              </a:buClr>
              <a:buFont typeface="Wingdings" panose="05000000000000000000" pitchFamily="2" charset="2"/>
              <a:buChar char="§"/>
            </a:pPr>
            <a:r>
              <a:rPr lang="en-US" dirty="0"/>
              <a:t>Simple POM Implementation</a:t>
            </a:r>
          </a:p>
        </p:txBody>
      </p:sp>
    </p:spTree>
    <p:extLst>
      <p:ext uri="{BB962C8B-B14F-4D97-AF65-F5344CB8AC3E}">
        <p14:creationId xmlns:p14="http://schemas.microsoft.com/office/powerpoint/2010/main" val="185189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FCCE44-3D25-40B8-80AA-243750CE90AB}"/>
              </a:ext>
            </a:extLst>
          </p:cNvPr>
          <p:cNvSpPr>
            <a:spLocks noGrp="1"/>
          </p:cNvSpPr>
          <p:nvPr>
            <p:ph type="title"/>
          </p:nvPr>
        </p:nvSpPr>
        <p:spPr/>
        <p:txBody>
          <a:bodyPr/>
          <a:lstStyle/>
          <a:p>
            <a:pPr>
              <a:lnSpc>
                <a:spcPct val="100000"/>
              </a:lnSpc>
            </a:pPr>
            <a:r>
              <a:rPr lang="en-US" sz="1400" dirty="0"/>
              <a:t>8.1: Getting Started with Page Object Model</a:t>
            </a:r>
            <a:br>
              <a:rPr lang="en-US" sz="1400" dirty="0"/>
            </a:br>
            <a:r>
              <a:rPr lang="en-US" dirty="0"/>
              <a:t>Advantages of Page Object Model (POM)</a:t>
            </a:r>
          </a:p>
        </p:txBody>
      </p:sp>
      <p:sp>
        <p:nvSpPr>
          <p:cNvPr id="5" name="Content Placeholder 4">
            <a:extLst>
              <a:ext uri="{FF2B5EF4-FFF2-40B4-BE49-F238E27FC236}">
                <a16:creationId xmlns:a16="http://schemas.microsoft.com/office/drawing/2014/main" xmlns="" id="{D1D9AAC4-801C-4C49-9144-5B8CFB4B6CF7}"/>
              </a:ext>
            </a:extLst>
          </p:cNvPr>
          <p:cNvSpPr>
            <a:spLocks noGrp="1"/>
          </p:cNvSpPr>
          <p:nvPr>
            <p:ph idx="1"/>
          </p:nvPr>
        </p:nvSpPr>
        <p:spPr>
          <a:xfrm>
            <a:off x="149258" y="1494766"/>
            <a:ext cx="8845484" cy="4822907"/>
          </a:xfrm>
        </p:spPr>
        <p:txBody>
          <a:bodyPr/>
          <a:lstStyle/>
          <a:p>
            <a:pPr marL="285750" indent="-285750">
              <a:lnSpc>
                <a:spcPct val="100000"/>
              </a:lnSpc>
              <a:buClr>
                <a:schemeClr val="accent1"/>
              </a:buClr>
              <a:buFont typeface="Wingdings" panose="05000000000000000000" pitchFamily="2" charset="2"/>
              <a:buChar char="§"/>
            </a:pPr>
            <a:r>
              <a:rPr lang="en-US" dirty="0"/>
              <a:t>Increases Code Reusability</a:t>
            </a:r>
          </a:p>
          <a:p>
            <a:pPr marL="285750" indent="-285750">
              <a:lnSpc>
                <a:spcPct val="100000"/>
              </a:lnSpc>
              <a:buClr>
                <a:schemeClr val="accent1"/>
              </a:buClr>
              <a:buFont typeface="Wingdings" panose="05000000000000000000" pitchFamily="2" charset="2"/>
              <a:buChar char="§"/>
            </a:pPr>
            <a:r>
              <a:rPr lang="en-US" dirty="0"/>
              <a:t>Improves Code Maintainability</a:t>
            </a:r>
          </a:p>
          <a:p>
            <a:pPr marL="285750" indent="-285750">
              <a:lnSpc>
                <a:spcPct val="100000"/>
              </a:lnSpc>
              <a:buClr>
                <a:schemeClr val="accent1"/>
              </a:buClr>
              <a:buFont typeface="Wingdings" panose="05000000000000000000" pitchFamily="2" charset="2"/>
              <a:buChar char="§"/>
            </a:pPr>
            <a:r>
              <a:rPr lang="en-US" dirty="0"/>
              <a:t>Independent Object Repository</a:t>
            </a:r>
          </a:p>
          <a:p>
            <a:pPr marL="285750" indent="-285750">
              <a:lnSpc>
                <a:spcPct val="100000"/>
              </a:lnSpc>
              <a:buClr>
                <a:schemeClr val="accent1"/>
              </a:buClr>
              <a:buFont typeface="Wingdings" panose="05000000000000000000" pitchFamily="2" charset="2"/>
              <a:buChar char="§"/>
            </a:pPr>
            <a:r>
              <a:rPr lang="en-US" dirty="0"/>
              <a:t>Readability</a:t>
            </a:r>
          </a:p>
          <a:p>
            <a:pPr marL="285750" indent="-285750">
              <a:lnSpc>
                <a:spcPct val="100000"/>
              </a:lnSpc>
              <a:buClr>
                <a:schemeClr val="accent1"/>
              </a:buClr>
              <a:buFont typeface="Wingdings" panose="05000000000000000000" pitchFamily="2" charset="2"/>
              <a:buChar char="§"/>
            </a:pPr>
            <a:r>
              <a:rPr lang="en-US" dirty="0"/>
              <a:t>Supports Selenium Frameworks</a:t>
            </a:r>
          </a:p>
        </p:txBody>
      </p:sp>
    </p:spTree>
    <p:extLst>
      <p:ext uri="{BB962C8B-B14F-4D97-AF65-F5344CB8AC3E}">
        <p14:creationId xmlns:p14="http://schemas.microsoft.com/office/powerpoint/2010/main" val="4138938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_template.potx [Read-Only]" id="{13D2DA8F-7125-4B20-8C80-6B6819898CD1}" vid="{B3612849-887B-425D-995B-1E6BA339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c69fdd3-93b5-4f70-a8b7-c47f91c604ac">Class book</Material_x0020_Type>
    <Category xmlns="2c69fdd3-93b5-4f70-a8b7-c47f91c604ac">Module Artifact</Category>
    <Level xmlns="2c69fdd3-93b5-4f70-a8b7-c47f91c604ac">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C6D46B5BD495499271C92F7A434DD0" ma:contentTypeVersion="3" ma:contentTypeDescription="Create a new document." ma:contentTypeScope="" ma:versionID="bc3549bdc5e715daded4d71e9661f4b4">
  <xsd:schema xmlns:xsd="http://www.w3.org/2001/XMLSchema" xmlns:xs="http://www.w3.org/2001/XMLSchema" xmlns:p="http://schemas.microsoft.com/office/2006/metadata/properties" xmlns:ns2="2c69fdd3-93b5-4f70-a8b7-c47f91c604ac" targetNamespace="http://schemas.microsoft.com/office/2006/metadata/properties" ma:root="true" ma:fieldsID="1d7197367855d9835b2a79bc120bc1a5" ns2:_="">
    <xsd:import namespace="2c69fdd3-93b5-4f70-a8b7-c47f91c604ac"/>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9fdd3-93b5-4f70-a8b7-c47f91c604ac"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documentManagement/types"/>
    <ds:schemaRef ds:uri="http://purl.org/dc/elements/1.1/"/>
    <ds:schemaRef ds:uri="http://purl.org/dc/terms/"/>
    <ds:schemaRef ds:uri="http://schemas.microsoft.com/office/2006/metadata/properties"/>
    <ds:schemaRef ds:uri="http://purl.org/dc/dcmitype/"/>
    <ds:schemaRef ds:uri="http://www.w3.org/XML/1998/namespace"/>
    <ds:schemaRef ds:uri="http://schemas.microsoft.com/office/infopath/2007/PartnerControls"/>
    <ds:schemaRef ds:uri="http://schemas.openxmlformats.org/package/2006/metadata/core-properties"/>
    <ds:schemaRef ds:uri="2c69fdd3-93b5-4f70-a8b7-c47f91c604ac"/>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5D43DE8C-8A9E-47AD-8A74-196EFC5167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69fdd3-93b5-4f70-a8b7-c47f91c604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15324</TotalTime>
  <Words>1508</Words>
  <Application>Microsoft Office PowerPoint</Application>
  <PresentationFormat>On-screen Show (4:3)</PresentationFormat>
  <Paragraphs>113</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Verdana</vt:lpstr>
      <vt:lpstr>Wingdings</vt:lpstr>
      <vt:lpstr>Section slides</vt:lpstr>
      <vt:lpstr>think-cell Slide</vt:lpstr>
      <vt:lpstr>Test Automation &amp; Advanced Selenium</vt:lpstr>
      <vt:lpstr>Lesson Objectives</vt:lpstr>
      <vt:lpstr>8.1: Getting Started with Page Object Model Why Page Object Model (POM)?</vt:lpstr>
      <vt:lpstr>8.1: Getting Started with Page Object Model Why Page Object Model (POM)? (Cont.)</vt:lpstr>
      <vt:lpstr>8.1: Getting Started with Page Object Model Why Page Object Model (POM)? (Cont.)</vt:lpstr>
      <vt:lpstr>8.1: Getting Started with Page Object Model What is Page Object Model (POM)?</vt:lpstr>
      <vt:lpstr>8.1: Getting Started with Page Object Model Page Object Model (POM) Architecture</vt:lpstr>
      <vt:lpstr>Demo – Implementing Page Object Model (POM)</vt:lpstr>
      <vt:lpstr>8.1: Getting Started with Page Object Model Advantages of Page Object Model (POM)</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and Advanced Selenium-Classbook-Lesson07</dc:title>
  <dc:creator>iGATE</dc:creator>
  <cp:lastModifiedBy>Padmawar, Neelima</cp:lastModifiedBy>
  <cp:revision>387</cp:revision>
  <cp:lastPrinted>2017-01-09T11:21:09Z</cp:lastPrinted>
  <dcterms:created xsi:type="dcterms:W3CDTF">2012-05-18T02:59:15Z</dcterms:created>
  <dcterms:modified xsi:type="dcterms:W3CDTF">2018-05-23T03:52:27Z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0x010100FEC6D46B5BD495499271C92F7A434DD0</vt:lpwstr>
  </property>
  <property fmtid="{D5CDD505-2E9C-101B-9397-08002B2CF9AE}" pid="4" name="_SourceUrl">
    <vt:lpwstr/>
  </property>
</Properties>
</file>