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EBF8C-8531-41B8-8941-EE1402B78150}" v="47" dt="2022-01-24T12:02:22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" name="Picture 4" descr="Tło miejsca do pracy">
            <a:extLst>
              <a:ext uri="{FF2B5EF4-FFF2-40B4-BE49-F238E27FC236}">
                <a16:creationId xmlns:a16="http://schemas.microsoft.com/office/drawing/2014/main" id="{326E2953-8711-4C75-9981-1341096EB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5742" r="-1" b="9985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7780812-2E9E-4DE4-ADCA-00EF06F3E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pl-PL" sz="6100"/>
              <a:t>System zarządzania lotniskiem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3DD644-5DA9-4EF5-A4AB-5BA773CA9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>
            <a:normAutofit/>
          </a:bodyPr>
          <a:lstStyle/>
          <a:p>
            <a:r>
              <a:rPr lang="pl-PL" sz="2000"/>
              <a:t>Wykonali: Kacper Kilianek i Mateusz Cegielski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A close-up of a yellow clock">
            <a:extLst>
              <a:ext uri="{FF2B5EF4-FFF2-40B4-BE49-F238E27FC236}">
                <a16:creationId xmlns:a16="http://schemas.microsoft.com/office/drawing/2014/main" id="{BA6B3EE9-1546-431B-9BBA-35B3FF820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3293" r="-1" b="8849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030F2CA-4364-4AAE-998F-15382EE9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Clock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White stairs with a blue arrow drawn in the middle pointing upwards">
            <a:extLst>
              <a:ext uri="{FF2B5EF4-FFF2-40B4-BE49-F238E27FC236}">
                <a16:creationId xmlns:a16="http://schemas.microsoft.com/office/drawing/2014/main" id="{F773C32C-F033-418C-9770-31768C0149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25252" r="-1" b="18496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7D3BF79-1D63-48CD-84A1-F7AA3687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364" y="2412787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Progress Bar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Loading Now Loading GIF - Loading NowLoading Complete - Discover &amp;amp; Share  GIFs | Black aesthetic, Scary images, Aesthetic gif">
            <a:extLst>
              <a:ext uri="{FF2B5EF4-FFF2-40B4-BE49-F238E27FC236}">
                <a16:creationId xmlns:a16="http://schemas.microsoft.com/office/drawing/2014/main" id="{7359C766-D9F2-4BB0-9EE8-B47F1204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69" y="3493684"/>
            <a:ext cx="4743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1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Lupa na czystym tle">
            <a:extLst>
              <a:ext uri="{FF2B5EF4-FFF2-40B4-BE49-F238E27FC236}">
                <a16:creationId xmlns:a16="http://schemas.microsoft.com/office/drawing/2014/main" id="{A154D99C-1316-497E-9B59-2284803A5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-1" b="15728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2B7D4F3-C0C9-47BF-853D-B8405172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 err="1"/>
              <a:t>Wyszukiwarka</a:t>
            </a:r>
            <a:r>
              <a:rPr lang="pl-PL" sz="6600" dirty="0"/>
              <a:t> – Filtrowanie lotów</a:t>
            </a:r>
            <a:endParaRPr lang="en-US" sz="6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88CFE5-EA45-4293-90C3-157D3442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Wymagania projektowe:</a:t>
            </a:r>
            <a:br>
              <a:rPr lang="pl-PL" dirty="0"/>
            </a:b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B09CF8D-F0DA-42AD-8BBE-343831000DA5}"/>
              </a:ext>
            </a:extLst>
          </p:cNvPr>
          <p:cNvSpPr txBox="1"/>
          <p:nvPr/>
        </p:nvSpPr>
        <p:spPr>
          <a:xfrm>
            <a:off x="1054099" y="1885285"/>
            <a:ext cx="9331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  <a:latin typeface="Calibri" panose="020F0502020204030204" pitchFamily="34" charset="0"/>
              </a:rPr>
              <a:t>Pobieranie danych lotów z tworzonych na potrzebę programu plików 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l-PL" sz="1800" b="0" i="0" dirty="0"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  <a:latin typeface="Calibri" panose="020F0502020204030204" pitchFamily="34" charset="0"/>
              </a:rPr>
              <a:t>Zautomatyzowana tablica odlotów (wyświetlanie)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  <a:latin typeface="Calibri" panose="020F0502020204030204" pitchFamily="34" charset="0"/>
              </a:rPr>
              <a:t>Aktualny stan lotów (zmieniający się), np. odprawa, </a:t>
            </a:r>
            <a:r>
              <a:rPr lang="pl-PL" sz="1800" b="0" i="0" dirty="0" err="1">
                <a:effectLst/>
                <a:latin typeface="Calibri" panose="020F0502020204030204" pitchFamily="34" charset="0"/>
              </a:rPr>
              <a:t>boarding</a:t>
            </a:r>
            <a:r>
              <a:rPr lang="pl-PL" sz="1800" b="0" i="0" dirty="0">
                <a:effectLst/>
                <a:latin typeface="Calibri" panose="020F0502020204030204" pitchFamily="34" charset="0"/>
              </a:rPr>
              <a:t>… 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  <a:latin typeface="Calibri" panose="020F0502020204030204" pitchFamily="34" charset="0"/>
              </a:rPr>
              <a:t>Dane na temat terminala, godziny, typu samolotu dla danego lotu 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l-PL" sz="1800" b="0" i="0" dirty="0"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  <a:latin typeface="Calibri" panose="020F0502020204030204" pitchFamily="34" charset="0"/>
              </a:rPr>
              <a:t>ZAŁOŻENIE DODATKOWE: Moduł pod użytkownika umożliwiająca odprawianie pasażerów i przypisywanie im miejsc w samolocie </a:t>
            </a:r>
          </a:p>
          <a:p>
            <a:pPr algn="just" rtl="0" fontAlgn="base"/>
            <a:endParaRPr lang="pl-PL" sz="1800" b="0" i="0" dirty="0"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  <a:latin typeface="Calibri" panose="020F0502020204030204" pitchFamily="34" charset="0"/>
              </a:rPr>
              <a:t>Przejrzysty, czytelny interfejs GUI </a:t>
            </a:r>
          </a:p>
          <a:p>
            <a:pPr algn="just" rtl="0" fontAlgn="base"/>
            <a:endParaRPr lang="pl-PL" sz="1800" b="0" i="0" dirty="0"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  <a:latin typeface="Calibri" panose="020F0502020204030204" pitchFamily="34" charset="0"/>
              </a:rPr>
              <a:t>Animacje w GUI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466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5" name="Rectangle 24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6" name="Rectangle 30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2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4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430E4B-F10C-4D56-8087-BF0BA3FB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U</a:t>
            </a:r>
            <a:r>
              <a:rPr lang="pl-PL" sz="3200" dirty="0"/>
              <a:t>tworzone</a:t>
            </a:r>
            <a:r>
              <a:rPr lang="en-US" sz="3200" dirty="0"/>
              <a:t> </a:t>
            </a:r>
            <a:r>
              <a:rPr lang="en-US" sz="3200" dirty="0" err="1"/>
              <a:t>klasy</a:t>
            </a:r>
            <a:endParaRPr lang="en-US" sz="32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3679DD9-4B48-45E7-B18F-774E1B576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47" y="1012503"/>
            <a:ext cx="5297322" cy="483366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9" name="Rectangle 36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Magazyn od zewnątrz">
            <a:extLst>
              <a:ext uri="{FF2B5EF4-FFF2-40B4-BE49-F238E27FC236}">
                <a16:creationId xmlns:a16="http://schemas.microsoft.com/office/drawing/2014/main" id="{2798F788-7A24-4BA7-8307-5FE8FDDA6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412" r="-1" b="-1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80F6E24-95F1-4ACB-8C3B-B101885C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/>
              <a:t>Lotnisko_main</a:t>
            </a:r>
            <a:endParaRPr lang="en-US" sz="6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7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2" name="Picture 7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43" name="Rectangle 7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4" name="Rectangle 7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5" name="Rectangle 7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" name="Rectangle 8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7" name="TextBox 8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8" name="Rectangle 84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9" name="Picture 86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0" name="Picture 88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1" name="Rectangle 90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92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F90A0D-2411-4688-90D6-28421732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Lot</a:t>
            </a:r>
          </a:p>
        </p:txBody>
      </p:sp>
      <p:sp>
        <p:nvSpPr>
          <p:cNvPr id="1053" name="Rectangle 94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ite airplane flying in the sky during daytime">
            <a:extLst>
              <a:ext uri="{FF2B5EF4-FFF2-40B4-BE49-F238E27FC236}">
                <a16:creationId xmlns:a16="http://schemas.microsoft.com/office/drawing/2014/main" id="{4D7400F5-5E2F-4180-B2F9-776E08B89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8" r="-1" b="23637"/>
          <a:stretch/>
        </p:blipFill>
        <p:spPr bwMode="auto">
          <a:xfrm>
            <a:off x="1005401" y="-1"/>
            <a:ext cx="10380133" cy="4030679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96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7A0AA48-1565-4177-A782-6CD91C1B6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591" y="4129012"/>
            <a:ext cx="2269368" cy="27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4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9" name="Rectangle 2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1" name="Picture 3" descr="Widok z tyłu samolotem">
            <a:extLst>
              <a:ext uri="{FF2B5EF4-FFF2-40B4-BE49-F238E27FC236}">
                <a16:creationId xmlns:a16="http://schemas.microsoft.com/office/drawing/2014/main" id="{10364DF5-7CFA-435F-984A-5000561839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3658" r="-1" b="2069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62" name="Picture 2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ED77F9-5FC3-40E1-BCB2-71ECC9B6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Samolot</a:t>
            </a: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1676A96-4D72-41C5-89CD-1785982E9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51" y="4684916"/>
            <a:ext cx="2440431" cy="22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3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A room of colourful chairs">
            <a:extLst>
              <a:ext uri="{FF2B5EF4-FFF2-40B4-BE49-F238E27FC236}">
                <a16:creationId xmlns:a16="http://schemas.microsoft.com/office/drawing/2014/main" id="{6B3945E4-05B1-4DD3-BF9B-C8AA490AF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83" r="-1" b="15545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BD5FB6D-28D2-4E35-AFC5-F004BD77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54" y="3428998"/>
            <a:ext cx="5816024" cy="2623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Seat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F99B61E-AA20-4476-8378-1AEABDFCA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01" y="5083551"/>
            <a:ext cx="2309842" cy="17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06D01D8-D67C-46C5-86BA-0BDAF11F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User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D8A46A9-ABE3-4154-B61B-C85DD4A73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1" y="4908261"/>
            <a:ext cx="2799956" cy="16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22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4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26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1" name="Rectangle 28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4A4511-C132-4AFA-B117-F17E47E7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GUI – Graphic User Interface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A350594-89C5-44BD-B98E-78F675340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47" y="1629363"/>
            <a:ext cx="5297322" cy="359994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4" name="Rectangle 34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8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89</TotalTime>
  <Words>109</Words>
  <Application>Microsoft Office PowerPoint</Application>
  <PresentationFormat>Panoramiczny</PresentationFormat>
  <Paragraphs>34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System zarządzania lotniskiem</vt:lpstr>
      <vt:lpstr>Wymagania projektowe: </vt:lpstr>
      <vt:lpstr>Utworzone klasy</vt:lpstr>
      <vt:lpstr>Lotnisko_main</vt:lpstr>
      <vt:lpstr>Lot</vt:lpstr>
      <vt:lpstr>Samolot</vt:lpstr>
      <vt:lpstr>Seat</vt:lpstr>
      <vt:lpstr>User</vt:lpstr>
      <vt:lpstr>GUI – Graphic User Interface</vt:lpstr>
      <vt:lpstr>Clock</vt:lpstr>
      <vt:lpstr>Progress Bar</vt:lpstr>
      <vt:lpstr>Wyszukiwarka – Filtrowanie lotów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zarządzania lotniskiem</dc:title>
  <dc:creator>Kacper Kilianek</dc:creator>
  <cp:lastModifiedBy>Kacper Kilianek</cp:lastModifiedBy>
  <cp:revision>2</cp:revision>
  <dcterms:created xsi:type="dcterms:W3CDTF">2022-01-24T11:21:50Z</dcterms:created>
  <dcterms:modified xsi:type="dcterms:W3CDTF">2022-01-24T12:51:43Z</dcterms:modified>
</cp:coreProperties>
</file>