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80" r:id="rId6"/>
    <p:sldId id="272" r:id="rId7"/>
    <p:sldId id="274" r:id="rId8"/>
    <p:sldId id="282" r:id="rId9"/>
    <p:sldId id="275" r:id="rId10"/>
    <p:sldId id="278" r:id="rId11"/>
    <p:sldId id="27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1AA28-54BD-4A27-B2E0-4D87FC4F83AB}" v="11" dt="2024-04-30T04:13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59" d="100"/>
          <a:sy n="59" d="100"/>
        </p:scale>
        <p:origin x="1516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hish ." userId="71f943872ab208a1" providerId="LiveId" clId="{8601AA28-54BD-4A27-B2E0-4D87FC4F83AB}"/>
    <pc:docChg chg="undo custSel addSld delSld modSld sldOrd modMainMaster">
      <pc:chgData name="Kashish ." userId="71f943872ab208a1" providerId="LiveId" clId="{8601AA28-54BD-4A27-B2E0-4D87FC4F83AB}" dt="2024-04-30T04:13:13.254" v="116"/>
      <pc:docMkLst>
        <pc:docMk/>
      </pc:docMkLst>
      <pc:sldChg chg="modTransition">
        <pc:chgData name="Kashish ." userId="71f943872ab208a1" providerId="LiveId" clId="{8601AA28-54BD-4A27-B2E0-4D87FC4F83AB}" dt="2024-04-30T04:13:13.254" v="116"/>
        <pc:sldMkLst>
          <pc:docMk/>
          <pc:sldMk cId="0" sldId="265"/>
        </pc:sldMkLst>
      </pc:sldChg>
      <pc:sldChg chg="modTransition">
        <pc:chgData name="Kashish ." userId="71f943872ab208a1" providerId="LiveId" clId="{8601AA28-54BD-4A27-B2E0-4D87FC4F83AB}" dt="2024-04-30T04:13:13.254" v="116"/>
        <pc:sldMkLst>
          <pc:docMk/>
          <pc:sldMk cId="0" sldId="267"/>
        </pc:sldMkLst>
      </pc:sldChg>
      <pc:sldChg chg="modSp mod modTransition">
        <pc:chgData name="Kashish ." userId="71f943872ab208a1" providerId="LiveId" clId="{8601AA28-54BD-4A27-B2E0-4D87FC4F83AB}" dt="2024-04-30T04:13:13.254" v="116"/>
        <pc:sldMkLst>
          <pc:docMk/>
          <pc:sldMk cId="0" sldId="268"/>
        </pc:sldMkLst>
        <pc:spChg chg="mod">
          <ac:chgData name="Kashish ." userId="71f943872ab208a1" providerId="LiveId" clId="{8601AA28-54BD-4A27-B2E0-4D87FC4F83AB}" dt="2024-04-29T04:12:50.351" v="3" actId="20577"/>
          <ac:spMkLst>
            <pc:docMk/>
            <pc:sldMk cId="0" sldId="268"/>
            <ac:spMk id="5" creationId="{25FBEF2A-01EF-BD26-C74E-51568C69E802}"/>
          </ac:spMkLst>
        </pc:spChg>
      </pc:sldChg>
      <pc:sldChg chg="modSp mod modTransition">
        <pc:chgData name="Kashish ." userId="71f943872ab208a1" providerId="LiveId" clId="{8601AA28-54BD-4A27-B2E0-4D87FC4F83AB}" dt="2024-04-30T04:13:13.254" v="116"/>
        <pc:sldMkLst>
          <pc:docMk/>
          <pc:sldMk cId="0" sldId="271"/>
        </pc:sldMkLst>
        <pc:spChg chg="mod">
          <ac:chgData name="Kashish ." userId="71f943872ab208a1" providerId="LiveId" clId="{8601AA28-54BD-4A27-B2E0-4D87FC4F83AB}" dt="2024-04-29T17:10:59.685" v="21" actId="20577"/>
          <ac:spMkLst>
            <pc:docMk/>
            <pc:sldMk cId="0" sldId="271"/>
            <ac:spMk id="4" creationId="{6D6BE95E-4B33-19E2-DD4B-814F9F3A325B}"/>
          </ac:spMkLst>
        </pc:spChg>
      </pc:sldChg>
      <pc:sldChg chg="addSp delSp modSp mod modTransition">
        <pc:chgData name="Kashish ." userId="71f943872ab208a1" providerId="LiveId" clId="{8601AA28-54BD-4A27-B2E0-4D87FC4F83AB}" dt="2024-04-30T04:13:13.254" v="116"/>
        <pc:sldMkLst>
          <pc:docMk/>
          <pc:sldMk cId="0" sldId="272"/>
        </pc:sldMkLst>
        <pc:spChg chg="del mod">
          <ac:chgData name="Kashish ." userId="71f943872ab208a1" providerId="LiveId" clId="{8601AA28-54BD-4A27-B2E0-4D87FC4F83AB}" dt="2024-04-29T17:12:44.974" v="58" actId="478"/>
          <ac:spMkLst>
            <pc:docMk/>
            <pc:sldMk cId="0" sldId="272"/>
            <ac:spMk id="3" creationId="{00000000-0000-0000-0000-000000000000}"/>
          </ac:spMkLst>
        </pc:spChg>
        <pc:spChg chg="add mod">
          <ac:chgData name="Kashish ." userId="71f943872ab208a1" providerId="LiveId" clId="{8601AA28-54BD-4A27-B2E0-4D87FC4F83AB}" dt="2024-04-29T17:12:54.903" v="61" actId="14100"/>
          <ac:spMkLst>
            <pc:docMk/>
            <pc:sldMk cId="0" sldId="272"/>
            <ac:spMk id="5" creationId="{B985EFC8-0ABA-60AB-EA23-766538D2B07E}"/>
          </ac:spMkLst>
        </pc:spChg>
      </pc:sldChg>
      <pc:sldChg chg="modTransition">
        <pc:chgData name="Kashish ." userId="71f943872ab208a1" providerId="LiveId" clId="{8601AA28-54BD-4A27-B2E0-4D87FC4F83AB}" dt="2024-04-30T04:13:13.254" v="116"/>
        <pc:sldMkLst>
          <pc:docMk/>
          <pc:sldMk cId="0" sldId="273"/>
        </pc:sldMkLst>
      </pc:sldChg>
      <pc:sldChg chg="modSp mod modTransition">
        <pc:chgData name="Kashish ." userId="71f943872ab208a1" providerId="LiveId" clId="{8601AA28-54BD-4A27-B2E0-4D87FC4F83AB}" dt="2024-04-30T04:13:13.254" v="116"/>
        <pc:sldMkLst>
          <pc:docMk/>
          <pc:sldMk cId="0" sldId="274"/>
        </pc:sldMkLst>
        <pc:spChg chg="mod">
          <ac:chgData name="Kashish ." userId="71f943872ab208a1" providerId="LiveId" clId="{8601AA28-54BD-4A27-B2E0-4D87FC4F83AB}" dt="2024-04-29T04:21:08.106" v="4" actId="1076"/>
          <ac:spMkLst>
            <pc:docMk/>
            <pc:sldMk cId="0" sldId="274"/>
            <ac:spMk id="3" creationId="{00000000-0000-0000-0000-000000000000}"/>
          </ac:spMkLst>
        </pc:spChg>
      </pc:sldChg>
      <pc:sldChg chg="modSp mod modTransition">
        <pc:chgData name="Kashish ." userId="71f943872ab208a1" providerId="LiveId" clId="{8601AA28-54BD-4A27-B2E0-4D87FC4F83AB}" dt="2024-04-30T04:13:13.254" v="116"/>
        <pc:sldMkLst>
          <pc:docMk/>
          <pc:sldMk cId="0" sldId="275"/>
        </pc:sldMkLst>
        <pc:spChg chg="mod">
          <ac:chgData name="Kashish ." userId="71f943872ab208a1" providerId="LiveId" clId="{8601AA28-54BD-4A27-B2E0-4D87FC4F83AB}" dt="2024-04-29T17:15:33.654" v="63"/>
          <ac:spMkLst>
            <pc:docMk/>
            <pc:sldMk cId="0" sldId="275"/>
            <ac:spMk id="5" creationId="{B59F173B-0C9D-0566-712A-ABA8E2618623}"/>
          </ac:spMkLst>
        </pc:spChg>
      </pc:sldChg>
      <pc:sldChg chg="modTransition">
        <pc:chgData name="Kashish ." userId="71f943872ab208a1" providerId="LiveId" clId="{8601AA28-54BD-4A27-B2E0-4D87FC4F83AB}" dt="2024-04-30T04:13:13.254" v="116"/>
        <pc:sldMkLst>
          <pc:docMk/>
          <pc:sldMk cId="0" sldId="278"/>
        </pc:sldMkLst>
      </pc:sldChg>
      <pc:sldChg chg="addSp delSp modSp mod modTransition">
        <pc:chgData name="Kashish ." userId="71f943872ab208a1" providerId="LiveId" clId="{8601AA28-54BD-4A27-B2E0-4D87FC4F83AB}" dt="2024-04-30T04:13:13.254" v="116"/>
        <pc:sldMkLst>
          <pc:docMk/>
          <pc:sldMk cId="0" sldId="279"/>
        </pc:sldMkLst>
        <pc:spChg chg="del mod">
          <ac:chgData name="Kashish ." userId="71f943872ab208a1" providerId="LiveId" clId="{8601AA28-54BD-4A27-B2E0-4D87FC4F83AB}" dt="2024-04-29T17:16:24.554" v="67" actId="478"/>
          <ac:spMkLst>
            <pc:docMk/>
            <pc:sldMk cId="0" sldId="279"/>
            <ac:spMk id="3" creationId="{00000000-0000-0000-0000-000000000000}"/>
          </ac:spMkLst>
        </pc:spChg>
        <pc:spChg chg="add mod">
          <ac:chgData name="Kashish ." userId="71f943872ab208a1" providerId="LiveId" clId="{8601AA28-54BD-4A27-B2E0-4D87FC4F83AB}" dt="2024-04-29T17:16:45.095" v="70" actId="14100"/>
          <ac:spMkLst>
            <pc:docMk/>
            <pc:sldMk cId="0" sldId="279"/>
            <ac:spMk id="5" creationId="{4599DCD4-F124-0F61-DF21-D3ED57BACAC2}"/>
          </ac:spMkLst>
        </pc:spChg>
      </pc:sldChg>
      <pc:sldChg chg="addSp modSp new mod modTransition">
        <pc:chgData name="Kashish ." userId="71f943872ab208a1" providerId="LiveId" clId="{8601AA28-54BD-4A27-B2E0-4D87FC4F83AB}" dt="2024-04-30T04:13:13.254" v="116"/>
        <pc:sldMkLst>
          <pc:docMk/>
          <pc:sldMk cId="3943105385" sldId="280"/>
        </pc:sldMkLst>
        <pc:picChg chg="add mod">
          <ac:chgData name="Kashish ." userId="71f943872ab208a1" providerId="LiveId" clId="{8601AA28-54BD-4A27-B2E0-4D87FC4F83AB}" dt="2024-04-30T03:55:34.658" v="78" actId="1076"/>
          <ac:picMkLst>
            <pc:docMk/>
            <pc:sldMk cId="3943105385" sldId="280"/>
            <ac:picMk id="3" creationId="{029563E2-6438-81E3-C64A-A47C6F6F914F}"/>
          </ac:picMkLst>
        </pc:picChg>
      </pc:sldChg>
      <pc:sldChg chg="addSp modSp new del mod ord">
        <pc:chgData name="Kashish ." userId="71f943872ab208a1" providerId="LiveId" clId="{8601AA28-54BD-4A27-B2E0-4D87FC4F83AB}" dt="2024-04-30T04:00:11.972" v="108" actId="47"/>
        <pc:sldMkLst>
          <pc:docMk/>
          <pc:sldMk cId="1650902603" sldId="281"/>
        </pc:sldMkLst>
        <pc:picChg chg="add mod">
          <ac:chgData name="Kashish ." userId="71f943872ab208a1" providerId="LiveId" clId="{8601AA28-54BD-4A27-B2E0-4D87FC4F83AB}" dt="2024-04-30T03:59:37.480" v="103" actId="1076"/>
          <ac:picMkLst>
            <pc:docMk/>
            <pc:sldMk cId="1650902603" sldId="281"/>
            <ac:picMk id="3" creationId="{A2CF35EF-44C7-C7B8-9038-182A658B9A67}"/>
          </ac:picMkLst>
        </pc:picChg>
      </pc:sldChg>
      <pc:sldChg chg="modSp add mod ord modTransition">
        <pc:chgData name="Kashish ." userId="71f943872ab208a1" providerId="LiveId" clId="{8601AA28-54BD-4A27-B2E0-4D87FC4F83AB}" dt="2024-04-30T04:13:13.254" v="116"/>
        <pc:sldMkLst>
          <pc:docMk/>
          <pc:sldMk cId="2440453725" sldId="282"/>
        </pc:sldMkLst>
        <pc:picChg chg="mod">
          <ac:chgData name="Kashish ." userId="71f943872ab208a1" providerId="LiveId" clId="{8601AA28-54BD-4A27-B2E0-4D87FC4F83AB}" dt="2024-04-30T03:59:53.208" v="107" actId="14100"/>
          <ac:picMkLst>
            <pc:docMk/>
            <pc:sldMk cId="2440453725" sldId="282"/>
            <ac:picMk id="3" creationId="{A2CF35EF-44C7-C7B8-9038-182A658B9A67}"/>
          </ac:picMkLst>
        </pc:picChg>
      </pc:sldChg>
      <pc:sldChg chg="modSp add del mod modTransition">
        <pc:chgData name="Kashish ." userId="71f943872ab208a1" providerId="LiveId" clId="{8601AA28-54BD-4A27-B2E0-4D87FC4F83AB}" dt="2024-04-30T03:58:36.808" v="93" actId="2890"/>
        <pc:sldMkLst>
          <pc:docMk/>
          <pc:sldMk cId="2479941163" sldId="282"/>
        </pc:sldMkLst>
        <pc:picChg chg="mod">
          <ac:chgData name="Kashish ." userId="71f943872ab208a1" providerId="LiveId" clId="{8601AA28-54BD-4A27-B2E0-4D87FC4F83AB}" dt="2024-04-30T03:58:36.417" v="92" actId="14100"/>
          <ac:picMkLst>
            <pc:docMk/>
            <pc:sldMk cId="2479941163" sldId="282"/>
            <ac:picMk id="3" creationId="{A2CF35EF-44C7-C7B8-9038-182A658B9A67}"/>
          </ac:picMkLst>
        </pc:picChg>
      </pc:sldChg>
      <pc:sldMasterChg chg="modTransition modSldLayout">
        <pc:chgData name="Kashish ." userId="71f943872ab208a1" providerId="LiveId" clId="{8601AA28-54BD-4A27-B2E0-4D87FC4F83AB}" dt="2024-04-30T04:13:13.254" v="116"/>
        <pc:sldMasterMkLst>
          <pc:docMk/>
          <pc:sldMasterMk cId="0" sldId="2147483684"/>
        </pc:sldMasterMkLst>
        <pc:sldLayoutChg chg="modTransition">
          <pc:chgData name="Kashish ." userId="71f943872ab208a1" providerId="LiveId" clId="{8601AA28-54BD-4A27-B2E0-4D87FC4F83AB}" dt="2024-04-30T04:13:13.254" v="116"/>
          <pc:sldLayoutMkLst>
            <pc:docMk/>
            <pc:sldMasterMk cId="0" sldId="2147483684"/>
            <pc:sldLayoutMk cId="0" sldId="2147483685"/>
          </pc:sldLayoutMkLst>
        </pc:sldLayoutChg>
        <pc:sldLayoutChg chg="modTransition">
          <pc:chgData name="Kashish ." userId="71f943872ab208a1" providerId="LiveId" clId="{8601AA28-54BD-4A27-B2E0-4D87FC4F83AB}" dt="2024-04-30T04:13:13.254" v="116"/>
          <pc:sldLayoutMkLst>
            <pc:docMk/>
            <pc:sldMasterMk cId="0" sldId="2147483684"/>
            <pc:sldLayoutMk cId="0" sldId="2147483686"/>
          </pc:sldLayoutMkLst>
        </pc:sldLayoutChg>
        <pc:sldLayoutChg chg="modTransition">
          <pc:chgData name="Kashish ." userId="71f943872ab208a1" providerId="LiveId" clId="{8601AA28-54BD-4A27-B2E0-4D87FC4F83AB}" dt="2024-04-30T04:13:13.254" v="116"/>
          <pc:sldLayoutMkLst>
            <pc:docMk/>
            <pc:sldMasterMk cId="0" sldId="2147483684"/>
            <pc:sldLayoutMk cId="0" sldId="214748368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tags/music_player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Engineering-II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BE861-A1BF-DB36-43F0-E3A86B1295E8}"/>
              </a:ext>
            </a:extLst>
          </p:cNvPr>
          <p:cNvSpPr txBox="1"/>
          <p:nvPr/>
        </p:nvSpPr>
        <p:spPr>
          <a:xfrm>
            <a:off x="827584" y="3717032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endParaRPr lang="en-US" sz="1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Dr. Baljit Kaur </a:t>
            </a: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Mr. Vikas Patel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BEF2A-01EF-BD26-C74E-51568C69E802}"/>
              </a:ext>
            </a:extLst>
          </p:cNvPr>
          <p:cNvSpPr txBox="1"/>
          <p:nvPr/>
        </p:nvSpPr>
        <p:spPr>
          <a:xfrm>
            <a:off x="4716017" y="3717032"/>
            <a:ext cx="3600399" cy="2677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Kajal  (2210990469)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Sihag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(2210990456)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Jatin Goel (2210990457)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Kashish (2210990494)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6424B-47A9-514E-ECF8-85D492548173}"/>
              </a:ext>
            </a:extLst>
          </p:cNvPr>
          <p:cNvSpPr txBox="1"/>
          <p:nvPr/>
        </p:nvSpPr>
        <p:spPr>
          <a:xfrm>
            <a:off x="1259632" y="2549225"/>
            <a:ext cx="62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Music Player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3129" y="1268760"/>
            <a:ext cx="8136904" cy="50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 conclusion, a music player project with basic features offers a straightforward yet functional platform for playing and managing audio files. By incorporating essential elements such as play/pause buttons, progress bars, and forward/backward controls, users can easily navigate their music library and enjoy their favorite tracks with convenience. Overall, a music player with basic features serves as a practical solution for users seeking simplicity and ease of use in their music playback experience.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9DCD4-F124-0F61-DF21-D3ED57BACAC2}"/>
              </a:ext>
            </a:extLst>
          </p:cNvPr>
          <p:cNvSpPr txBox="1"/>
          <p:nvPr/>
        </p:nvSpPr>
        <p:spPr>
          <a:xfrm>
            <a:off x="467544" y="1196753"/>
            <a:ext cx="720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React.js Documentation</a:t>
            </a:r>
          </a:p>
          <a:p>
            <a:r>
              <a:rPr lang="en-US" dirty="0">
                <a:hlinkClick r:id="rId2"/>
              </a:rPr>
              <a:t>https://reactjs.org/docs/getting-started.html</a:t>
            </a:r>
            <a:endParaRPr lang="en-US" dirty="0"/>
          </a:p>
          <a:p>
            <a:r>
              <a:rPr lang="en-US" b="1" dirty="0"/>
              <a:t>Music Player UI Inspiration</a:t>
            </a:r>
          </a:p>
          <a:p>
            <a:r>
              <a:rPr lang="en-US" dirty="0">
                <a:hlinkClick r:id="rId3"/>
              </a:rPr>
              <a:t>https://dribbble.com/tags/music_player</a:t>
            </a:r>
            <a:endParaRPr lang="en-US" dirty="0"/>
          </a:p>
          <a:p>
            <a:r>
              <a:rPr lang="en-US" b="1" dirty="0"/>
              <a:t>Audio Processing Libraries</a:t>
            </a:r>
          </a:p>
          <a:p>
            <a:r>
              <a:rPr lang="en-US" dirty="0"/>
              <a:t>https://developer.mozilla.org/en-US/docs/Web/API/Web_Audio_API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3568" y="1204993"/>
            <a:ext cx="770485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 this project, we will be creating a music player.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 It stimulates emotions, fostering relaxation or energizing the listener. </a:t>
            </a:r>
            <a:r>
              <a:rPr lang="en-US" sz="3200" dirty="0"/>
              <a:t>The project will include different technical details such as react and </a:t>
            </a:r>
            <a:r>
              <a:rPr lang="en-US" sz="3200" dirty="0" err="1"/>
              <a:t>Javascript</a:t>
            </a:r>
            <a:r>
              <a:rPr lang="en-US" sz="3200" dirty="0"/>
              <a:t>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45905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03548" y="1052736"/>
            <a:ext cx="8136904" cy="591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though we have music player in our androids yet we require online streaming of songs? Why?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Downloading each song can be pretty space consuming.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albums according to our song requirements is time consuming.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Song range is limited.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Downloading songs can lead to virus threats.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Playlists created by user1 can’t be shared directly to some other user.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cant find artists of our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favourite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genre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Playlist is not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Song management is not smooth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563E2-6438-81E3-C64A-A47C6F6F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788436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EFC8-0ABA-60AB-EA23-766538D2B07E}"/>
              </a:ext>
            </a:extLst>
          </p:cNvPr>
          <p:cNvSpPr txBox="1"/>
          <p:nvPr/>
        </p:nvSpPr>
        <p:spPr>
          <a:xfrm>
            <a:off x="467544" y="1124744"/>
            <a:ext cx="80648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Built with React.js</a:t>
            </a:r>
          </a:p>
          <a:p>
            <a:r>
              <a:rPr lang="en-US" dirty="0"/>
              <a:t>Our music player leverages the power of React.js, a popular JavaScript library, to deliver a smooth and responsive user experience.</a:t>
            </a:r>
          </a:p>
          <a:p>
            <a:r>
              <a:rPr lang="en-US" b="1" dirty="0"/>
              <a:t>Scalable and Modular</a:t>
            </a:r>
          </a:p>
          <a:p>
            <a:r>
              <a:rPr lang="en-US" dirty="0"/>
              <a:t>The application's modular design and scalable architecture allow for easy integration and future expansions.</a:t>
            </a:r>
          </a:p>
          <a:p>
            <a:r>
              <a:rPr lang="en-US" b="1" dirty="0"/>
              <a:t>Optimized Performance</a:t>
            </a:r>
          </a:p>
          <a:p>
            <a:r>
              <a:rPr lang="en-US" dirty="0"/>
              <a:t>With efficient data handling and seamless playback, our music player ensures a lag-free and enjoyable listening 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Play/Pause Button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Initiates playback of the selected track and pauses playback when pressed again.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Forward Button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Skips forward to the next track in the playlist or moves forward within the current track.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Backward Button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Skips backward to the previous track in the playlist or moves backward within the current track.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Seek Bar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Displays the progress of the currently playing track and allows users to jump to specific parts of the song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Metadata Display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Shows basic information about the currently playing track, such as title, artist, and duration..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F35EF-44C7-C7B8-9038-182A658B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241"/>
            <a:ext cx="9036496" cy="49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6C334-DFFE-43C7-9BA7-201CC67F59D9}"/>
              </a:ext>
            </a:extLst>
          </p:cNvPr>
          <p:cNvSpPr txBox="1"/>
          <p:nvPr/>
        </p:nvSpPr>
        <p:spPr>
          <a:xfrm>
            <a:off x="467544" y="1268760"/>
            <a:ext cx="80648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User-Friendly Interface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The music player boasts a clean and intuitive user interface, making it easy for users to navigate and enjoy their music collection effortlessly.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ECECEC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173B-0C9D-0566-712A-ABA8E2618623}"/>
              </a:ext>
            </a:extLst>
          </p:cNvPr>
          <p:cNvSpPr txBox="1"/>
          <p:nvPr/>
        </p:nvSpPr>
        <p:spPr>
          <a:xfrm>
            <a:off x="467544" y="2699920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Agile Development</a:t>
            </a:r>
          </a:p>
          <a:p>
            <a:r>
              <a:rPr lang="en-US" sz="2400" dirty="0"/>
              <a:t>Our team embraced an agile approach, ensuring quick iterations and rapid feature deployment to deliver a polished product.</a:t>
            </a:r>
          </a:p>
          <a:p>
            <a:r>
              <a:rPr lang="en-US" sz="2400" b="1" dirty="0"/>
              <a:t>User-Centric Design</a:t>
            </a:r>
          </a:p>
          <a:p>
            <a:r>
              <a:rPr lang="en-US" sz="2400" dirty="0"/>
              <a:t>We prioritized user experience throughout the development process, incorporating feedback and iterating on the design.</a:t>
            </a:r>
          </a:p>
          <a:p>
            <a:r>
              <a:rPr lang="en-US" sz="2400" b="1" dirty="0"/>
              <a:t>Continuous Improvement</a:t>
            </a:r>
          </a:p>
          <a:p>
            <a:r>
              <a:rPr lang="en-US" sz="2400" dirty="0"/>
              <a:t>The music player is designed for ongoing updates and enhancements, ensuring it stays at the forefront of the industry.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601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Söhne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Kashish .</cp:lastModifiedBy>
  <cp:revision>36</cp:revision>
  <dcterms:created xsi:type="dcterms:W3CDTF">2022-12-12T14:14:34Z</dcterms:created>
  <dcterms:modified xsi:type="dcterms:W3CDTF">2024-04-30T04:13:15Z</dcterms:modified>
</cp:coreProperties>
</file>