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62688bd1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62688bd1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62688bd1f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62688bd1f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62688bd1f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62688bd1f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62688bd1f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62688bd1f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62688bd1f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62688bd1f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Drug-Disease Relation Extraction with BERT(s)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Chetan Munugala, </a:t>
            </a:r>
            <a:r>
              <a:rPr lang="en"/>
              <a:t>Kevin Lu, Spencer Song,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Biomedical Relation Extraction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Typically, the complexity of vocabulary, as well as the high variance in sentence structure in biomedical text has led to poor model performance.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Utilize massive, free, online databases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Focused on Drug-Disease Relations as it is the least studied area within biomedical </a:t>
            </a:r>
            <a:r>
              <a:rPr lang="en" sz="1600"/>
              <a:t>relation</a:t>
            </a:r>
            <a:r>
              <a:rPr lang="en" sz="1600"/>
              <a:t> extraction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Problem Setup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569525"/>
            <a:ext cx="4184100" cy="29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a </a:t>
            </a:r>
            <a:r>
              <a:rPr lang="en"/>
              <a:t>labeled MEDLINE 2001 dataset, a drug-treatment classification dataset annotated by a domain expert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Multi-Class Classification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Imbalances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7760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3067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Work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275" y="1238675"/>
            <a:ext cx="4847450" cy="339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2311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275" y="1049600"/>
            <a:ext cx="3878985" cy="36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5"/>
            <a:ext cx="4037100" cy="31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 Implemented BERT, BIOBERT, ClinicalBERT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 Undersampled and Clustered to deal with class imbalances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 Did not achieve comparable F-scores to DDrel approach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 Used far fewer preprocessing steps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• Makes the problem more approachable/shows utility of pre-trained transformers models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