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6" r:id="rId2"/>
    <p:sldId id="260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8CFE1-A32B-4E1C-92F6-C2A82DB688A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FAAA-2DC8-4781-A34C-63B8F42CD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altLang="en-U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9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1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9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0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-2" y="0"/>
            <a:ext cx="12192002" cy="14221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>
            <a:off x="10880436" y="5994399"/>
            <a:ext cx="1311564" cy="863599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0" y="97411"/>
            <a:ext cx="1065445" cy="626076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1095" y="182896"/>
            <a:ext cx="970905" cy="49991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2" y="6718272"/>
            <a:ext cx="12192002" cy="14221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2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 userDrawn="1"/>
        </p:nvSpPr>
        <p:spPr>
          <a:xfrm rot="10800000">
            <a:off x="0" y="97411"/>
            <a:ext cx="1065445" cy="626076"/>
          </a:xfrm>
          <a:prstGeom prst="triangle">
            <a:avLst>
              <a:gd name="adj" fmla="val 10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5976-BC98-4F75-AD08-3AC8BBE5F24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C267-1D35-478B-B14B-72266359E2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" y="0"/>
            <a:ext cx="12192002" cy="142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>
            <a:off x="10880436" y="5994399"/>
            <a:ext cx="1311564" cy="863599"/>
          </a:xfrm>
          <a:prstGeom prst="triangle">
            <a:avLst>
              <a:gd name="adj" fmla="val 10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21095" y="182896"/>
            <a:ext cx="970905" cy="499913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2" y="6718272"/>
            <a:ext cx="12192002" cy="142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/>
          <p:cNvSpPr/>
          <p:nvPr/>
        </p:nvSpPr>
        <p:spPr>
          <a:xfrm>
            <a:off x="8295503" y="4568343"/>
            <a:ext cx="3896497" cy="2289656"/>
          </a:xfrm>
          <a:prstGeom prst="triangle">
            <a:avLst>
              <a:gd name="adj" fmla="val 10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599" y="682809"/>
            <a:ext cx="6446109" cy="2122171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>
                <a:latin typeface="+mn-ea"/>
                <a:cs typeface="Consolas" panose="020B0609020204030204" pitchFamily="49" charset="0"/>
              </a:rPr>
              <a:t>2D Game Program</a:t>
            </a:r>
          </a:p>
          <a:p>
            <a:r>
              <a:rPr lang="ko-KR" altLang="en-US" sz="4400" dirty="0" smtClean="0">
                <a:latin typeface="+mn-ea"/>
              </a:rPr>
              <a:t>최종 발표</a:t>
            </a:r>
            <a:endParaRPr lang="ko-KR" altLang="en-US" sz="4400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636024" y="5643711"/>
            <a:ext cx="2842054" cy="159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고동현</a:t>
            </a:r>
            <a:endParaRPr lang="en-US" altLang="ko-KR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2015182002</a:t>
            </a:r>
          </a:p>
        </p:txBody>
      </p:sp>
      <p:pic>
        <p:nvPicPr>
          <p:cNvPr id="1026" name="Picture 2" descr="http://www.venturesquare.net/wp-content/uploads/2014/09/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2917200"/>
            <a:ext cx="3476367" cy="11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164" y="143113"/>
            <a:ext cx="4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8" name="Picture 4" descr="git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4132680"/>
            <a:ext cx="2884976" cy="9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5155231"/>
            <a:ext cx="3473622" cy="12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095" y="182896"/>
            <a:ext cx="970905" cy="4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820585"/>
              </p:ext>
            </p:extLst>
          </p:nvPr>
        </p:nvGraphicFramePr>
        <p:xfrm>
          <a:off x="161363" y="916659"/>
          <a:ext cx="11739283" cy="512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624">
                  <a:extLst>
                    <a:ext uri="{9D8B030D-6E8A-4147-A177-3AD203B41FA5}">
                      <a16:colId xmlns:a16="http://schemas.microsoft.com/office/drawing/2014/main" val="1132726187"/>
                    </a:ext>
                  </a:extLst>
                </a:gridCol>
                <a:gridCol w="1465728">
                  <a:extLst>
                    <a:ext uri="{9D8B030D-6E8A-4147-A177-3AD203B41FA5}">
                      <a16:colId xmlns:a16="http://schemas.microsoft.com/office/drawing/2014/main" val="1724555364"/>
                    </a:ext>
                  </a:extLst>
                </a:gridCol>
              </a:tblGrid>
              <a:tr h="401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개발 범위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범위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06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800" b="1" dirty="0" smtClean="0"/>
                    </a:p>
                    <a:p>
                      <a:pPr lvl="0" algn="ctr" latinLnBrk="1"/>
                      <a:endParaRPr lang="en-US" altLang="ko-KR" sz="800" b="1" dirty="0" smtClean="0"/>
                    </a:p>
                    <a:p>
                      <a:pPr lvl="0" algn="ctr" latinLnBrk="1"/>
                      <a:r>
                        <a:rPr lang="ko-KR" altLang="en-US" b="1" dirty="0" smtClean="0"/>
                        <a:t>컨트롤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방향키 이용한 캐릭터의 이동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캐릭터의 공격 기능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캐릭터가 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우 방향키를 따라서 움직이고 자동으로 탄을 발사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</a:rPr>
                        <a:t>치트키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</a:rPr>
                        <a:t>추가구현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110%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71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/>
                        <a:t>맵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 </a:t>
                      </a:r>
                      <a:r>
                        <a:rPr lang="en-US" altLang="ko-KR" sz="1600" dirty="0" smtClean="0"/>
                        <a:t>2~3</a:t>
                      </a:r>
                      <a:r>
                        <a:rPr lang="ko-KR" altLang="en-US" sz="1600" dirty="0" smtClean="0"/>
                        <a:t>개의 스테이지 구현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개의 스테이지 구현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100%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702">
                <a:tc>
                  <a:txBody>
                    <a:bodyPr/>
                    <a:lstStyle/>
                    <a:p>
                      <a:pPr lvl="0" algn="ctr" latinLnBrk="1"/>
                      <a:endParaRPr lang="en-US" altLang="ko-KR" b="1" dirty="0" smtClean="0"/>
                    </a:p>
                    <a:p>
                      <a:pPr lvl="0" algn="ctr" latinLnBrk="1"/>
                      <a:r>
                        <a:rPr lang="ko-KR" altLang="en-US" b="1" dirty="0" smtClean="0"/>
                        <a:t>게임 기능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각 피사체들과 미사일 충돌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en-US" altLang="ko-KR" sz="1600" baseline="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상점을 이용한 공격력 업그레이드 기능</a:t>
                      </a:r>
                      <a:endParaRPr lang="en-US" altLang="ko-KR" sz="16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캐릭터의 목숨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각 피사체들과 충돌 </a:t>
                      </a:r>
                      <a:r>
                        <a:rPr lang="en-US" altLang="ko-KR" sz="1600" dirty="0" smtClean="0"/>
                        <a:t>100% </a:t>
                      </a:r>
                      <a:r>
                        <a:rPr lang="ko-KR" altLang="en-US" sz="1600" dirty="0" smtClean="0"/>
                        <a:t>완성</a:t>
                      </a:r>
                      <a:endParaRPr lang="en-US" altLang="ko-KR" sz="16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상점에서 공격력 업그레이드</a:t>
                      </a:r>
                      <a:endParaRPr lang="en-US" altLang="ko-KR" sz="16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펫 구현 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</a:rPr>
                        <a:t>추가완료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방어막 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</a:rPr>
                        <a:t>추가완료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2000" dirty="0" smtClean="0"/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 smtClean="0"/>
                        <a:t>150%</a:t>
                      </a:r>
                      <a:endParaRPr lang="en-US" altLang="ko-KR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445">
                <a:tc>
                  <a:txBody>
                    <a:bodyPr/>
                    <a:lstStyle/>
                    <a:p>
                      <a:pPr lvl="0" algn="ctr" latinLnBrk="1"/>
                      <a:endParaRPr lang="en-US" altLang="ko-KR" b="1" dirty="0" smtClean="0"/>
                    </a:p>
                    <a:p>
                      <a:pPr lvl="0" algn="ctr" latinLnBrk="1"/>
                      <a:r>
                        <a:rPr lang="ko-KR" altLang="en-US" b="1" dirty="0" smtClean="0"/>
                        <a:t>모델링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메인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스테이지 별 </a:t>
                      </a:r>
                      <a:r>
                        <a:rPr lang="ko-KR" altLang="en-US" sz="1600" dirty="0" err="1" smtClean="0"/>
                        <a:t>몬스터와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보스몬스터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몬스터와</a:t>
                      </a:r>
                      <a:r>
                        <a:rPr lang="ko-KR" altLang="en-US" sz="1600" dirty="0" smtClean="0"/>
                        <a:t> 캐릭터의 탄 이미지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메인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캐릭터마다 피사체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</a:rPr>
                        <a:t> 다르게 구현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/>
                        <a:t>스테이지 별 몬스터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보스몬스터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탄 이미지 구현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120%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smtClean="0"/>
                        <a:t>난이도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일정한</a:t>
                      </a:r>
                      <a:r>
                        <a:rPr lang="ko-KR" altLang="en-US" sz="1600" baseline="0" dirty="0" smtClean="0"/>
                        <a:t> 패턴을 가지고 날아오는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미사일 피하기</a:t>
                      </a:r>
                      <a:endParaRPr lang="en-US" altLang="ko-KR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스테이지 마다 각기 다른 보스의 탄 구현</a:t>
                      </a:r>
                      <a:endParaRPr lang="en-US" altLang="ko-KR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100%</a:t>
                      </a:r>
                      <a:endParaRPr lang="en-US" altLang="ko-KR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smtClean="0"/>
                        <a:t>사운드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공격 시 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보스등장 </a:t>
                      </a:r>
                      <a:r>
                        <a:rPr lang="en-US" altLang="ko-KR" sz="1600" dirty="0" err="1" smtClean="0"/>
                        <a:t>bgm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대기화면 </a:t>
                      </a:r>
                      <a:r>
                        <a:rPr lang="en-US" altLang="ko-KR" sz="1600" dirty="0" smtClean="0"/>
                        <a:t>BGM 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나머지는 </a:t>
                      </a:r>
                      <a:r>
                        <a:rPr lang="ko-KR" altLang="en-US" sz="1600" dirty="0" err="1" smtClean="0"/>
                        <a:t>오류해결</a:t>
                      </a:r>
                      <a:r>
                        <a:rPr lang="ko-KR" altLang="en-US" sz="1600" dirty="0" smtClean="0"/>
                        <a:t> 실패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20%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64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smtClean="0"/>
                        <a:t>애니메이션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캐릭터의 이동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미사일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몬스터들의</a:t>
                      </a:r>
                      <a:r>
                        <a:rPr lang="ko-KR" altLang="en-US" sz="1600" baseline="0" dirty="0" smtClean="0"/>
                        <a:t>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효과 </a:t>
                      </a:r>
                      <a:r>
                        <a:rPr lang="ko-KR" altLang="en-US" sz="1600" baseline="0" dirty="0" smtClean="0"/>
                        <a:t>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모든 오브젝트 이미지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효과 구현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100%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64" y="143113"/>
            <a:ext cx="4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605139" y="0"/>
            <a:ext cx="2757603" cy="115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dirty="0" smtClean="0">
                <a:latin typeface="+mn-ea"/>
                <a:cs typeface="Consolas" panose="020B0609020204030204" pitchFamily="49" charset="0"/>
              </a:rPr>
              <a:t>개발 현황</a:t>
            </a:r>
            <a:endParaRPr lang="ko-KR" altLang="en-US" sz="4400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64" y="143113"/>
            <a:ext cx="4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3122497" y="2693575"/>
            <a:ext cx="6446109" cy="185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dirty="0" smtClean="0">
                <a:latin typeface="+mn-ea"/>
                <a:cs typeface="Consolas" panose="020B0609020204030204" pitchFamily="49" charset="0"/>
              </a:rPr>
              <a:t>감사합니다</a:t>
            </a:r>
            <a:r>
              <a:rPr lang="en-US" altLang="ko-KR" sz="4400" dirty="0" smtClean="0">
                <a:latin typeface="+mn-ea"/>
                <a:cs typeface="Consolas" panose="020B0609020204030204" pitchFamily="49" charset="0"/>
              </a:rPr>
              <a:t>.</a:t>
            </a:r>
            <a:endParaRPr lang="ko-KR" altLang="en-US" sz="4400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180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Administrator</cp:lastModifiedBy>
  <cp:revision>43</cp:revision>
  <dcterms:created xsi:type="dcterms:W3CDTF">2016-09-19T16:21:14Z</dcterms:created>
  <dcterms:modified xsi:type="dcterms:W3CDTF">2016-12-22T08:59:04Z</dcterms:modified>
</cp:coreProperties>
</file>