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B20C-1CA2-42D9-AB19-02514B1D84E1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9221-BCE0-40EB-B541-CACDB3D41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40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B20C-1CA2-42D9-AB19-02514B1D84E1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9221-BCE0-40EB-B541-CACDB3D41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77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B20C-1CA2-42D9-AB19-02514B1D84E1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9221-BCE0-40EB-B541-CACDB3D41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1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B20C-1CA2-42D9-AB19-02514B1D84E1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9221-BCE0-40EB-B541-CACDB3D41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7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B20C-1CA2-42D9-AB19-02514B1D84E1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9221-BCE0-40EB-B541-CACDB3D41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41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B20C-1CA2-42D9-AB19-02514B1D84E1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9221-BCE0-40EB-B541-CACDB3D41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12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B20C-1CA2-42D9-AB19-02514B1D84E1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9221-BCE0-40EB-B541-CACDB3D41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52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B20C-1CA2-42D9-AB19-02514B1D84E1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9221-BCE0-40EB-B541-CACDB3D41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72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B20C-1CA2-42D9-AB19-02514B1D84E1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9221-BCE0-40EB-B541-CACDB3D41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68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B20C-1CA2-42D9-AB19-02514B1D84E1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9221-BCE0-40EB-B541-CACDB3D41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56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B20C-1CA2-42D9-AB19-02514B1D84E1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9221-BCE0-40EB-B541-CACDB3D41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17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1B20C-1CA2-42D9-AB19-02514B1D84E1}" type="datetimeFigureOut">
              <a:rPr lang="ko-KR" altLang="en-US" smtClean="0"/>
              <a:t>2017-06-20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49221-BCE0-40EB-B541-CACDB3D41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022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2937162" y="2288864"/>
            <a:ext cx="6446109" cy="2122171"/>
          </a:xfrm>
        </p:spPr>
        <p:txBody>
          <a:bodyPr anchor="ctr">
            <a:normAutofit/>
          </a:bodyPr>
          <a:lstStyle/>
          <a:p>
            <a:r>
              <a:rPr lang="ko-KR" altLang="en-US" sz="4400" dirty="0" smtClean="0">
                <a:latin typeface="+mn-ea"/>
                <a:cs typeface="Consolas" panose="020B0609020204030204" pitchFamily="49" charset="0"/>
              </a:rPr>
              <a:t>게임서버 프로그래밍</a:t>
            </a:r>
            <a:endParaRPr lang="en-US" altLang="ko-KR" sz="4400" dirty="0" smtClean="0">
              <a:latin typeface="+mn-ea"/>
              <a:cs typeface="Consolas" panose="020B0609020204030204" pitchFamily="49" charset="0"/>
            </a:endParaRPr>
          </a:p>
          <a:p>
            <a:r>
              <a:rPr lang="ko-KR" altLang="en-US" sz="4400" dirty="0" err="1" smtClean="0">
                <a:latin typeface="+mn-ea"/>
              </a:rPr>
              <a:t>텀프</a:t>
            </a:r>
            <a:r>
              <a:rPr lang="ko-KR" altLang="en-US" sz="4400" dirty="0" smtClean="0">
                <a:latin typeface="+mn-ea"/>
              </a:rPr>
              <a:t> 발표</a:t>
            </a:r>
            <a:endParaRPr lang="ko-KR" altLang="en-US" sz="4400" dirty="0"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9636024" y="5643711"/>
            <a:ext cx="2842054" cy="1598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고동현</a:t>
            </a:r>
            <a:endParaRPr lang="en-US" altLang="ko-KR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2015182002</a:t>
            </a:r>
          </a:p>
        </p:txBody>
      </p:sp>
    </p:spTree>
    <p:extLst>
      <p:ext uri="{BB962C8B-B14F-4D97-AF65-F5344CB8AC3E}">
        <p14:creationId xmlns:p14="http://schemas.microsoft.com/office/powerpoint/2010/main" val="154128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0600" y="2311174"/>
            <a:ext cx="7532914" cy="4076246"/>
          </a:xfrm>
        </p:spPr>
        <p:txBody>
          <a:bodyPr>
            <a:normAutofit fontScale="90000"/>
          </a:bodyPr>
          <a:lstStyle/>
          <a:p>
            <a:r>
              <a:rPr lang="en-US" altLang="ko-KR" sz="2800" dirty="0" smtClean="0"/>
              <a:t>	</a:t>
            </a:r>
            <a:r>
              <a:rPr lang="ko-KR" altLang="en-US" sz="2800" dirty="0" smtClean="0"/>
              <a:t>로그인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/>
              <a:t>	</a:t>
            </a:r>
            <a:br>
              <a:rPr lang="en-US" altLang="ko-KR" sz="2800" dirty="0"/>
            </a:br>
            <a:r>
              <a:rPr lang="en-US" altLang="ko-KR" sz="2800" dirty="0" smtClean="0"/>
              <a:t>	Level</a:t>
            </a:r>
            <a:br>
              <a:rPr lang="en-US" altLang="ko-KR" sz="2800" dirty="0" smtClean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>	</a:t>
            </a:r>
            <a:r>
              <a:rPr lang="ko-KR" altLang="en-US" sz="2800" dirty="0" smtClean="0"/>
              <a:t>상태 업그레이드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 smtClean="0"/>
              <a:t>	DB</a:t>
            </a:r>
            <a:r>
              <a:rPr lang="ko-KR" altLang="en-US" sz="2800" dirty="0" smtClean="0"/>
              <a:t>연동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 smtClean="0"/>
              <a:t>	</a:t>
            </a:r>
            <a:r>
              <a:rPr lang="ko-KR" altLang="en-US" sz="2800" dirty="0" smtClean="0"/>
              <a:t>공격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 smtClean="0"/>
              <a:t>	</a:t>
            </a:r>
            <a:r>
              <a:rPr lang="ko-KR" altLang="en-US" sz="2800" dirty="0" err="1" smtClean="0"/>
              <a:t>리스폰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 smtClean="0"/>
              <a:t>	</a:t>
            </a:r>
            <a:endParaRPr lang="ko-KR" altLang="en-US" sz="28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990600" y="517525"/>
            <a:ext cx="33310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구현 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71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578428" y="2017259"/>
            <a:ext cx="7532914" cy="4076246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움직임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방향키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공격 키 </a:t>
            </a:r>
            <a:r>
              <a:rPr lang="en-US" altLang="ko-KR" sz="2800" dirty="0" smtClean="0"/>
              <a:t>: q</a:t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물건 구입 키 </a:t>
            </a:r>
            <a:r>
              <a:rPr lang="en-US" altLang="ko-KR" sz="2800" dirty="0" smtClean="0"/>
              <a:t>: w</a:t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err="1" smtClean="0"/>
              <a:t>텔레포트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: 1~5</a:t>
            </a:r>
            <a:br>
              <a:rPr lang="en-US" altLang="ko-KR" sz="2800" dirty="0" smtClean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 smtClean="0"/>
              <a:t>	</a:t>
            </a:r>
            <a:endParaRPr lang="ko-KR" altLang="en-US" sz="28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990600" y="517525"/>
            <a:ext cx="33310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구현 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47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578428" y="2017259"/>
            <a:ext cx="7532914" cy="4076246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5</a:t>
            </a:r>
            <a:r>
              <a:rPr lang="ko-KR" altLang="en-US" sz="2800" dirty="0" smtClean="0"/>
              <a:t>초마다 </a:t>
            </a:r>
            <a:r>
              <a:rPr lang="en-US" altLang="ko-KR" sz="2800" dirty="0" smtClean="0"/>
              <a:t>10% </a:t>
            </a:r>
            <a:r>
              <a:rPr lang="ko-KR" altLang="en-US" sz="2800" dirty="0" smtClean="0"/>
              <a:t>회복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ko-KR" altLang="en-US" sz="2800" dirty="0" smtClean="0"/>
              <a:t>채팅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 smtClean="0"/>
              <a:t>A*</a:t>
            </a:r>
            <a:r>
              <a:rPr lang="ko-KR" altLang="en-US" sz="2800" dirty="0" smtClean="0"/>
              <a:t>알고리즘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ko-KR" altLang="en-US" sz="2800" dirty="0" smtClean="0"/>
              <a:t>공격속도</a:t>
            </a:r>
            <a:r>
              <a:rPr lang="en-US" altLang="ko-KR" sz="2800" smtClean="0"/>
              <a:t/>
            </a:r>
            <a:br>
              <a:rPr lang="en-US" altLang="ko-KR" sz="2800" smtClean="0"/>
            </a:br>
            <a:r>
              <a:rPr lang="en-US" altLang="ko-KR" sz="2800"/>
              <a:t/>
            </a:r>
            <a:br>
              <a:rPr lang="en-US" altLang="ko-KR" sz="2800"/>
            </a:br>
            <a:endParaRPr lang="ko-KR" altLang="en-US" sz="28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990600" y="517525"/>
            <a:ext cx="33310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미</a:t>
            </a:r>
            <a:r>
              <a:rPr lang="ko-KR" altLang="en-US" dirty="0" err="1" smtClean="0"/>
              <a:t>구현</a:t>
            </a:r>
            <a:r>
              <a:rPr lang="ko-KR" altLang="en-US" dirty="0" smtClean="0"/>
              <a:t>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84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59" y="0"/>
            <a:ext cx="683988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1" y="46808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06343" y="3352799"/>
            <a:ext cx="138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업그레이드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65571" y="205260"/>
            <a:ext cx="138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71801" y="4995759"/>
            <a:ext cx="138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r>
              <a:rPr lang="ko-KR" altLang="en-US" dirty="0" err="1" smtClean="0"/>
              <a:t>몬스터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89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26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Consolas</vt:lpstr>
      <vt:lpstr>Office Theme</vt:lpstr>
      <vt:lpstr>PowerPoint 프레젠테이션</vt:lpstr>
      <vt:lpstr> 로그인    Level   상태 업그레이드   DB연동   공격   리스폰   </vt:lpstr>
      <vt:lpstr>움직임 : 방향키  공격 키 : q  물건 구입 키 : w  텔레포트 : 1~5   </vt:lpstr>
      <vt:lpstr>5초마다 10% 회복  채팅   A*알고리즘  공격속도  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KKOD</dc:creator>
  <cp:lastModifiedBy>KKOD</cp:lastModifiedBy>
  <cp:revision>5</cp:revision>
  <dcterms:created xsi:type="dcterms:W3CDTF">2017-06-20T06:31:11Z</dcterms:created>
  <dcterms:modified xsi:type="dcterms:W3CDTF">2017-06-20T08:16:36Z</dcterms:modified>
</cp:coreProperties>
</file>