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241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2000"/>
            </a:lvl1pPr>
          </a:lstStyle>
          <a:p>
            <a:r>
              <a:rPr lang="en-US" altLang="ko-KR" dirty="0"/>
              <a:t>GSE_2015182_</a:t>
            </a:r>
            <a:r>
              <a:rPr lang="ko-KR" altLang="en-US" dirty="0"/>
              <a:t>고동현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87186-296A-4748-A75A-A9A7B0ACF2BD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B9954-EA4E-4421-BD31-C80567C09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0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1664-246C-4A2E-90B1-7DD6108C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33656-8CAB-4B25-826B-5FB11162B6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80953" y="6356350"/>
            <a:ext cx="3574093" cy="69438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GSE_2015182_</a:t>
            </a:r>
            <a:r>
              <a:rPr lang="ko-KR" altLang="en-US" dirty="0"/>
              <a:t>고동현</a:t>
            </a:r>
          </a:p>
        </p:txBody>
      </p:sp>
    </p:spTree>
    <p:extLst>
      <p:ext uri="{BB962C8B-B14F-4D97-AF65-F5344CB8AC3E}">
        <p14:creationId xmlns:p14="http://schemas.microsoft.com/office/powerpoint/2010/main" val="42258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535B-8187-4541-A468-94F1FC7D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68509-3587-4E22-8886-F8DB9383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ED471-A396-465C-899F-69A76198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7FD82-F726-4957-BB08-5692C8E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D159D-D580-42B2-B4E6-83A59BED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0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24F475-97B5-42CF-9EEE-731F0B07A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7F1E5-1F24-4C90-B009-49B6321A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09DCC-67A3-435C-812F-80D4745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9E6E-7C22-48DE-85E2-EEC8347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51AC9-990E-42A7-80EE-C95E5F6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61CD-D555-44BC-9303-402CC7D0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14A11-D243-4E54-8587-855D6576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F27F-C7A7-4B90-A3B5-B998AC16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02DD5-CC1F-4648-AF8E-74B4DD13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BE628-5D2E-408C-A59E-4BB17273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6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43A73-42AD-46E2-9EB4-4F585068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CC72A-5981-4806-95F6-3FE551037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DAE0B-A9AF-449E-BDEA-D6982FA2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5191-F331-4181-8506-7EB3908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F791B-029E-4BB1-AE97-57DFCB7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4C28-1573-4E43-AE5C-7BA17BB1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EB862-D001-48E0-A267-9EDE9E44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336BC-27A1-49BB-B56C-B62394CE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11CB1-1CCB-45AE-84B4-9C5651FB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23177-2647-4E4E-96DE-BD5053B2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7CAC5-F8D5-47B9-92F4-10F99D2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2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F3440-E6BA-43C5-9A39-3363A8CA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87664-B30B-46C0-A26C-9E0DDB6E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3E7FE-6F5C-4CD6-A17A-55A501EAD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89DF3-9E39-4F40-AC8E-0CD583C0B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B3C089-DC0E-4343-9FD3-710546A1C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6EAAA-053A-492C-A5BF-181050EA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265C8-5319-4C00-A8DE-D39D00E8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A610E-8145-49A5-89BA-6D36679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7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AE939-57FA-45ED-B721-275DCCFD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C14C2-1E14-4069-B65A-66B9021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3E2335-6930-4039-82B5-737660FC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C1455-8992-4343-927E-B701865B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5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52C1F5-8235-46C5-AAA8-10D1C39F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0C909-4A81-455F-87DD-FBFD506D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FEC3B-294F-4C55-9A27-D1C466B2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BBCB-6FD0-466C-9EAD-CE515910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1B523-53AA-4CC4-8C65-1D2DCA33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5FADA-A13B-4CFC-AD81-0AB4AFE5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1E5074-74E4-4879-9627-F992B1B1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4F337-D2DA-4D22-9B38-25822C98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2C79B-8473-4B30-A9AF-2DF6592E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D47B9-A074-4E06-8FBB-742EAF6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1F8395-2789-415C-904E-1BA3B097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A0315-0B8D-4BE5-9611-A3907725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53AB9-150B-4EAF-B8F9-DD9B7F2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1FE80-7018-4418-882F-E5144FB9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AFDE9-507F-45ED-9033-DA8B2DA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5EC9E1-5B31-4B1A-AA1C-5754D06A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A6CF1-8BDF-4A87-ACD1-5CF6E08E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EEAA3-1B83-4AB0-AB07-49E460962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3674-0F1B-4008-8640-E6CBD016E74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11DD8-FADC-4D23-B9EA-1F697CB81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23697-1CD8-464B-8F49-D262F64B0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676F-AAAE-457F-975D-C8360A630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690ECFF-E71D-4670-A546-9813D472883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74280"/>
            <a:ext cx="3717446" cy="6943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GSE_2015182002_</a:t>
            </a:r>
            <a:r>
              <a:rPr lang="ko-KR" altLang="en-US" dirty="0"/>
              <a:t>고동현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EEA00B-5BFB-4BDC-97A7-6030B497F12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960" y="6079234"/>
            <a:ext cx="1512479" cy="778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ED7E20E-BE00-4E5C-8113-B007D28B4B9C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6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235CB3-F77C-4C09-976D-F7B3C5C14242}"/>
              </a:ext>
            </a:extLst>
          </p:cNvPr>
          <p:cNvSpPr txBox="1">
            <a:spLocks/>
          </p:cNvSpPr>
          <p:nvPr/>
        </p:nvSpPr>
        <p:spPr>
          <a:xfrm>
            <a:off x="0" y="488370"/>
            <a:ext cx="5085347" cy="642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- Game Story</a:t>
            </a:r>
            <a:endParaRPr lang="ko-KR" altLang="en-US" sz="40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C0AE68-CF4A-42F3-B506-DD1821F948E6}"/>
              </a:ext>
            </a:extLst>
          </p:cNvPr>
          <p:cNvSpPr/>
          <p:nvPr/>
        </p:nvSpPr>
        <p:spPr>
          <a:xfrm>
            <a:off x="3108762" y="2096654"/>
            <a:ext cx="2952964" cy="207818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7935F-E811-4F67-AD8D-16419AD86F08}"/>
              </a:ext>
            </a:extLst>
          </p:cNvPr>
          <p:cNvSpPr txBox="1"/>
          <p:nvPr/>
        </p:nvSpPr>
        <p:spPr>
          <a:xfrm>
            <a:off x="3191890" y="2905050"/>
            <a:ext cx="286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잦은 전쟁으로 인해서</a:t>
            </a:r>
            <a:endParaRPr lang="en-US" altLang="ko-KR" dirty="0"/>
          </a:p>
          <a:p>
            <a:pPr algn="ctr"/>
            <a:r>
              <a:rPr lang="ko-KR" altLang="en-US" dirty="0"/>
              <a:t>전 세계는 </a:t>
            </a:r>
            <a:r>
              <a:rPr lang="ko-KR" altLang="en-US" dirty="0" err="1"/>
              <a:t>지쳐있음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9333DF-26E6-4116-A904-E721FA808E04}"/>
              </a:ext>
            </a:extLst>
          </p:cNvPr>
          <p:cNvSpPr/>
          <p:nvPr/>
        </p:nvSpPr>
        <p:spPr>
          <a:xfrm>
            <a:off x="6138291" y="2096654"/>
            <a:ext cx="2952964" cy="207818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체스와 같은</a:t>
            </a:r>
            <a:endParaRPr lang="en-US" altLang="ko-KR" dirty="0"/>
          </a:p>
          <a:p>
            <a:pPr algn="ctr"/>
            <a:r>
              <a:rPr lang="ko-KR" altLang="en-US" dirty="0"/>
              <a:t>게임을 통해서</a:t>
            </a:r>
            <a:r>
              <a:rPr lang="en-US" altLang="ko-KR" dirty="0"/>
              <a:t> </a:t>
            </a:r>
            <a:r>
              <a:rPr lang="ko-KR" altLang="en-US" dirty="0"/>
              <a:t>전쟁을</a:t>
            </a:r>
            <a:endParaRPr lang="en-US" altLang="ko-KR" dirty="0"/>
          </a:p>
          <a:p>
            <a:pPr algn="ctr"/>
            <a:r>
              <a:rPr lang="ko-KR" altLang="en-US" dirty="0"/>
              <a:t>마무리 </a:t>
            </a:r>
            <a:r>
              <a:rPr lang="ko-KR" altLang="en-US" dirty="0" err="1"/>
              <a:t>지으려고함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40451D-2740-4CC9-B058-C2160C4BF863}"/>
              </a:ext>
            </a:extLst>
          </p:cNvPr>
          <p:cNvSpPr/>
          <p:nvPr/>
        </p:nvSpPr>
        <p:spPr>
          <a:xfrm>
            <a:off x="3102199" y="4249543"/>
            <a:ext cx="2952964" cy="207818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동일한 자원 내에서</a:t>
            </a:r>
            <a:endParaRPr lang="en-US" altLang="ko-KR" dirty="0"/>
          </a:p>
          <a:p>
            <a:pPr algn="ctr"/>
            <a:r>
              <a:rPr lang="en-US" altLang="ko-KR" dirty="0"/>
              <a:t>dot</a:t>
            </a:r>
            <a:r>
              <a:rPr lang="ko-KR" altLang="en-US" dirty="0"/>
              <a:t>을 생산해서</a:t>
            </a:r>
            <a:endParaRPr lang="en-US" altLang="ko-KR" dirty="0"/>
          </a:p>
          <a:p>
            <a:pPr algn="ctr"/>
            <a:r>
              <a:rPr lang="ko-KR" altLang="en-US" dirty="0"/>
              <a:t>전쟁을 </a:t>
            </a:r>
            <a:r>
              <a:rPr lang="ko-KR" altLang="en-US" dirty="0" err="1"/>
              <a:t>끝내려함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47ECFEA-40BC-4F5D-B046-4820FFAACAF9}"/>
              </a:ext>
            </a:extLst>
          </p:cNvPr>
          <p:cNvSpPr/>
          <p:nvPr/>
        </p:nvSpPr>
        <p:spPr>
          <a:xfrm>
            <a:off x="6138291" y="4249543"/>
            <a:ext cx="2952964" cy="207818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Dot</a:t>
            </a:r>
            <a:r>
              <a:rPr lang="ko-KR" altLang="en-US" dirty="0"/>
              <a:t>의 생산과</a:t>
            </a:r>
            <a:endParaRPr lang="en-US" altLang="ko-KR" dirty="0"/>
          </a:p>
          <a:p>
            <a:pPr algn="ctr"/>
            <a:r>
              <a:rPr lang="ko-KR" altLang="en-US" dirty="0"/>
              <a:t>업그레이드를 통해서</a:t>
            </a:r>
            <a:endParaRPr lang="en-US" altLang="ko-KR" dirty="0"/>
          </a:p>
          <a:p>
            <a:pPr algn="ctr"/>
            <a:r>
              <a:rPr lang="ko-KR" altLang="en-US" dirty="0"/>
              <a:t>게임을 </a:t>
            </a:r>
            <a:r>
              <a:rPr lang="ko-KR" altLang="en-US" dirty="0" err="1"/>
              <a:t>지배하는자가</a:t>
            </a:r>
            <a:endParaRPr lang="en-US" altLang="ko-KR" dirty="0"/>
          </a:p>
          <a:p>
            <a:pPr algn="ctr"/>
            <a:r>
              <a:rPr lang="ko-KR" altLang="en-US" dirty="0"/>
              <a:t>승리함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2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AF14-2C8A-4AC2-8FAE-187CEB69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09" y="456180"/>
            <a:ext cx="5085347" cy="642268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- Game Object</a:t>
            </a:r>
            <a:endParaRPr lang="ko-KR" altLang="en-US" sz="40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8798BE-FAA4-4082-A094-7C791C3C274E}"/>
              </a:ext>
            </a:extLst>
          </p:cNvPr>
          <p:cNvSpPr/>
          <p:nvPr/>
        </p:nvSpPr>
        <p:spPr>
          <a:xfrm>
            <a:off x="1615722" y="1964217"/>
            <a:ext cx="866274" cy="86627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03C46D-367B-4E13-8620-880AAD007E7D}"/>
              </a:ext>
            </a:extLst>
          </p:cNvPr>
          <p:cNvSpPr/>
          <p:nvPr/>
        </p:nvSpPr>
        <p:spPr>
          <a:xfrm>
            <a:off x="1615722" y="3248348"/>
            <a:ext cx="866274" cy="86627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25879D-C611-4E37-888C-8ADA4AB33254}"/>
              </a:ext>
            </a:extLst>
          </p:cNvPr>
          <p:cNvSpPr/>
          <p:nvPr/>
        </p:nvSpPr>
        <p:spPr>
          <a:xfrm>
            <a:off x="1615722" y="4420118"/>
            <a:ext cx="866274" cy="8662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FCEB2-934D-430D-A478-6B0167BD9D4B}"/>
              </a:ext>
            </a:extLst>
          </p:cNvPr>
          <p:cNvSpPr txBox="1"/>
          <p:nvPr/>
        </p:nvSpPr>
        <p:spPr>
          <a:xfrm>
            <a:off x="2705266" y="1964217"/>
            <a:ext cx="799160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죽을 때 폭발을 일으키며 주변 적에게 데미지를 입힌다</a:t>
            </a:r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(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레벨이 올라갈수록 </a:t>
            </a:r>
            <a:r>
              <a:rPr lang="ko-KR" altLang="en-US" sz="20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폭발데미지가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증가한다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.)</a:t>
            </a:r>
          </a:p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상대방을 </a:t>
            </a:r>
            <a:r>
              <a:rPr lang="ko-KR" altLang="en-US" sz="20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공격시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공격받은 대상의 이동속도를 </a:t>
            </a:r>
            <a:r>
              <a:rPr lang="ko-KR" altLang="en-US" sz="20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느리게한다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</a:p>
          <a:p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(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레벨이 올라갈수록 상대방을 더 </a:t>
            </a:r>
            <a:r>
              <a:rPr lang="ko-KR" altLang="en-US" sz="20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느리게한다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.)</a:t>
            </a:r>
          </a:p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상대방을 </a:t>
            </a:r>
            <a:r>
              <a:rPr lang="ko-KR" altLang="en-US" sz="20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공격시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공격받은 대상의 체력을 일정시간동안 감소시킨다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</a:p>
          <a:p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(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레벨이 올라갈수록 상대방의 체력 감소가 더 커진다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.)</a:t>
            </a:r>
          </a:p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endParaRPr lang="en-US" altLang="ko-KR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상대방을 피격한다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</a:t>
            </a:r>
          </a:p>
          <a:p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(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단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, </a:t>
            </a:r>
            <a:r>
              <a:rPr lang="ko-KR" altLang="en-US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레벨이 올라갈수록 공격속도가 증가한다</a:t>
            </a:r>
            <a:r>
              <a:rPr lang="en-US" altLang="ko-KR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.)</a:t>
            </a:r>
          </a:p>
          <a:p>
            <a:endParaRPr lang="ko-KR" alt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81E2EF3-F8B8-47FC-AEC4-F87A1E3797AE}"/>
              </a:ext>
            </a:extLst>
          </p:cNvPr>
          <p:cNvSpPr/>
          <p:nvPr/>
        </p:nvSpPr>
        <p:spPr>
          <a:xfrm>
            <a:off x="1615722" y="5688903"/>
            <a:ext cx="866274" cy="8662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돋움</vt:lpstr>
      <vt:lpstr>맑은 고딕</vt:lpstr>
      <vt:lpstr>Arial</vt:lpstr>
      <vt:lpstr>Franklin Gothic Book</vt:lpstr>
      <vt:lpstr>Microsoft New Tai Lue</vt:lpstr>
      <vt:lpstr>Office 테마</vt:lpstr>
      <vt:lpstr>PowerPoint 프레젠테이션</vt:lpstr>
      <vt:lpstr> - Game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DongHyeon Ko</dc:creator>
  <cp:lastModifiedBy>DongHyeon Ko</cp:lastModifiedBy>
  <cp:revision>7</cp:revision>
  <dcterms:created xsi:type="dcterms:W3CDTF">2017-09-13T01:30:14Z</dcterms:created>
  <dcterms:modified xsi:type="dcterms:W3CDTF">2017-09-13T02:02:37Z</dcterms:modified>
</cp:coreProperties>
</file>