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574" r:id="rId2"/>
    <p:sldId id="549" r:id="rId3"/>
    <p:sldId id="655" r:id="rId4"/>
    <p:sldId id="658" r:id="rId5"/>
    <p:sldId id="657" r:id="rId6"/>
    <p:sldId id="682" r:id="rId7"/>
    <p:sldId id="683" r:id="rId8"/>
    <p:sldId id="685" r:id="rId9"/>
    <p:sldId id="684" r:id="rId10"/>
    <p:sldId id="686" r:id="rId11"/>
    <p:sldId id="687" r:id="rId12"/>
    <p:sldId id="688" r:id="rId13"/>
    <p:sldId id="638" r:id="rId14"/>
    <p:sldId id="641" r:id="rId15"/>
    <p:sldId id="690" r:id="rId16"/>
    <p:sldId id="652" r:id="rId17"/>
    <p:sldId id="653" r:id="rId18"/>
    <p:sldId id="642" r:id="rId19"/>
    <p:sldId id="654" r:id="rId20"/>
    <p:sldId id="681" r:id="rId21"/>
    <p:sldId id="660" r:id="rId22"/>
    <p:sldId id="698" r:id="rId23"/>
    <p:sldId id="666" r:id="rId24"/>
    <p:sldId id="676" r:id="rId25"/>
    <p:sldId id="699" r:id="rId26"/>
    <p:sldId id="700" r:id="rId27"/>
    <p:sldId id="701" r:id="rId28"/>
    <p:sldId id="673" r:id="rId29"/>
    <p:sldId id="672" r:id="rId30"/>
    <p:sldId id="702" r:id="rId31"/>
    <p:sldId id="703" r:id="rId32"/>
    <p:sldId id="674" r:id="rId33"/>
    <p:sldId id="704" r:id="rId34"/>
    <p:sldId id="691" r:id="rId35"/>
  </p:sldIdLst>
  <p:sldSz cx="9906000" cy="6858000" type="A4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P Simplified" panose="020B060402020402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P Simplified" panose="020B060402020402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P Simplified" panose="020B060402020402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P Simplified" panose="020B060402020402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P Simplified" panose="020B060402020402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HP Simplified" panose="020B060402020402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HP Simplified" panose="020B060402020402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HP Simplified" panose="020B060402020402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HP Simplified" panose="020B060402020402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orient="horz" pos="4042" userDrawn="1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935">
          <p15:clr>
            <a:srgbClr val="A4A3A4"/>
          </p15:clr>
        </p15:guide>
        <p15:guide id="5" orient="horz" pos="1570" userDrawn="1">
          <p15:clr>
            <a:srgbClr val="A4A3A4"/>
          </p15:clr>
        </p15:guide>
        <p15:guide id="6" orient="horz" pos="350">
          <p15:clr>
            <a:srgbClr val="A4A3A4"/>
          </p15:clr>
        </p15:guide>
        <p15:guide id="7" pos="217">
          <p15:clr>
            <a:srgbClr val="A4A3A4"/>
          </p15:clr>
        </p15:guide>
        <p15:guide id="8" pos="6023" userDrawn="1">
          <p15:clr>
            <a:srgbClr val="A4A3A4"/>
          </p15:clr>
        </p15:guide>
        <p15:guide id="9" pos="3116">
          <p15:clr>
            <a:srgbClr val="A4A3A4"/>
          </p15:clr>
        </p15:guide>
        <p15:guide id="10" orient="horz" pos="1911" userDrawn="1">
          <p15:clr>
            <a:srgbClr val="A4A3A4"/>
          </p15:clr>
        </p15:guide>
        <p15:guide id="11" orient="horz" pos="1049" userDrawn="1">
          <p15:clr>
            <a:srgbClr val="A4A3A4"/>
          </p15:clr>
        </p15:guide>
        <p15:guide id="12" pos="398" userDrawn="1">
          <p15:clr>
            <a:srgbClr val="A4A3A4"/>
          </p15:clr>
        </p15:guide>
        <p15:guide id="13" pos="2099" userDrawn="1">
          <p15:clr>
            <a:srgbClr val="A4A3A4"/>
          </p15:clr>
        </p15:guide>
        <p15:guide id="14" orient="horz" pos="2665">
          <p15:clr>
            <a:srgbClr val="A4A3A4"/>
          </p15:clr>
        </p15:guide>
        <p15:guide id="15" orient="horz" pos="3268">
          <p15:clr>
            <a:srgbClr val="A4A3A4"/>
          </p15:clr>
        </p15:guide>
        <p15:guide id="16" orient="horz" pos="1223">
          <p15:clr>
            <a:srgbClr val="A4A3A4"/>
          </p15:clr>
        </p15:guide>
        <p15:guide id="17" pos="20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0000FF"/>
    <a:srgbClr val="005891"/>
    <a:srgbClr val="0096D6"/>
    <a:srgbClr val="BFBFBF"/>
    <a:srgbClr val="0D66BA"/>
    <a:srgbClr val="F6F6F6"/>
    <a:srgbClr val="C9C9C6"/>
    <a:srgbClr val="4E4F4E"/>
    <a:srgbClr val="005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 autoAdjust="0"/>
  </p:normalViewPr>
  <p:slideViewPr>
    <p:cSldViewPr snapToGrid="0" showGuides="1">
      <p:cViewPr varScale="1">
        <p:scale>
          <a:sx n="78" d="100"/>
          <a:sy n="78" d="100"/>
        </p:scale>
        <p:origin x="1344" y="84"/>
      </p:cViewPr>
      <p:guideLst>
        <p:guide orient="horz" pos="528"/>
        <p:guide orient="horz" pos="4042"/>
        <p:guide orient="horz" pos="845"/>
        <p:guide orient="horz" pos="935"/>
        <p:guide orient="horz" pos="1570"/>
        <p:guide orient="horz" pos="350"/>
        <p:guide pos="217"/>
        <p:guide pos="6023"/>
        <p:guide pos="3116"/>
        <p:guide orient="horz" pos="1911"/>
        <p:guide orient="horz" pos="1049"/>
        <p:guide pos="398"/>
        <p:guide pos="2099"/>
        <p:guide orient="horz" pos="2665"/>
        <p:guide orient="horz" pos="3268"/>
        <p:guide orient="horz" pos="1223"/>
        <p:guide pos="2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 Gihwan" userId="b8527f9c7cadff09" providerId="LiveId" clId="{A912F4A0-534A-4546-9BCD-0C404891A20C}"/>
    <pc:docChg chg="undo redo custSel addSld delSld modSld sldOrd">
      <pc:chgData name="Ko Gihwan" userId="b8527f9c7cadff09" providerId="LiveId" clId="{A912F4A0-534A-4546-9BCD-0C404891A20C}" dt="2019-10-28T16:11:44.037" v="3436" actId="2696"/>
      <pc:docMkLst>
        <pc:docMk/>
      </pc:docMkLst>
      <pc:sldChg chg="modSp">
        <pc:chgData name="Ko Gihwan" userId="b8527f9c7cadff09" providerId="LiveId" clId="{A912F4A0-534A-4546-9BCD-0C404891A20C}" dt="2019-10-26T02:44:44.315" v="3099" actId="20577"/>
        <pc:sldMkLst>
          <pc:docMk/>
          <pc:sldMk cId="321606616" sldId="638"/>
        </pc:sldMkLst>
        <pc:spChg chg="mod">
          <ac:chgData name="Ko Gihwan" userId="b8527f9c7cadff09" providerId="LiveId" clId="{A912F4A0-534A-4546-9BCD-0C404891A20C}" dt="2019-10-26T02:44:44.315" v="3099" actId="20577"/>
          <ac:spMkLst>
            <pc:docMk/>
            <pc:sldMk cId="321606616" sldId="638"/>
            <ac:spMk id="2" creationId="{00000000-0000-0000-0000-000000000000}"/>
          </ac:spMkLst>
        </pc:spChg>
      </pc:sldChg>
      <pc:sldChg chg="addSp delSp modSp">
        <pc:chgData name="Ko Gihwan" userId="b8527f9c7cadff09" providerId="LiveId" clId="{A912F4A0-534A-4546-9BCD-0C404891A20C}" dt="2019-10-25T16:35:02.204" v="2009" actId="20577"/>
        <pc:sldMkLst>
          <pc:docMk/>
          <pc:sldMk cId="80708281" sldId="655"/>
        </pc:sldMkLst>
        <pc:spChg chg="add del mod">
          <ac:chgData name="Ko Gihwan" userId="b8527f9c7cadff09" providerId="LiveId" clId="{A912F4A0-534A-4546-9BCD-0C404891A20C}" dt="2019-10-24T16:33:37.272" v="38"/>
          <ac:spMkLst>
            <pc:docMk/>
            <pc:sldMk cId="80708281" sldId="655"/>
            <ac:spMk id="3" creationId="{00000000-0000-0000-0000-000000000000}"/>
          </ac:spMkLst>
        </pc:spChg>
        <pc:spChg chg="del mod">
          <ac:chgData name="Ko Gihwan" userId="b8527f9c7cadff09" providerId="LiveId" clId="{A912F4A0-534A-4546-9BCD-0C404891A20C}" dt="2019-10-24T16:29:37.270" v="13"/>
          <ac:spMkLst>
            <pc:docMk/>
            <pc:sldMk cId="80708281" sldId="655"/>
            <ac:spMk id="4" creationId="{00000000-0000-0000-0000-000000000000}"/>
          </ac:spMkLst>
        </pc:spChg>
        <pc:spChg chg="del">
          <ac:chgData name="Ko Gihwan" userId="b8527f9c7cadff09" providerId="LiveId" clId="{A912F4A0-534A-4546-9BCD-0C404891A20C}" dt="2019-10-24T16:32:55.218" v="25" actId="478"/>
          <ac:spMkLst>
            <pc:docMk/>
            <pc:sldMk cId="80708281" sldId="655"/>
            <ac:spMk id="7" creationId="{DF256718-BCD4-4069-B49D-0D3B0B4C195C}"/>
          </ac:spMkLst>
        </pc:spChg>
        <pc:spChg chg="del">
          <ac:chgData name="Ko Gihwan" userId="b8527f9c7cadff09" providerId="LiveId" clId="{A912F4A0-534A-4546-9BCD-0C404891A20C}" dt="2019-10-24T16:32:54.088" v="24" actId="478"/>
          <ac:spMkLst>
            <pc:docMk/>
            <pc:sldMk cId="80708281" sldId="655"/>
            <ac:spMk id="8" creationId="{04BEF958-E958-4421-8148-B7461D99BD4C}"/>
          </ac:spMkLst>
        </pc:spChg>
        <pc:spChg chg="del">
          <ac:chgData name="Ko Gihwan" userId="b8527f9c7cadff09" providerId="LiveId" clId="{A912F4A0-534A-4546-9BCD-0C404891A20C}" dt="2019-10-24T16:32:52.529" v="23" actId="478"/>
          <ac:spMkLst>
            <pc:docMk/>
            <pc:sldMk cId="80708281" sldId="655"/>
            <ac:spMk id="9" creationId="{4F41F152-A571-4069-A3CF-AB4F93CCF082}"/>
          </ac:spMkLst>
        </pc:spChg>
        <pc:spChg chg="del mod">
          <ac:chgData name="Ko Gihwan" userId="b8527f9c7cadff09" providerId="LiveId" clId="{A912F4A0-534A-4546-9BCD-0C404891A20C}" dt="2019-10-24T16:32:51.086" v="22" actId="478"/>
          <ac:spMkLst>
            <pc:docMk/>
            <pc:sldMk cId="80708281" sldId="655"/>
            <ac:spMk id="10" creationId="{6C2EBF63-4F30-4B24-A844-1010144B1F59}"/>
          </ac:spMkLst>
        </pc:spChg>
        <pc:spChg chg="add mod">
          <ac:chgData name="Ko Gihwan" userId="b8527f9c7cadff09" providerId="LiveId" clId="{A912F4A0-534A-4546-9BCD-0C404891A20C}" dt="2019-10-25T15:40:52.117" v="1132"/>
          <ac:spMkLst>
            <pc:docMk/>
            <pc:sldMk cId="80708281" sldId="655"/>
            <ac:spMk id="11" creationId="{76987845-A5A5-49B0-B6AF-8FD8BCB94B57}"/>
          </ac:spMkLst>
        </pc:spChg>
        <pc:spChg chg="add del">
          <ac:chgData name="Ko Gihwan" userId="b8527f9c7cadff09" providerId="LiveId" clId="{A912F4A0-534A-4546-9BCD-0C404891A20C}" dt="2019-10-24T16:33:11.730" v="27"/>
          <ac:spMkLst>
            <pc:docMk/>
            <pc:sldMk cId="80708281" sldId="655"/>
            <ac:spMk id="12" creationId="{6AA47937-7E66-48B2-9827-A838226EC8F2}"/>
          </ac:spMkLst>
        </pc:spChg>
        <pc:spChg chg="add del">
          <ac:chgData name="Ko Gihwan" userId="b8527f9c7cadff09" providerId="LiveId" clId="{A912F4A0-534A-4546-9BCD-0C404891A20C}" dt="2019-10-24T16:33:18.569" v="30"/>
          <ac:spMkLst>
            <pc:docMk/>
            <pc:sldMk cId="80708281" sldId="655"/>
            <ac:spMk id="13" creationId="{CEE19BBA-7D8C-4C16-BCC0-DA84515236DC}"/>
          </ac:spMkLst>
        </pc:spChg>
        <pc:spChg chg="add mod">
          <ac:chgData name="Ko Gihwan" userId="b8527f9c7cadff09" providerId="LiveId" clId="{A912F4A0-534A-4546-9BCD-0C404891A20C}" dt="2019-10-24T16:54:39.790" v="496" actId="20577"/>
          <ac:spMkLst>
            <pc:docMk/>
            <pc:sldMk cId="80708281" sldId="655"/>
            <ac:spMk id="14" creationId="{6E1C274A-9AC7-4DDA-8F90-4872D9D8F5B2}"/>
          </ac:spMkLst>
        </pc:spChg>
        <pc:spChg chg="add del mod">
          <ac:chgData name="Ko Gihwan" userId="b8527f9c7cadff09" providerId="LiveId" clId="{A912F4A0-534A-4546-9BCD-0C404891A20C}" dt="2019-10-24T16:43:55.293" v="208" actId="478"/>
          <ac:spMkLst>
            <pc:docMk/>
            <pc:sldMk cId="80708281" sldId="655"/>
            <ac:spMk id="15" creationId="{0512474D-3447-467B-8AE5-2A23948871A7}"/>
          </ac:spMkLst>
        </pc:spChg>
        <pc:spChg chg="add mod">
          <ac:chgData name="Ko Gihwan" userId="b8527f9c7cadff09" providerId="LiveId" clId="{A912F4A0-534A-4546-9BCD-0C404891A20C}" dt="2019-10-24T17:56:46.050" v="985" actId="20577"/>
          <ac:spMkLst>
            <pc:docMk/>
            <pc:sldMk cId="80708281" sldId="655"/>
            <ac:spMk id="16" creationId="{1B535E4B-7CD3-4A03-BBAF-ECEB7F10F99F}"/>
          </ac:spMkLst>
        </pc:spChg>
        <pc:graphicFrameChg chg="add mod modGraphic">
          <ac:chgData name="Ko Gihwan" userId="b8527f9c7cadff09" providerId="LiveId" clId="{A912F4A0-534A-4546-9BCD-0C404891A20C}" dt="2019-10-24T18:01:10.504" v="1084"/>
          <ac:graphicFrameMkLst>
            <pc:docMk/>
            <pc:sldMk cId="80708281" sldId="655"/>
            <ac:graphicFrameMk id="5" creationId="{08A94AA0-8CBB-487E-8AAE-EEA50C16863B}"/>
          </ac:graphicFrameMkLst>
        </pc:graphicFrameChg>
        <pc:graphicFrameChg chg="add mod modGraphic">
          <ac:chgData name="Ko Gihwan" userId="b8527f9c7cadff09" providerId="LiveId" clId="{A912F4A0-534A-4546-9BCD-0C404891A20C}" dt="2019-10-25T16:35:02.204" v="2009" actId="20577"/>
          <ac:graphicFrameMkLst>
            <pc:docMk/>
            <pc:sldMk cId="80708281" sldId="655"/>
            <ac:graphicFrameMk id="17" creationId="{F27E7EE9-5211-46E0-A5F3-35E91EE92B6F}"/>
          </ac:graphicFrameMkLst>
        </pc:graphicFrameChg>
      </pc:sldChg>
      <pc:sldChg chg="addSp delSp modSp add">
        <pc:chgData name="Ko Gihwan" userId="b8527f9c7cadff09" providerId="LiveId" clId="{A912F4A0-534A-4546-9BCD-0C404891A20C}" dt="2019-10-26T02:43:42.128" v="3088" actId="692"/>
        <pc:sldMkLst>
          <pc:docMk/>
          <pc:sldMk cId="2543856892" sldId="657"/>
        </pc:sldMkLst>
        <pc:spChg chg="del">
          <ac:chgData name="Ko Gihwan" userId="b8527f9c7cadff09" providerId="LiveId" clId="{A912F4A0-534A-4546-9BCD-0C404891A20C}" dt="2019-10-25T17:37:38.448" v="3030" actId="478"/>
          <ac:spMkLst>
            <pc:docMk/>
            <pc:sldMk cId="2543856892" sldId="657"/>
            <ac:spMk id="3" creationId="{00000000-0000-0000-0000-000000000000}"/>
          </ac:spMkLst>
        </pc:spChg>
        <pc:spChg chg="add mod">
          <ac:chgData name="Ko Gihwan" userId="b8527f9c7cadff09" providerId="LiveId" clId="{A912F4A0-534A-4546-9BCD-0C404891A20C}" dt="2019-10-26T02:36:46.573" v="3053"/>
          <ac:spMkLst>
            <pc:docMk/>
            <pc:sldMk cId="2543856892" sldId="657"/>
            <ac:spMk id="7" creationId="{654407E3-A921-46A5-A305-636C4153CE79}"/>
          </ac:spMkLst>
        </pc:spChg>
        <pc:spChg chg="del mod">
          <ac:chgData name="Ko Gihwan" userId="b8527f9c7cadff09" providerId="LiveId" clId="{A912F4A0-534A-4546-9BCD-0C404891A20C}" dt="2019-10-25T17:37:50.085" v="3035"/>
          <ac:spMkLst>
            <pc:docMk/>
            <pc:sldMk cId="2543856892" sldId="657"/>
            <ac:spMk id="7" creationId="{DF256718-BCD4-4069-B49D-0D3B0B4C195C}"/>
          </ac:spMkLst>
        </pc:spChg>
        <pc:spChg chg="del mod">
          <ac:chgData name="Ko Gihwan" userId="b8527f9c7cadff09" providerId="LiveId" clId="{A912F4A0-534A-4546-9BCD-0C404891A20C}" dt="2019-10-25T17:38:15.974" v="3041"/>
          <ac:spMkLst>
            <pc:docMk/>
            <pc:sldMk cId="2543856892" sldId="657"/>
            <ac:spMk id="8" creationId="{04BEF958-E958-4421-8148-B7461D99BD4C}"/>
          </ac:spMkLst>
        </pc:spChg>
        <pc:spChg chg="mod">
          <ac:chgData name="Ko Gihwan" userId="b8527f9c7cadff09" providerId="LiveId" clId="{A912F4A0-534A-4546-9BCD-0C404891A20C}" dt="2019-10-26T02:36:00.811" v="3047" actId="1076"/>
          <ac:spMkLst>
            <pc:docMk/>
            <pc:sldMk cId="2543856892" sldId="657"/>
            <ac:spMk id="9" creationId="{4F41F152-A571-4069-A3CF-AB4F93CCF082}"/>
          </ac:spMkLst>
        </pc:spChg>
        <pc:spChg chg="del mod">
          <ac:chgData name="Ko Gihwan" userId="b8527f9c7cadff09" providerId="LiveId" clId="{A912F4A0-534A-4546-9BCD-0C404891A20C}" dt="2019-10-26T02:36:47.182" v="3055"/>
          <ac:spMkLst>
            <pc:docMk/>
            <pc:sldMk cId="2543856892" sldId="657"/>
            <ac:spMk id="10" creationId="{6C2EBF63-4F30-4B24-A844-1010144B1F59}"/>
          </ac:spMkLst>
        </pc:spChg>
        <pc:spChg chg="add mod">
          <ac:chgData name="Ko Gihwan" userId="b8527f9c7cadff09" providerId="LiveId" clId="{A912F4A0-534A-4546-9BCD-0C404891A20C}" dt="2019-10-26T02:39:17.008" v="3070" actId="113"/>
          <ac:spMkLst>
            <pc:docMk/>
            <pc:sldMk cId="2543856892" sldId="657"/>
            <ac:spMk id="11" creationId="{71F264D4-A22E-4842-A08E-F1CA9490D815}"/>
          </ac:spMkLst>
        </pc:spChg>
        <pc:spChg chg="del">
          <ac:chgData name="Ko Gihwan" userId="b8527f9c7cadff09" providerId="LiveId" clId="{A912F4A0-534A-4546-9BCD-0C404891A20C}" dt="2019-10-25T17:37:37.078" v="3029" actId="478"/>
          <ac:spMkLst>
            <pc:docMk/>
            <pc:sldMk cId="2543856892" sldId="657"/>
            <ac:spMk id="11" creationId="{76987845-A5A5-49B0-B6AF-8FD8BCB94B57}"/>
          </ac:spMkLst>
        </pc:spChg>
        <pc:spChg chg="add mod">
          <ac:chgData name="Ko Gihwan" userId="b8527f9c7cadff09" providerId="LiveId" clId="{A912F4A0-534A-4546-9BCD-0C404891A20C}" dt="2019-10-25T17:37:49.513" v="3033"/>
          <ac:spMkLst>
            <pc:docMk/>
            <pc:sldMk cId="2543856892" sldId="657"/>
            <ac:spMk id="12" creationId="{021E97D7-25D0-4768-8B84-08CC2FA7FFB3}"/>
          </ac:spMkLst>
        </pc:spChg>
        <pc:spChg chg="add mod">
          <ac:chgData name="Ko Gihwan" userId="b8527f9c7cadff09" providerId="LiveId" clId="{A912F4A0-534A-4546-9BCD-0C404891A20C}" dt="2019-10-25T17:38:26.220" v="3044" actId="20577"/>
          <ac:spMkLst>
            <pc:docMk/>
            <pc:sldMk cId="2543856892" sldId="657"/>
            <ac:spMk id="13" creationId="{20CD34C2-5AFC-4F53-BE9D-0B842E9CE1C4}"/>
          </ac:spMkLst>
        </pc:spChg>
        <pc:spChg chg="add mod">
          <ac:chgData name="Ko Gihwan" userId="b8527f9c7cadff09" providerId="LiveId" clId="{A912F4A0-534A-4546-9BCD-0C404891A20C}" dt="2019-10-26T02:39:59.349" v="3074"/>
          <ac:spMkLst>
            <pc:docMk/>
            <pc:sldMk cId="2543856892" sldId="657"/>
            <ac:spMk id="14" creationId="{8E641442-F5AB-447C-B3D2-E3684A7F09DE}"/>
          </ac:spMkLst>
        </pc:spChg>
        <pc:spChg chg="add mod">
          <ac:chgData name="Ko Gihwan" userId="b8527f9c7cadff09" providerId="LiveId" clId="{A912F4A0-534A-4546-9BCD-0C404891A20C}" dt="2019-10-26T02:41:24.528" v="3086" actId="20577"/>
          <ac:spMkLst>
            <pc:docMk/>
            <pc:sldMk cId="2543856892" sldId="657"/>
            <ac:spMk id="15" creationId="{CC4F3CE0-FFEE-4907-9971-C78C356CE22A}"/>
          </ac:spMkLst>
        </pc:spChg>
        <pc:picChg chg="add mod">
          <ac:chgData name="Ko Gihwan" userId="b8527f9c7cadff09" providerId="LiveId" clId="{A912F4A0-534A-4546-9BCD-0C404891A20C}" dt="2019-10-26T02:43:42.128" v="3088" actId="692"/>
          <ac:picMkLst>
            <pc:docMk/>
            <pc:sldMk cId="2543856892" sldId="657"/>
            <ac:picMk id="8" creationId="{42C57D95-FCB3-4F05-9F4F-420AA264BCE8}"/>
          </ac:picMkLst>
        </pc:picChg>
      </pc:sldChg>
      <pc:sldChg chg="delSp modSp add">
        <pc:chgData name="Ko Gihwan" userId="b8527f9c7cadff09" providerId="LiveId" clId="{A912F4A0-534A-4546-9BCD-0C404891A20C}" dt="2019-10-25T17:36:55.735" v="3028"/>
        <pc:sldMkLst>
          <pc:docMk/>
          <pc:sldMk cId="745442203" sldId="658"/>
        </pc:sldMkLst>
        <pc:spChg chg="del mod">
          <ac:chgData name="Ko Gihwan" userId="b8527f9c7cadff09" providerId="LiveId" clId="{A912F4A0-534A-4546-9BCD-0C404891A20C}" dt="2019-10-25T16:35:50.795" v="2014"/>
          <ac:spMkLst>
            <pc:docMk/>
            <pc:sldMk cId="745442203" sldId="658"/>
            <ac:spMk id="16" creationId="{1B535E4B-7CD3-4A03-BBAF-ECEB7F10F99F}"/>
          </ac:spMkLst>
        </pc:spChg>
        <pc:graphicFrameChg chg="del modGraphic">
          <ac:chgData name="Ko Gihwan" userId="b8527f9c7cadff09" providerId="LiveId" clId="{A912F4A0-534A-4546-9BCD-0C404891A20C}" dt="2019-10-25T16:35:59.882" v="2017" actId="478"/>
          <ac:graphicFrameMkLst>
            <pc:docMk/>
            <pc:sldMk cId="745442203" sldId="658"/>
            <ac:graphicFrameMk id="5" creationId="{08A94AA0-8CBB-487E-8AAE-EEA50C16863B}"/>
          </ac:graphicFrameMkLst>
        </pc:graphicFrameChg>
        <pc:graphicFrameChg chg="mod modGraphic">
          <ac:chgData name="Ko Gihwan" userId="b8527f9c7cadff09" providerId="LiveId" clId="{A912F4A0-534A-4546-9BCD-0C404891A20C}" dt="2019-10-25T17:36:55.735" v="3028"/>
          <ac:graphicFrameMkLst>
            <pc:docMk/>
            <pc:sldMk cId="745442203" sldId="658"/>
            <ac:graphicFrameMk id="17" creationId="{F27E7EE9-5211-46E0-A5F3-35E91EE92B6F}"/>
          </ac:graphicFrameMkLst>
        </pc:graphicFrameChg>
      </pc:sldChg>
    </pc:docChg>
  </pc:docChgLst>
  <pc:docChgLst>
    <pc:chgData name="Ko Gihwan" userId="b8527f9c7cadff09" providerId="LiveId" clId="{C2D6D24F-D507-42DE-A4F0-AC4E8BB1C1A9}"/>
    <pc:docChg chg="undo redo custSel addSld delSld modSld sldOrd">
      <pc:chgData name="Ko Gihwan" userId="b8527f9c7cadff09" providerId="LiveId" clId="{C2D6D24F-D507-42DE-A4F0-AC4E8BB1C1A9}" dt="2019-11-07T05:57:30.470" v="18562" actId="2696"/>
      <pc:docMkLst>
        <pc:docMk/>
      </pc:docMkLst>
      <pc:sldChg chg="addSp delSp modSp">
        <pc:chgData name="Ko Gihwan" userId="b8527f9c7cadff09" providerId="LiveId" clId="{C2D6D24F-D507-42DE-A4F0-AC4E8BB1C1A9}" dt="2019-10-27T04:00:10.261" v="6141"/>
        <pc:sldMkLst>
          <pc:docMk/>
          <pc:sldMk cId="1001477861" sldId="549"/>
        </pc:sldMkLst>
        <pc:spChg chg="add del">
          <ac:chgData name="Ko Gihwan" userId="b8527f9c7cadff09" providerId="LiveId" clId="{C2D6D24F-D507-42DE-A4F0-AC4E8BB1C1A9}" dt="2019-10-27T03:58:56.397" v="6048"/>
          <ac:spMkLst>
            <pc:docMk/>
            <pc:sldMk cId="1001477861" sldId="549"/>
            <ac:spMk id="2" creationId="{163FFBB5-647E-4B14-A217-1387A0D69DEE}"/>
          </ac:spMkLst>
        </pc:spChg>
        <pc:spChg chg="mod">
          <ac:chgData name="Ko Gihwan" userId="b8527f9c7cadff09" providerId="LiveId" clId="{C2D6D24F-D507-42DE-A4F0-AC4E8BB1C1A9}" dt="2019-10-27T03:59:04.217" v="6050" actId="20577"/>
          <ac:spMkLst>
            <pc:docMk/>
            <pc:sldMk cId="1001477861" sldId="549"/>
            <ac:spMk id="31" creationId="{00000000-0000-0000-0000-000000000000}"/>
          </ac:spMkLst>
        </pc:spChg>
        <pc:spChg chg="mod">
          <ac:chgData name="Ko Gihwan" userId="b8527f9c7cadff09" providerId="LiveId" clId="{C2D6D24F-D507-42DE-A4F0-AC4E8BB1C1A9}" dt="2019-10-27T04:00:10.261" v="6141"/>
          <ac:spMkLst>
            <pc:docMk/>
            <pc:sldMk cId="1001477861" sldId="549"/>
            <ac:spMk id="36" creationId="{00000000-0000-0000-0000-000000000000}"/>
          </ac:spMkLst>
        </pc:spChg>
        <pc:spChg chg="mod">
          <ac:chgData name="Ko Gihwan" userId="b8527f9c7cadff09" providerId="LiveId" clId="{C2D6D24F-D507-42DE-A4F0-AC4E8BB1C1A9}" dt="2019-10-27T03:58:57.267" v="6049"/>
          <ac:spMkLst>
            <pc:docMk/>
            <pc:sldMk cId="1001477861" sldId="549"/>
            <ac:spMk id="42" creationId="{00000000-0000-0000-0000-000000000000}"/>
          </ac:spMkLst>
        </pc:spChg>
        <pc:spChg chg="mod">
          <ac:chgData name="Ko Gihwan" userId="b8527f9c7cadff09" providerId="LiveId" clId="{C2D6D24F-D507-42DE-A4F0-AC4E8BB1C1A9}" dt="2019-10-27T03:59:20.663" v="6065" actId="20577"/>
          <ac:spMkLst>
            <pc:docMk/>
            <pc:sldMk cId="1001477861" sldId="549"/>
            <ac:spMk id="46" creationId="{00000000-0000-0000-0000-000000000000}"/>
          </ac:spMkLst>
        </pc:spChg>
        <pc:spChg chg="mod">
          <ac:chgData name="Ko Gihwan" userId="b8527f9c7cadff09" providerId="LiveId" clId="{C2D6D24F-D507-42DE-A4F0-AC4E8BB1C1A9}" dt="2019-10-21T20:16:18.423" v="2576" actId="20577"/>
          <ac:spMkLst>
            <pc:docMk/>
            <pc:sldMk cId="1001477861" sldId="549"/>
            <ac:spMk id="53" creationId="{00000000-0000-0000-0000-000000000000}"/>
          </ac:spMkLst>
        </pc:spChg>
      </pc:sldChg>
      <pc:sldChg chg="modSp">
        <pc:chgData name="Ko Gihwan" userId="b8527f9c7cadff09" providerId="LiveId" clId="{C2D6D24F-D507-42DE-A4F0-AC4E8BB1C1A9}" dt="2019-11-06T02:04:48.874" v="15494" actId="20577"/>
        <pc:sldMkLst>
          <pc:docMk/>
          <pc:sldMk cId="2996816085" sldId="574"/>
        </pc:sldMkLst>
        <pc:spChg chg="mod">
          <ac:chgData name="Ko Gihwan" userId="b8527f9c7cadff09" providerId="LiveId" clId="{C2D6D24F-D507-42DE-A4F0-AC4E8BB1C1A9}" dt="2019-11-06T02:04:48.874" v="15494" actId="20577"/>
          <ac:spMkLst>
            <pc:docMk/>
            <pc:sldMk cId="2996816085" sldId="574"/>
            <ac:spMk id="3" creationId="{00000000-0000-0000-0000-000000000000}"/>
          </ac:spMkLst>
        </pc:spChg>
      </pc:sldChg>
      <pc:sldChg chg="addSp delSp modSp modTransition">
        <pc:chgData name="Ko Gihwan" userId="b8527f9c7cadff09" providerId="LiveId" clId="{C2D6D24F-D507-42DE-A4F0-AC4E8BB1C1A9}" dt="2019-10-27T10:05:07.966" v="13002" actId="478"/>
        <pc:sldMkLst>
          <pc:docMk/>
          <pc:sldMk cId="321606616" sldId="638"/>
        </pc:sldMkLst>
        <pc:spChg chg="mod">
          <ac:chgData name="Ko Gihwan" userId="b8527f9c7cadff09" providerId="LiveId" clId="{C2D6D24F-D507-42DE-A4F0-AC4E8BB1C1A9}" dt="2019-10-24T03:52:59.918" v="3769"/>
          <ac:spMkLst>
            <pc:docMk/>
            <pc:sldMk cId="321606616" sldId="638"/>
            <ac:spMk id="2" creationId="{00000000-0000-0000-0000-000000000000}"/>
          </ac:spMkLst>
        </pc:spChg>
        <pc:spChg chg="del mod">
          <ac:chgData name="Ko Gihwan" userId="b8527f9c7cadff09" providerId="LiveId" clId="{C2D6D24F-D507-42DE-A4F0-AC4E8BB1C1A9}" dt="2019-10-24T03:51:21.092" v="3743" actId="478"/>
          <ac:spMkLst>
            <pc:docMk/>
            <pc:sldMk cId="321606616" sldId="638"/>
            <ac:spMk id="4" creationId="{00000000-0000-0000-0000-000000000000}"/>
          </ac:spMkLst>
        </pc:spChg>
        <pc:spChg chg="del mod">
          <ac:chgData name="Ko Gihwan" userId="b8527f9c7cadff09" providerId="LiveId" clId="{C2D6D24F-D507-42DE-A4F0-AC4E8BB1C1A9}" dt="2019-10-26T01:13:09.835" v="4397"/>
          <ac:spMkLst>
            <pc:docMk/>
            <pc:sldMk cId="321606616" sldId="638"/>
            <ac:spMk id="6" creationId="{00000000-0000-0000-0000-000000000000}"/>
          </ac:spMkLst>
        </pc:spChg>
        <pc:spChg chg="add mod">
          <ac:chgData name="Ko Gihwan" userId="b8527f9c7cadff09" providerId="LiveId" clId="{C2D6D24F-D507-42DE-A4F0-AC4E8BB1C1A9}" dt="2019-10-27T09:44:18.223" v="12229" actId="1076"/>
          <ac:spMkLst>
            <pc:docMk/>
            <pc:sldMk cId="321606616" sldId="638"/>
            <ac:spMk id="8" creationId="{099740F1-22BF-4E95-937A-EB864F603E72}"/>
          </ac:spMkLst>
        </pc:spChg>
        <pc:spChg chg="add del mod">
          <ac:chgData name="Ko Gihwan" userId="b8527f9c7cadff09" providerId="LiveId" clId="{C2D6D24F-D507-42DE-A4F0-AC4E8BB1C1A9}" dt="2019-10-26T01:04:22.224" v="4298"/>
          <ac:spMkLst>
            <pc:docMk/>
            <pc:sldMk cId="321606616" sldId="638"/>
            <ac:spMk id="8" creationId="{C7D747C0-F23E-4193-B6E0-8E5419265D52}"/>
          </ac:spMkLst>
        </pc:spChg>
        <pc:spChg chg="del mod">
          <ac:chgData name="Ko Gihwan" userId="b8527f9c7cadff09" providerId="LiveId" clId="{C2D6D24F-D507-42DE-A4F0-AC4E8BB1C1A9}" dt="2019-10-27T09:44:13.289" v="12228"/>
          <ac:spMkLst>
            <pc:docMk/>
            <pc:sldMk cId="321606616" sldId="638"/>
            <ac:spMk id="9" creationId="{00000000-0000-0000-0000-000000000000}"/>
          </ac:spMkLst>
        </pc:spChg>
        <pc:spChg chg="add del mod">
          <ac:chgData name="Ko Gihwan" userId="b8527f9c7cadff09" providerId="LiveId" clId="{C2D6D24F-D507-42DE-A4F0-AC4E8BB1C1A9}" dt="2019-10-26T01:04:39.899" v="4324" actId="478"/>
          <ac:spMkLst>
            <pc:docMk/>
            <pc:sldMk cId="321606616" sldId="638"/>
            <ac:spMk id="10" creationId="{39C2D4B3-5FA1-4449-A83E-80455320D9E4}"/>
          </ac:spMkLst>
        </pc:spChg>
        <pc:spChg chg="add del mod">
          <ac:chgData name="Ko Gihwan" userId="b8527f9c7cadff09" providerId="LiveId" clId="{C2D6D24F-D507-42DE-A4F0-AC4E8BB1C1A9}" dt="2019-10-27T10:05:07.966" v="13002" actId="478"/>
          <ac:spMkLst>
            <pc:docMk/>
            <pc:sldMk cId="321606616" sldId="638"/>
            <ac:spMk id="10" creationId="{E3813C3D-11E1-4D4C-900A-AC2D38BAC1E7}"/>
          </ac:spMkLst>
        </pc:spChg>
        <pc:spChg chg="add del">
          <ac:chgData name="Ko Gihwan" userId="b8527f9c7cadff09" providerId="LiveId" clId="{C2D6D24F-D507-42DE-A4F0-AC4E8BB1C1A9}" dt="2019-10-26T01:03:39.800" v="4279"/>
          <ac:spMkLst>
            <pc:docMk/>
            <pc:sldMk cId="321606616" sldId="638"/>
            <ac:spMk id="11" creationId="{FBDCB439-572A-4D53-A022-C5A0222A0E0E}"/>
          </ac:spMkLst>
        </pc:spChg>
        <pc:spChg chg="del topLvl">
          <ac:chgData name="Ko Gihwan" userId="b8527f9c7cadff09" providerId="LiveId" clId="{C2D6D24F-D507-42DE-A4F0-AC4E8BB1C1A9}" dt="2019-10-20T07:51:27.107" v="956" actId="478"/>
          <ac:spMkLst>
            <pc:docMk/>
            <pc:sldMk cId="321606616" sldId="638"/>
            <ac:spMk id="12" creationId="{00000000-0000-0000-0000-000000000000}"/>
          </ac:spMkLst>
        </pc:spChg>
        <pc:spChg chg="add del">
          <ac:chgData name="Ko Gihwan" userId="b8527f9c7cadff09" providerId="LiveId" clId="{C2D6D24F-D507-42DE-A4F0-AC4E8BB1C1A9}" dt="2019-10-26T01:03:41.997" v="4281"/>
          <ac:spMkLst>
            <pc:docMk/>
            <pc:sldMk cId="321606616" sldId="638"/>
            <ac:spMk id="12" creationId="{98A24A18-DA7A-4CC5-A286-72EDDD95E34F}"/>
          </ac:spMkLst>
        </pc:spChg>
        <pc:spChg chg="del mod">
          <ac:chgData name="Ko Gihwan" userId="b8527f9c7cadff09" providerId="LiveId" clId="{C2D6D24F-D507-42DE-A4F0-AC4E8BB1C1A9}" dt="2019-10-27T09:43:34.785" v="12130" actId="478"/>
          <ac:spMkLst>
            <pc:docMk/>
            <pc:sldMk cId="321606616" sldId="638"/>
            <ac:spMk id="13" creationId="{00000000-0000-0000-0000-000000000000}"/>
          </ac:spMkLst>
        </pc:spChg>
        <pc:spChg chg="del topLvl">
          <ac:chgData name="Ko Gihwan" userId="b8527f9c7cadff09" providerId="LiveId" clId="{C2D6D24F-D507-42DE-A4F0-AC4E8BB1C1A9}" dt="2019-10-20T07:51:25.945" v="955" actId="478"/>
          <ac:spMkLst>
            <pc:docMk/>
            <pc:sldMk cId="321606616" sldId="638"/>
            <ac:spMk id="14" creationId="{00000000-0000-0000-0000-000000000000}"/>
          </ac:spMkLst>
        </pc:spChg>
        <pc:spChg chg="add del mod">
          <ac:chgData name="Ko Gihwan" userId="b8527f9c7cadff09" providerId="LiveId" clId="{C2D6D24F-D507-42DE-A4F0-AC4E8BB1C1A9}" dt="2019-10-26T01:04:20.980" v="4296"/>
          <ac:spMkLst>
            <pc:docMk/>
            <pc:sldMk cId="321606616" sldId="638"/>
            <ac:spMk id="14" creationId="{766545B7-FCE1-449E-9ECF-8ACA957484EA}"/>
          </ac:spMkLst>
        </pc:spChg>
        <pc:spChg chg="add del mod">
          <ac:chgData name="Ko Gihwan" userId="b8527f9c7cadff09" providerId="LiveId" clId="{C2D6D24F-D507-42DE-A4F0-AC4E8BB1C1A9}" dt="2019-10-26T01:04:36.293" v="4323" actId="20577"/>
          <ac:spMkLst>
            <pc:docMk/>
            <pc:sldMk cId="321606616" sldId="638"/>
            <ac:spMk id="15" creationId="{726F46F3-2CE6-4D40-8C40-6EAAD35B9486}"/>
          </ac:spMkLst>
        </pc:spChg>
        <pc:spChg chg="del mod">
          <ac:chgData name="Ko Gihwan" userId="b8527f9c7cadff09" providerId="LiveId" clId="{C2D6D24F-D507-42DE-A4F0-AC4E8BB1C1A9}" dt="2019-10-24T03:51:13.723" v="3741" actId="478"/>
          <ac:spMkLst>
            <pc:docMk/>
            <pc:sldMk cId="321606616" sldId="638"/>
            <ac:spMk id="16" creationId="{00000000-0000-0000-0000-000000000000}"/>
          </ac:spMkLst>
        </pc:spChg>
        <pc:spChg chg="add del">
          <ac:chgData name="Ko Gihwan" userId="b8527f9c7cadff09" providerId="LiveId" clId="{C2D6D24F-D507-42DE-A4F0-AC4E8BB1C1A9}" dt="2019-10-26T01:04:03.633" v="4293"/>
          <ac:spMkLst>
            <pc:docMk/>
            <pc:sldMk cId="321606616" sldId="638"/>
            <ac:spMk id="16" creationId="{58FF3A25-0554-42B8-A14B-2748CB123303}"/>
          </ac:spMkLst>
        </pc:spChg>
        <pc:spChg chg="add mod">
          <ac:chgData name="Ko Gihwan" userId="b8527f9c7cadff09" providerId="LiveId" clId="{C2D6D24F-D507-42DE-A4F0-AC4E8BB1C1A9}" dt="2019-10-27T09:44:11.608" v="12226" actId="20577"/>
          <ac:spMkLst>
            <pc:docMk/>
            <pc:sldMk cId="321606616" sldId="638"/>
            <ac:spMk id="17" creationId="{6CD90308-3EC3-4D96-8E5C-F48CE9DF9B97}"/>
          </ac:spMkLst>
        </pc:spChg>
        <pc:grpChg chg="del">
          <ac:chgData name="Ko Gihwan" userId="b8527f9c7cadff09" providerId="LiveId" clId="{C2D6D24F-D507-42DE-A4F0-AC4E8BB1C1A9}" dt="2019-10-20T07:51:25.945" v="955" actId="478"/>
          <ac:grpSpMkLst>
            <pc:docMk/>
            <pc:sldMk cId="321606616" sldId="638"/>
            <ac:grpSpMk id="15" creationId="{00000000-0000-0000-0000-000000000000}"/>
          </ac:grpSpMkLst>
        </pc:grpChg>
      </pc:sldChg>
      <pc:sldChg chg="addSp delSp modSp">
        <pc:chgData name="Ko Gihwan" userId="b8527f9c7cadff09" providerId="LiveId" clId="{C2D6D24F-D507-42DE-A4F0-AC4E8BB1C1A9}" dt="2019-11-07T04:26:31.977" v="17123" actId="1038"/>
        <pc:sldMkLst>
          <pc:docMk/>
          <pc:sldMk cId="2701037264" sldId="641"/>
        </pc:sldMkLst>
        <pc:spChg chg="mod">
          <ac:chgData name="Ko Gihwan" userId="b8527f9c7cadff09" providerId="LiveId" clId="{C2D6D24F-D507-42DE-A4F0-AC4E8BB1C1A9}" dt="2019-10-20T15:51:03.389" v="1398"/>
          <ac:spMkLst>
            <pc:docMk/>
            <pc:sldMk cId="2701037264" sldId="641"/>
            <ac:spMk id="2" creationId="{00000000-0000-0000-0000-000000000000}"/>
          </ac:spMkLst>
        </pc:spChg>
        <pc:spChg chg="del mod">
          <ac:chgData name="Ko Gihwan" userId="b8527f9c7cadff09" providerId="LiveId" clId="{C2D6D24F-D507-42DE-A4F0-AC4E8BB1C1A9}" dt="2019-11-06T05:30:06.990" v="17053" actId="478"/>
          <ac:spMkLst>
            <pc:docMk/>
            <pc:sldMk cId="2701037264" sldId="641"/>
            <ac:spMk id="3" creationId="{00000000-0000-0000-0000-000000000000}"/>
          </ac:spMkLst>
        </pc:spChg>
        <pc:spChg chg="del mod">
          <ac:chgData name="Ko Gihwan" userId="b8527f9c7cadff09" providerId="LiveId" clId="{C2D6D24F-D507-42DE-A4F0-AC4E8BB1C1A9}" dt="2019-10-20T15:51:56.981" v="1440" actId="478"/>
          <ac:spMkLst>
            <pc:docMk/>
            <pc:sldMk cId="2701037264" sldId="641"/>
            <ac:spMk id="4" creationId="{00000000-0000-0000-0000-000000000000}"/>
          </ac:spMkLst>
        </pc:spChg>
        <pc:spChg chg="del mod">
          <ac:chgData name="Ko Gihwan" userId="b8527f9c7cadff09" providerId="LiveId" clId="{C2D6D24F-D507-42DE-A4F0-AC4E8BB1C1A9}" dt="2019-11-06T05:30:06.990" v="17053" actId="478"/>
          <ac:spMkLst>
            <pc:docMk/>
            <pc:sldMk cId="2701037264" sldId="641"/>
            <ac:spMk id="6" creationId="{00000000-0000-0000-0000-000000000000}"/>
          </ac:spMkLst>
        </pc:spChg>
        <pc:spChg chg="add del">
          <ac:chgData name="Ko Gihwan" userId="b8527f9c7cadff09" providerId="LiveId" clId="{C2D6D24F-D507-42DE-A4F0-AC4E8BB1C1A9}" dt="2019-10-26T01:26:32.391" v="4399"/>
          <ac:spMkLst>
            <pc:docMk/>
            <pc:sldMk cId="2701037264" sldId="641"/>
            <ac:spMk id="7" creationId="{ADB94B48-5ACC-4F64-9A90-9F71A098A760}"/>
          </ac:spMkLst>
        </pc:spChg>
        <pc:spChg chg="add del mod">
          <ac:chgData name="Ko Gihwan" userId="b8527f9c7cadff09" providerId="LiveId" clId="{C2D6D24F-D507-42DE-A4F0-AC4E8BB1C1A9}" dt="2019-10-24T02:30:06.900" v="3574" actId="478"/>
          <ac:spMkLst>
            <pc:docMk/>
            <pc:sldMk cId="2701037264" sldId="641"/>
            <ac:spMk id="7" creationId="{D1C7AD74-519D-4B5D-8D4E-0CCAA0733594}"/>
          </ac:spMkLst>
        </pc:spChg>
        <pc:spChg chg="add mod">
          <ac:chgData name="Ko Gihwan" userId="b8527f9c7cadff09" providerId="LiveId" clId="{C2D6D24F-D507-42DE-A4F0-AC4E8BB1C1A9}" dt="2019-11-05T05:55:10.983" v="15147" actId="20577"/>
          <ac:spMkLst>
            <pc:docMk/>
            <pc:sldMk cId="2701037264" sldId="641"/>
            <ac:spMk id="9" creationId="{91A0F6FF-11D5-417C-8AAC-8F653CD5E50C}"/>
          </ac:spMkLst>
        </pc:spChg>
        <pc:spChg chg="add del mod">
          <ac:chgData name="Ko Gihwan" userId="b8527f9c7cadff09" providerId="LiveId" clId="{C2D6D24F-D507-42DE-A4F0-AC4E8BB1C1A9}" dt="2019-10-21T21:26:31.360" v="3308" actId="478"/>
          <ac:spMkLst>
            <pc:docMk/>
            <pc:sldMk cId="2701037264" sldId="641"/>
            <ac:spMk id="9" creationId="{BE64197E-265F-4B59-938C-3F44ECDCA242}"/>
          </ac:spMkLst>
        </pc:spChg>
        <pc:spChg chg="add mod">
          <ac:chgData name="Ko Gihwan" userId="b8527f9c7cadff09" providerId="LiveId" clId="{C2D6D24F-D507-42DE-A4F0-AC4E8BB1C1A9}" dt="2019-10-26T01:27:12.032" v="4415"/>
          <ac:spMkLst>
            <pc:docMk/>
            <pc:sldMk cId="2701037264" sldId="641"/>
            <ac:spMk id="10" creationId="{366250AB-3A8D-4933-9F6D-FFFA30A690D5}"/>
          </ac:spMkLst>
        </pc:spChg>
        <pc:spChg chg="add mod">
          <ac:chgData name="Ko Gihwan" userId="b8527f9c7cadff09" providerId="LiveId" clId="{C2D6D24F-D507-42DE-A4F0-AC4E8BB1C1A9}" dt="2019-11-06T05:31:55.353" v="17064"/>
          <ac:spMkLst>
            <pc:docMk/>
            <pc:sldMk cId="2701037264" sldId="641"/>
            <ac:spMk id="11" creationId="{E4951850-476F-490E-955A-E75246A3952E}"/>
          </ac:spMkLst>
        </pc:spChg>
        <pc:spChg chg="add del mod">
          <ac:chgData name="Ko Gihwan" userId="b8527f9c7cadff09" providerId="LiveId" clId="{C2D6D24F-D507-42DE-A4F0-AC4E8BB1C1A9}" dt="2019-11-07T03:33:01.357" v="17079" actId="478"/>
          <ac:spMkLst>
            <pc:docMk/>
            <pc:sldMk cId="2701037264" sldId="641"/>
            <ac:spMk id="12" creationId="{C27607FC-A741-4EF8-903C-6BDA1D113B10}"/>
          </ac:spMkLst>
        </pc:spChg>
        <pc:spChg chg="add mod">
          <ac:chgData name="Ko Gihwan" userId="b8527f9c7cadff09" providerId="LiveId" clId="{C2D6D24F-D507-42DE-A4F0-AC4E8BB1C1A9}" dt="2019-11-07T04:14:48.489" v="17106" actId="1037"/>
          <ac:spMkLst>
            <pc:docMk/>
            <pc:sldMk cId="2701037264" sldId="641"/>
            <ac:spMk id="13" creationId="{10C57AE3-81AF-48AF-83F7-3ED0E4D9370F}"/>
          </ac:spMkLst>
        </pc:spChg>
        <pc:spChg chg="add del mod">
          <ac:chgData name="Ko Gihwan" userId="b8527f9c7cadff09" providerId="LiveId" clId="{C2D6D24F-D507-42DE-A4F0-AC4E8BB1C1A9}" dt="2019-11-06T05:30:06.990" v="17053" actId="478"/>
          <ac:spMkLst>
            <pc:docMk/>
            <pc:sldMk cId="2701037264" sldId="641"/>
            <ac:spMk id="13" creationId="{9572521E-0427-45A6-9DA1-6EF1A74BCCE2}"/>
          </ac:spMkLst>
        </pc:spChg>
        <pc:spChg chg="add mod">
          <ac:chgData name="Ko Gihwan" userId="b8527f9c7cadff09" providerId="LiveId" clId="{C2D6D24F-D507-42DE-A4F0-AC4E8BB1C1A9}" dt="2019-11-07T04:26:31.977" v="17123" actId="1038"/>
          <ac:spMkLst>
            <pc:docMk/>
            <pc:sldMk cId="2701037264" sldId="641"/>
            <ac:spMk id="14" creationId="{9ABC940D-7DCA-4275-AFC2-8B497A46CA4B}"/>
          </ac:spMkLst>
        </pc:spChg>
        <pc:spChg chg="add del mod">
          <ac:chgData name="Ko Gihwan" userId="b8527f9c7cadff09" providerId="LiveId" clId="{C2D6D24F-D507-42DE-A4F0-AC4E8BB1C1A9}" dt="2019-11-06T05:30:06.990" v="17053" actId="478"/>
          <ac:spMkLst>
            <pc:docMk/>
            <pc:sldMk cId="2701037264" sldId="641"/>
            <ac:spMk id="14" creationId="{C01220BD-A7B5-4E08-A9E8-2309A015661C}"/>
          </ac:spMkLst>
        </pc:spChg>
        <pc:spChg chg="add del mod">
          <ac:chgData name="Ko Gihwan" userId="b8527f9c7cadff09" providerId="LiveId" clId="{C2D6D24F-D507-42DE-A4F0-AC4E8BB1C1A9}" dt="2019-11-06T05:30:06.990" v="17053" actId="478"/>
          <ac:spMkLst>
            <pc:docMk/>
            <pc:sldMk cId="2701037264" sldId="641"/>
            <ac:spMk id="15" creationId="{67FFF710-3501-4816-AA48-D14D2E971221}"/>
          </ac:spMkLst>
        </pc:spChg>
        <pc:spChg chg="add del">
          <ac:chgData name="Ko Gihwan" userId="b8527f9c7cadff09" providerId="LiveId" clId="{C2D6D24F-D507-42DE-A4F0-AC4E8BB1C1A9}" dt="2019-10-26T01:37:50.249" v="4597"/>
          <ac:spMkLst>
            <pc:docMk/>
            <pc:sldMk cId="2701037264" sldId="641"/>
            <ac:spMk id="16" creationId="{D1B05414-FF1A-4EBF-8381-6DE4A59DBB8E}"/>
          </ac:spMkLst>
        </pc:spChg>
        <pc:grpChg chg="del mod">
          <ac:chgData name="Ko Gihwan" userId="b8527f9c7cadff09" providerId="LiveId" clId="{C2D6D24F-D507-42DE-A4F0-AC4E8BB1C1A9}" dt="2019-10-20T15:51:58.052" v="1441" actId="478"/>
          <ac:grpSpMkLst>
            <pc:docMk/>
            <pc:sldMk cId="2701037264" sldId="641"/>
            <ac:grpSpMk id="12" creationId="{00000000-0000-0000-0000-000000000000}"/>
          </ac:grpSpMkLst>
        </pc:grpChg>
        <pc:picChg chg="add mod modCrop">
          <ac:chgData name="Ko Gihwan" userId="b8527f9c7cadff09" providerId="LiveId" clId="{C2D6D24F-D507-42DE-A4F0-AC4E8BB1C1A9}" dt="2019-11-07T04:24:43.625" v="17108" actId="14100"/>
          <ac:picMkLst>
            <pc:docMk/>
            <pc:sldMk cId="2701037264" sldId="641"/>
            <ac:picMk id="4" creationId="{6E19371B-0BF8-4597-BF38-D4768E9EDC85}"/>
          </ac:picMkLst>
        </pc:picChg>
        <pc:picChg chg="add mod modCrop">
          <ac:chgData name="Ko Gihwan" userId="b8527f9c7cadff09" providerId="LiveId" clId="{C2D6D24F-D507-42DE-A4F0-AC4E8BB1C1A9}" dt="2019-11-07T04:14:13.229" v="17094" actId="1076"/>
          <ac:picMkLst>
            <pc:docMk/>
            <pc:sldMk cId="2701037264" sldId="641"/>
            <ac:picMk id="5" creationId="{B34B5065-CD62-4B53-A141-F1D970C846AE}"/>
          </ac:picMkLst>
        </pc:picChg>
        <pc:cxnChg chg="add mod">
          <ac:chgData name="Ko Gihwan" userId="b8527f9c7cadff09" providerId="LiveId" clId="{C2D6D24F-D507-42DE-A4F0-AC4E8BB1C1A9}" dt="2019-11-07T04:26:28.229" v="17121" actId="14100"/>
          <ac:cxnSpMkLst>
            <pc:docMk/>
            <pc:sldMk cId="2701037264" sldId="641"/>
            <ac:cxnSpMk id="7" creationId="{DF7E4CD1-2E7D-4F89-9E86-8113CDE4B18F}"/>
          </ac:cxnSpMkLst>
        </pc:cxnChg>
      </pc:sldChg>
      <pc:sldChg chg="addSp modSp ord">
        <pc:chgData name="Ko Gihwan" userId="b8527f9c7cadff09" providerId="LiveId" clId="{C2D6D24F-D507-42DE-A4F0-AC4E8BB1C1A9}" dt="2019-11-05T06:08:08.356" v="15157" actId="20577"/>
        <pc:sldMkLst>
          <pc:docMk/>
          <pc:sldMk cId="1379755263" sldId="642"/>
        </pc:sldMkLst>
        <pc:spChg chg="mod">
          <ac:chgData name="Ko Gihwan" userId="b8527f9c7cadff09" providerId="LiveId" clId="{C2D6D24F-D507-42DE-A4F0-AC4E8BB1C1A9}" dt="2019-10-21T21:31:25.250" v="3557" actId="20577"/>
          <ac:spMkLst>
            <pc:docMk/>
            <pc:sldMk cId="1379755263" sldId="642"/>
            <ac:spMk id="2" creationId="{00000000-0000-0000-0000-000000000000}"/>
          </ac:spMkLst>
        </pc:spChg>
        <pc:spChg chg="mod">
          <ac:chgData name="Ko Gihwan" userId="b8527f9c7cadff09" providerId="LiveId" clId="{C2D6D24F-D507-42DE-A4F0-AC4E8BB1C1A9}" dt="2019-10-26T02:59:48.478" v="5764" actId="20577"/>
          <ac:spMkLst>
            <pc:docMk/>
            <pc:sldMk cId="1379755263" sldId="642"/>
            <ac:spMk id="3" creationId="{00000000-0000-0000-0000-000000000000}"/>
          </ac:spMkLst>
        </pc:spChg>
        <pc:spChg chg="add mod">
          <ac:chgData name="Ko Gihwan" userId="b8527f9c7cadff09" providerId="LiveId" clId="{C2D6D24F-D507-42DE-A4F0-AC4E8BB1C1A9}" dt="2019-10-26T02:57:23.202" v="5455" actId="20577"/>
          <ac:spMkLst>
            <pc:docMk/>
            <pc:sldMk cId="1379755263" sldId="642"/>
            <ac:spMk id="5" creationId="{2C5CAE66-B226-42B1-AFD0-9B94BC0241E1}"/>
          </ac:spMkLst>
        </pc:spChg>
        <pc:spChg chg="add mod">
          <ac:chgData name="Ko Gihwan" userId="b8527f9c7cadff09" providerId="LiveId" clId="{C2D6D24F-D507-42DE-A4F0-AC4E8BB1C1A9}" dt="2019-11-05T06:08:08.356" v="15157" actId="20577"/>
          <ac:spMkLst>
            <pc:docMk/>
            <pc:sldMk cId="1379755263" sldId="642"/>
            <ac:spMk id="6" creationId="{18B52A7E-9505-4DEC-B515-2BEBE3A0D8EC}"/>
          </ac:spMkLst>
        </pc:spChg>
        <pc:picChg chg="mod">
          <ac:chgData name="Ko Gihwan" userId="b8527f9c7cadff09" providerId="LiveId" clId="{C2D6D24F-D507-42DE-A4F0-AC4E8BB1C1A9}" dt="2019-10-26T03:00:13.621" v="5767" actId="1076"/>
          <ac:picMkLst>
            <pc:docMk/>
            <pc:sldMk cId="1379755263" sldId="642"/>
            <ac:picMk id="4" creationId="{00000000-0000-0000-0000-000000000000}"/>
          </ac:picMkLst>
        </pc:picChg>
      </pc:sldChg>
      <pc:sldChg chg="add del">
        <pc:chgData name="Ko Gihwan" userId="b8527f9c7cadff09" providerId="LiveId" clId="{C2D6D24F-D507-42DE-A4F0-AC4E8BB1C1A9}" dt="2019-11-07T05:57:30.470" v="18562" actId="2696"/>
        <pc:sldMkLst>
          <pc:docMk/>
          <pc:sldMk cId="3672312152" sldId="650"/>
        </pc:sldMkLst>
      </pc:sldChg>
      <pc:sldChg chg="addSp delSp modSp">
        <pc:chgData name="Ko Gihwan" userId="b8527f9c7cadff09" providerId="LiveId" clId="{C2D6D24F-D507-42DE-A4F0-AC4E8BB1C1A9}" dt="2019-11-07T05:56:28.770" v="18544" actId="1076"/>
        <pc:sldMkLst>
          <pc:docMk/>
          <pc:sldMk cId="3387479651" sldId="652"/>
        </pc:sldMkLst>
        <pc:spChg chg="mod">
          <ac:chgData name="Ko Gihwan" userId="b8527f9c7cadff09" providerId="LiveId" clId="{C2D6D24F-D507-42DE-A4F0-AC4E8BB1C1A9}" dt="2019-10-22T02:58:51.092" v="2281" actId="20577"/>
          <ac:spMkLst>
            <pc:docMk/>
            <pc:sldMk cId="3387479651" sldId="652"/>
            <ac:spMk id="2" creationId="{00000000-0000-0000-0000-000000000000}"/>
          </ac:spMkLst>
        </pc:spChg>
        <pc:spChg chg="del mod">
          <ac:chgData name="Ko Gihwan" userId="b8527f9c7cadff09" providerId="LiveId" clId="{C2D6D24F-D507-42DE-A4F0-AC4E8BB1C1A9}" dt="2019-10-26T01:38:35.904" v="4615"/>
          <ac:spMkLst>
            <pc:docMk/>
            <pc:sldMk cId="3387479651" sldId="652"/>
            <ac:spMk id="3" creationId="{00000000-0000-0000-0000-000000000000}"/>
          </ac:spMkLst>
        </pc:spChg>
        <pc:spChg chg="add mod">
          <ac:chgData name="Ko Gihwan" userId="b8527f9c7cadff09" providerId="LiveId" clId="{C2D6D24F-D507-42DE-A4F0-AC4E8BB1C1A9}" dt="2019-11-07T05:47:40.080" v="18315" actId="20577"/>
          <ac:spMkLst>
            <pc:docMk/>
            <pc:sldMk cId="3387479651" sldId="652"/>
            <ac:spMk id="5" creationId="{1F5AC101-BEEA-424A-BE6C-20F3AC02A865}"/>
          </ac:spMkLst>
        </pc:spChg>
        <pc:spChg chg="add mod">
          <ac:chgData name="Ko Gihwan" userId="b8527f9c7cadff09" providerId="LiveId" clId="{C2D6D24F-D507-42DE-A4F0-AC4E8BB1C1A9}" dt="2019-11-07T05:51:48.087" v="18541" actId="20577"/>
          <ac:spMkLst>
            <pc:docMk/>
            <pc:sldMk cId="3387479651" sldId="652"/>
            <ac:spMk id="6" creationId="{417385EC-423B-48FB-AE94-A092F2D8EC6A}"/>
          </ac:spMkLst>
        </pc:spChg>
        <pc:picChg chg="add mod">
          <ac:chgData name="Ko Gihwan" userId="b8527f9c7cadff09" providerId="LiveId" clId="{C2D6D24F-D507-42DE-A4F0-AC4E8BB1C1A9}" dt="2019-11-07T05:56:28.770" v="18544" actId="1076"/>
          <ac:picMkLst>
            <pc:docMk/>
            <pc:sldMk cId="3387479651" sldId="652"/>
            <ac:picMk id="4" creationId="{05FB3E27-AB47-42E0-B8CA-A4A2C8B6872B}"/>
          </ac:picMkLst>
        </pc:picChg>
        <pc:picChg chg="del mod">
          <ac:chgData name="Ko Gihwan" userId="b8527f9c7cadff09" providerId="LiveId" clId="{C2D6D24F-D507-42DE-A4F0-AC4E8BB1C1A9}" dt="2019-11-07T05:44:24.993" v="18156" actId="478"/>
          <ac:picMkLst>
            <pc:docMk/>
            <pc:sldMk cId="3387479651" sldId="652"/>
            <ac:picMk id="2050" creationId="{00000000-0000-0000-0000-000000000000}"/>
          </ac:picMkLst>
        </pc:picChg>
      </pc:sldChg>
      <pc:sldChg chg="addSp delSp modSp">
        <pc:chgData name="Ko Gihwan" userId="b8527f9c7cadff09" providerId="LiveId" clId="{C2D6D24F-D507-42DE-A4F0-AC4E8BB1C1A9}" dt="2019-11-07T05:56:37.937" v="18546" actId="478"/>
        <pc:sldMkLst>
          <pc:docMk/>
          <pc:sldMk cId="2624012918" sldId="653"/>
        </pc:sldMkLst>
        <pc:spChg chg="mod">
          <ac:chgData name="Ko Gihwan" userId="b8527f9c7cadff09" providerId="LiveId" clId="{C2D6D24F-D507-42DE-A4F0-AC4E8BB1C1A9}" dt="2019-10-21T19:07:53.112" v="2501" actId="20577"/>
          <ac:spMkLst>
            <pc:docMk/>
            <pc:sldMk cId="2624012918" sldId="653"/>
            <ac:spMk id="2" creationId="{00000000-0000-0000-0000-000000000000}"/>
          </ac:spMkLst>
        </pc:spChg>
        <pc:spChg chg="del mod">
          <ac:chgData name="Ko Gihwan" userId="b8527f9c7cadff09" providerId="LiveId" clId="{C2D6D24F-D507-42DE-A4F0-AC4E8BB1C1A9}" dt="2019-10-26T01:42:47.695" v="4771"/>
          <ac:spMkLst>
            <pc:docMk/>
            <pc:sldMk cId="2624012918" sldId="653"/>
            <ac:spMk id="3" creationId="{00000000-0000-0000-0000-000000000000}"/>
          </ac:spMkLst>
        </pc:spChg>
        <pc:spChg chg="add mod">
          <ac:chgData name="Ko Gihwan" userId="b8527f9c7cadff09" providerId="LiveId" clId="{C2D6D24F-D507-42DE-A4F0-AC4E8BB1C1A9}" dt="2019-11-07T05:51:04.691" v="18534" actId="20577"/>
          <ac:spMkLst>
            <pc:docMk/>
            <pc:sldMk cId="2624012918" sldId="653"/>
            <ac:spMk id="5" creationId="{F17ABFE6-A10E-4573-A356-4F5987B10BCE}"/>
          </ac:spMkLst>
        </pc:spChg>
        <pc:spChg chg="add del">
          <ac:chgData name="Ko Gihwan" userId="b8527f9c7cadff09" providerId="LiveId" clId="{C2D6D24F-D507-42DE-A4F0-AC4E8BB1C1A9}" dt="2019-10-26T01:42:31.214" v="4764"/>
          <ac:spMkLst>
            <pc:docMk/>
            <pc:sldMk cId="2624012918" sldId="653"/>
            <ac:spMk id="6" creationId="{D77A662D-7EA7-4BEC-8C0E-E0C1D7D1BADF}"/>
          </ac:spMkLst>
        </pc:spChg>
        <pc:spChg chg="add mod">
          <ac:chgData name="Ko Gihwan" userId="b8527f9c7cadff09" providerId="LiveId" clId="{C2D6D24F-D507-42DE-A4F0-AC4E8BB1C1A9}" dt="2019-11-07T05:51:13.914" v="18535" actId="1076"/>
          <ac:spMkLst>
            <pc:docMk/>
            <pc:sldMk cId="2624012918" sldId="653"/>
            <ac:spMk id="7" creationId="{EEC8C79C-D43B-413A-AAD2-39BE647E675A}"/>
          </ac:spMkLst>
        </pc:spChg>
        <pc:spChg chg="add del mod">
          <ac:chgData name="Ko Gihwan" userId="b8527f9c7cadff09" providerId="LiveId" clId="{C2D6D24F-D507-42DE-A4F0-AC4E8BB1C1A9}" dt="2019-11-07T05:56:37.937" v="18546" actId="478"/>
          <ac:spMkLst>
            <pc:docMk/>
            <pc:sldMk cId="2624012918" sldId="653"/>
            <ac:spMk id="8" creationId="{3EBDBF7E-F4AE-479F-BBA4-D4B7059FD61A}"/>
          </ac:spMkLst>
        </pc:spChg>
        <pc:picChg chg="add mod">
          <ac:chgData name="Ko Gihwan" userId="b8527f9c7cadff09" providerId="LiveId" clId="{C2D6D24F-D507-42DE-A4F0-AC4E8BB1C1A9}" dt="2019-11-07T05:56:24.811" v="18543" actId="1076"/>
          <ac:picMkLst>
            <pc:docMk/>
            <pc:sldMk cId="2624012918" sldId="653"/>
            <ac:picMk id="4" creationId="{B257D250-97A4-448F-ABFD-483F3B0A7756}"/>
          </ac:picMkLst>
        </pc:picChg>
        <pc:picChg chg="del">
          <ac:chgData name="Ko Gihwan" userId="b8527f9c7cadff09" providerId="LiveId" clId="{C2D6D24F-D507-42DE-A4F0-AC4E8BB1C1A9}" dt="2019-11-07T05:41:06.985" v="18048" actId="478"/>
          <ac:picMkLst>
            <pc:docMk/>
            <pc:sldMk cId="2624012918" sldId="653"/>
            <ac:picMk id="3074" creationId="{00000000-0000-0000-0000-000000000000}"/>
          </ac:picMkLst>
        </pc:picChg>
      </pc:sldChg>
      <pc:sldChg chg="addSp delSp modSp ord">
        <pc:chgData name="Ko Gihwan" userId="b8527f9c7cadff09" providerId="LiveId" clId="{C2D6D24F-D507-42DE-A4F0-AC4E8BB1C1A9}" dt="2019-11-05T06:08:20.913" v="15165" actId="20577"/>
        <pc:sldMkLst>
          <pc:docMk/>
          <pc:sldMk cId="1090723439" sldId="654"/>
        </pc:sldMkLst>
        <pc:spChg chg="mod">
          <ac:chgData name="Ko Gihwan" userId="b8527f9c7cadff09" providerId="LiveId" clId="{C2D6D24F-D507-42DE-A4F0-AC4E8BB1C1A9}" dt="2019-10-21T21:31:06.161" v="3527" actId="20577"/>
          <ac:spMkLst>
            <pc:docMk/>
            <pc:sldMk cId="1090723439" sldId="654"/>
            <ac:spMk id="2" creationId="{00000000-0000-0000-0000-000000000000}"/>
          </ac:spMkLst>
        </pc:spChg>
        <pc:spChg chg="del mod">
          <ac:chgData name="Ko Gihwan" userId="b8527f9c7cadff09" providerId="LiveId" clId="{C2D6D24F-D507-42DE-A4F0-AC4E8BB1C1A9}" dt="2019-10-26T03:01:35.603" v="5937"/>
          <ac:spMkLst>
            <pc:docMk/>
            <pc:sldMk cId="1090723439" sldId="654"/>
            <ac:spMk id="3" creationId="{00000000-0000-0000-0000-000000000000}"/>
          </ac:spMkLst>
        </pc:spChg>
        <pc:spChg chg="add del mod">
          <ac:chgData name="Ko Gihwan" userId="b8527f9c7cadff09" providerId="LiveId" clId="{C2D6D24F-D507-42DE-A4F0-AC4E8BB1C1A9}" dt="2019-10-30T15:26:13.607" v="15108" actId="478"/>
          <ac:spMkLst>
            <pc:docMk/>
            <pc:sldMk cId="1090723439" sldId="654"/>
            <ac:spMk id="4" creationId="{F2C486D4-D618-45BE-9976-AD5E5ABD62B5}"/>
          </ac:spMkLst>
        </pc:spChg>
        <pc:spChg chg="add del mod">
          <ac:chgData name="Ko Gihwan" userId="b8527f9c7cadff09" providerId="LiveId" clId="{C2D6D24F-D507-42DE-A4F0-AC4E8BB1C1A9}" dt="2019-10-30T15:26:13.607" v="15108" actId="478"/>
          <ac:spMkLst>
            <pc:docMk/>
            <pc:sldMk cId="1090723439" sldId="654"/>
            <ac:spMk id="6" creationId="{FE988A5E-645E-4274-B89A-E3BEC6B3D1CD}"/>
          </ac:spMkLst>
        </pc:spChg>
        <pc:spChg chg="add mod">
          <ac:chgData name="Ko Gihwan" userId="b8527f9c7cadff09" providerId="LiveId" clId="{C2D6D24F-D507-42DE-A4F0-AC4E8BB1C1A9}" dt="2019-10-26T03:01:04.669" v="5927"/>
          <ac:spMkLst>
            <pc:docMk/>
            <pc:sldMk cId="1090723439" sldId="654"/>
            <ac:spMk id="9" creationId="{46FDE5B1-E262-44BC-B06F-D6358BC67C06}"/>
          </ac:spMkLst>
        </pc:spChg>
        <pc:spChg chg="add mod">
          <ac:chgData name="Ko Gihwan" userId="b8527f9c7cadff09" providerId="LiveId" clId="{C2D6D24F-D507-42DE-A4F0-AC4E8BB1C1A9}" dt="2019-11-05T06:08:20.913" v="15165" actId="20577"/>
          <ac:spMkLst>
            <pc:docMk/>
            <pc:sldMk cId="1090723439" sldId="654"/>
            <ac:spMk id="10" creationId="{4E900195-1558-45F2-99D3-87C6746652FB}"/>
          </ac:spMkLst>
        </pc:spChg>
        <pc:graphicFrameChg chg="add del mod modGraphic">
          <ac:chgData name="Ko Gihwan" userId="b8527f9c7cadff09" providerId="LiveId" clId="{C2D6D24F-D507-42DE-A4F0-AC4E8BB1C1A9}" dt="2019-10-30T15:26:08.219" v="15106" actId="478"/>
          <ac:graphicFrameMkLst>
            <pc:docMk/>
            <pc:sldMk cId="1090723439" sldId="654"/>
            <ac:graphicFrameMk id="5" creationId="{D1976311-5296-4136-BAFB-0EF611AA6E26}"/>
          </ac:graphicFrameMkLst>
        </pc:graphicFrameChg>
        <pc:graphicFrameChg chg="add del mod modGraphic">
          <ac:chgData name="Ko Gihwan" userId="b8527f9c7cadff09" providerId="LiveId" clId="{C2D6D24F-D507-42DE-A4F0-AC4E8BB1C1A9}" dt="2019-10-30T15:26:09.813" v="15107" actId="478"/>
          <ac:graphicFrameMkLst>
            <pc:docMk/>
            <pc:sldMk cId="1090723439" sldId="654"/>
            <ac:graphicFrameMk id="7" creationId="{3ECCA2E9-A95D-4129-9354-B0C6D8D957AE}"/>
          </ac:graphicFrameMkLst>
        </pc:graphicFrameChg>
        <pc:picChg chg="del">
          <ac:chgData name="Ko Gihwan" userId="b8527f9c7cadff09" providerId="LiveId" clId="{C2D6D24F-D507-42DE-A4F0-AC4E8BB1C1A9}" dt="2019-10-26T02:13:46.318" v="4772" actId="478"/>
          <ac:picMkLst>
            <pc:docMk/>
            <pc:sldMk cId="1090723439" sldId="654"/>
            <ac:picMk id="4098" creationId="{00000000-0000-0000-0000-000000000000}"/>
          </ac:picMkLst>
        </pc:picChg>
      </pc:sldChg>
      <pc:sldChg chg="addSp delSp modSp add">
        <pc:chgData name="Ko Gihwan" userId="b8527f9c7cadff09" providerId="LiveId" clId="{C2D6D24F-D507-42DE-A4F0-AC4E8BB1C1A9}" dt="2019-11-05T05:27:33.760" v="15130" actId="20578"/>
        <pc:sldMkLst>
          <pc:docMk/>
          <pc:sldMk cId="80708281" sldId="655"/>
        </pc:sldMkLst>
        <pc:spChg chg="mod">
          <ac:chgData name="Ko Gihwan" userId="b8527f9c7cadff09" providerId="LiveId" clId="{C2D6D24F-D507-42DE-A4F0-AC4E8BB1C1A9}" dt="2019-10-21T20:27:29.174" v="2671" actId="20577"/>
          <ac:spMkLst>
            <pc:docMk/>
            <pc:sldMk cId="80708281" sldId="655"/>
            <ac:spMk id="2" creationId="{00000000-0000-0000-0000-000000000000}"/>
          </ac:spMkLst>
        </pc:spChg>
        <pc:spChg chg="mod">
          <ac:chgData name="Ko Gihwan" userId="b8527f9c7cadff09" providerId="LiveId" clId="{C2D6D24F-D507-42DE-A4F0-AC4E8BB1C1A9}" dt="2019-10-24T02:19:46.616" v="3563" actId="1076"/>
          <ac:spMkLst>
            <pc:docMk/>
            <pc:sldMk cId="80708281" sldId="655"/>
            <ac:spMk id="3" creationId="{00000000-0000-0000-0000-000000000000}"/>
          </ac:spMkLst>
        </pc:spChg>
        <pc:spChg chg="mod">
          <ac:chgData name="Ko Gihwan" userId="b8527f9c7cadff09" providerId="LiveId" clId="{C2D6D24F-D507-42DE-A4F0-AC4E8BB1C1A9}" dt="2019-10-24T02:19:46.616" v="3563" actId="1076"/>
          <ac:spMkLst>
            <pc:docMk/>
            <pc:sldMk cId="80708281" sldId="655"/>
            <ac:spMk id="4" creationId="{00000000-0000-0000-0000-000000000000}"/>
          </ac:spMkLst>
        </pc:spChg>
        <pc:spChg chg="add del">
          <ac:chgData name="Ko Gihwan" userId="b8527f9c7cadff09" providerId="LiveId" clId="{C2D6D24F-D507-42DE-A4F0-AC4E8BB1C1A9}" dt="2019-10-20T05:09:11.613" v="8"/>
          <ac:spMkLst>
            <pc:docMk/>
            <pc:sldMk cId="80708281" sldId="655"/>
            <ac:spMk id="6" creationId="{EACC23CF-B196-41D3-BA0A-A9906C73A975}"/>
          </ac:spMkLst>
        </pc:spChg>
        <pc:spChg chg="add mod">
          <ac:chgData name="Ko Gihwan" userId="b8527f9c7cadff09" providerId="LiveId" clId="{C2D6D24F-D507-42DE-A4F0-AC4E8BB1C1A9}" dt="2019-10-24T02:19:46.616" v="3563" actId="1076"/>
          <ac:spMkLst>
            <pc:docMk/>
            <pc:sldMk cId="80708281" sldId="655"/>
            <ac:spMk id="7" creationId="{DF256718-BCD4-4069-B49D-0D3B0B4C195C}"/>
          </ac:spMkLst>
        </pc:spChg>
        <pc:spChg chg="add mod">
          <ac:chgData name="Ko Gihwan" userId="b8527f9c7cadff09" providerId="LiveId" clId="{C2D6D24F-D507-42DE-A4F0-AC4E8BB1C1A9}" dt="2019-10-24T02:19:46.616" v="3563" actId="1076"/>
          <ac:spMkLst>
            <pc:docMk/>
            <pc:sldMk cId="80708281" sldId="655"/>
            <ac:spMk id="8" creationId="{04BEF958-E958-4421-8148-B7461D99BD4C}"/>
          </ac:spMkLst>
        </pc:spChg>
        <pc:spChg chg="add mod">
          <ac:chgData name="Ko Gihwan" userId="b8527f9c7cadff09" providerId="LiveId" clId="{C2D6D24F-D507-42DE-A4F0-AC4E8BB1C1A9}" dt="2019-10-24T02:19:46.616" v="3563" actId="1076"/>
          <ac:spMkLst>
            <pc:docMk/>
            <pc:sldMk cId="80708281" sldId="655"/>
            <ac:spMk id="9" creationId="{4F41F152-A571-4069-A3CF-AB4F93CCF082}"/>
          </ac:spMkLst>
        </pc:spChg>
        <pc:spChg chg="add mod">
          <ac:chgData name="Ko Gihwan" userId="b8527f9c7cadff09" providerId="LiveId" clId="{C2D6D24F-D507-42DE-A4F0-AC4E8BB1C1A9}" dt="2019-10-24T02:19:46.616" v="3563" actId="1076"/>
          <ac:spMkLst>
            <pc:docMk/>
            <pc:sldMk cId="80708281" sldId="655"/>
            <ac:spMk id="10" creationId="{6C2EBF63-4F30-4B24-A844-1010144B1F59}"/>
          </ac:spMkLst>
        </pc:spChg>
        <pc:spChg chg="add del mod">
          <ac:chgData name="Ko Gihwan" userId="b8527f9c7cadff09" providerId="LiveId" clId="{C2D6D24F-D507-42DE-A4F0-AC4E8BB1C1A9}" dt="2019-10-20T06:02:45.233" v="560" actId="478"/>
          <ac:spMkLst>
            <pc:docMk/>
            <pc:sldMk cId="80708281" sldId="655"/>
            <ac:spMk id="11" creationId="{06AB63E3-BD98-44A6-B97F-F8E2462A78B3}"/>
          </ac:spMkLst>
        </pc:spChg>
        <pc:spChg chg="add del mod">
          <ac:chgData name="Ko Gihwan" userId="b8527f9c7cadff09" providerId="LiveId" clId="{C2D6D24F-D507-42DE-A4F0-AC4E8BB1C1A9}" dt="2019-10-24T02:19:38.741" v="3562" actId="478"/>
          <ac:spMkLst>
            <pc:docMk/>
            <pc:sldMk cId="80708281" sldId="655"/>
            <ac:spMk id="11" creationId="{70592998-4C77-4EB8-B385-6D823084F1E6}"/>
          </ac:spMkLst>
        </pc:spChg>
        <pc:spChg chg="mod">
          <ac:chgData name="Ko Gihwan" userId="b8527f9c7cadff09" providerId="LiveId" clId="{C2D6D24F-D507-42DE-A4F0-AC4E8BB1C1A9}" dt="2019-11-05T05:27:33.760" v="15130" actId="20578"/>
          <ac:spMkLst>
            <pc:docMk/>
            <pc:sldMk cId="80708281" sldId="655"/>
            <ac:spMk id="11" creationId="{76987845-A5A5-49B0-B6AF-8FD8BCB94B57}"/>
          </ac:spMkLst>
        </pc:spChg>
        <pc:picChg chg="del">
          <ac:chgData name="Ko Gihwan" userId="b8527f9c7cadff09" providerId="LiveId" clId="{C2D6D24F-D507-42DE-A4F0-AC4E8BB1C1A9}" dt="2019-10-20T05:48:54.798" v="348" actId="478"/>
          <ac:picMkLst>
            <pc:docMk/>
            <pc:sldMk cId="80708281" sldId="655"/>
            <ac:picMk id="5" creationId="{00000000-0000-0000-0000-000000000000}"/>
          </ac:picMkLst>
        </pc:picChg>
      </pc:sldChg>
      <pc:sldChg chg="addSp delSp modSp">
        <pc:chgData name="Ko Gihwan" userId="b8527f9c7cadff09" providerId="LiveId" clId="{C2D6D24F-D507-42DE-A4F0-AC4E8BB1C1A9}" dt="2019-11-06T02:57:02.539" v="15811" actId="20577"/>
        <pc:sldMkLst>
          <pc:docMk/>
          <pc:sldMk cId="2543856892" sldId="657"/>
        </pc:sldMkLst>
        <pc:spChg chg="add del mod">
          <ac:chgData name="Ko Gihwan" userId="b8527f9c7cadff09" providerId="LiveId" clId="{C2D6D24F-D507-42DE-A4F0-AC4E8BB1C1A9}" dt="2019-11-06T02:44:25.869" v="15727" actId="478"/>
          <ac:spMkLst>
            <pc:docMk/>
            <pc:sldMk cId="2543856892" sldId="657"/>
            <ac:spMk id="3" creationId="{90223330-6536-46EB-9CC4-EBF0D422E1B0}"/>
          </ac:spMkLst>
        </pc:spChg>
        <pc:spChg chg="add del mod">
          <ac:chgData name="Ko Gihwan" userId="b8527f9c7cadff09" providerId="LiveId" clId="{C2D6D24F-D507-42DE-A4F0-AC4E8BB1C1A9}" dt="2019-11-06T02:22:10.988" v="15594" actId="478"/>
          <ac:spMkLst>
            <pc:docMk/>
            <pc:sldMk cId="2543856892" sldId="657"/>
            <ac:spMk id="8" creationId="{D2B059F3-9AF8-4685-81F4-4E30B104F296}"/>
          </ac:spMkLst>
        </pc:spChg>
        <pc:spChg chg="add del mod">
          <ac:chgData name="Ko Gihwan" userId="b8527f9c7cadff09" providerId="LiveId" clId="{C2D6D24F-D507-42DE-A4F0-AC4E8BB1C1A9}" dt="2019-11-06T02:44:25.075" v="15726" actId="478"/>
          <ac:spMkLst>
            <pc:docMk/>
            <pc:sldMk cId="2543856892" sldId="657"/>
            <ac:spMk id="10" creationId="{953E472F-F792-4815-961F-0AC1C730B331}"/>
          </ac:spMkLst>
        </pc:spChg>
        <pc:spChg chg="del mod">
          <ac:chgData name="Ko Gihwan" userId="b8527f9c7cadff09" providerId="LiveId" clId="{C2D6D24F-D507-42DE-A4F0-AC4E8BB1C1A9}" dt="2019-11-05T07:22:01.951" v="15449" actId="478"/>
          <ac:spMkLst>
            <pc:docMk/>
            <pc:sldMk cId="2543856892" sldId="657"/>
            <ac:spMk id="11" creationId="{71F264D4-A22E-4842-A08E-F1CA9490D815}"/>
          </ac:spMkLst>
        </pc:spChg>
        <pc:spChg chg="add del mod">
          <ac:chgData name="Ko Gihwan" userId="b8527f9c7cadff09" providerId="LiveId" clId="{C2D6D24F-D507-42DE-A4F0-AC4E8BB1C1A9}" dt="2019-11-06T02:40:33.352" v="15716" actId="478"/>
          <ac:spMkLst>
            <pc:docMk/>
            <pc:sldMk cId="2543856892" sldId="657"/>
            <ac:spMk id="11" creationId="{D8A3FF6A-A231-47A3-B32B-4F63411DA966}"/>
          </ac:spMkLst>
        </pc:spChg>
        <pc:spChg chg="mod">
          <ac:chgData name="Ko Gihwan" userId="b8527f9c7cadff09" providerId="LiveId" clId="{C2D6D24F-D507-42DE-A4F0-AC4E8BB1C1A9}" dt="2019-11-06T02:35:18.254" v="15607"/>
          <ac:spMkLst>
            <pc:docMk/>
            <pc:sldMk cId="2543856892" sldId="657"/>
            <ac:spMk id="12" creationId="{021E97D7-25D0-4768-8B84-08CC2FA7FFB3}"/>
          </ac:spMkLst>
        </pc:spChg>
        <pc:spChg chg="mod">
          <ac:chgData name="Ko Gihwan" userId="b8527f9c7cadff09" providerId="LiveId" clId="{C2D6D24F-D507-42DE-A4F0-AC4E8BB1C1A9}" dt="2019-10-27T03:47:06.939" v="5940" actId="400"/>
          <ac:spMkLst>
            <pc:docMk/>
            <pc:sldMk cId="2543856892" sldId="657"/>
            <ac:spMk id="13" creationId="{20CD34C2-5AFC-4F53-BE9D-0B842E9CE1C4}"/>
          </ac:spMkLst>
        </pc:spChg>
        <pc:spChg chg="del">
          <ac:chgData name="Ko Gihwan" userId="b8527f9c7cadff09" providerId="LiveId" clId="{C2D6D24F-D507-42DE-A4F0-AC4E8BB1C1A9}" dt="2019-11-05T07:22:00.790" v="15448" actId="478"/>
          <ac:spMkLst>
            <pc:docMk/>
            <pc:sldMk cId="2543856892" sldId="657"/>
            <ac:spMk id="14" creationId="{8E641442-F5AB-447C-B3D2-E3684A7F09DE}"/>
          </ac:spMkLst>
        </pc:spChg>
        <pc:spChg chg="del">
          <ac:chgData name="Ko Gihwan" userId="b8527f9c7cadff09" providerId="LiveId" clId="{C2D6D24F-D507-42DE-A4F0-AC4E8BB1C1A9}" dt="2019-11-05T07:22:04.533" v="15451" actId="478"/>
          <ac:spMkLst>
            <pc:docMk/>
            <pc:sldMk cId="2543856892" sldId="657"/>
            <ac:spMk id="15" creationId="{CC4F3CE0-FFEE-4907-9971-C78C356CE22A}"/>
          </ac:spMkLst>
        </pc:spChg>
        <pc:graphicFrameChg chg="add mod">
          <ac:chgData name="Ko Gihwan" userId="b8527f9c7cadff09" providerId="LiveId" clId="{C2D6D24F-D507-42DE-A4F0-AC4E8BB1C1A9}" dt="2019-11-06T02:57:02.539" v="15811" actId="20577"/>
          <ac:graphicFrameMkLst>
            <pc:docMk/>
            <pc:sldMk cId="2543856892" sldId="657"/>
            <ac:graphicFrameMk id="4" creationId="{1A315D43-EB22-4A63-8490-9E129971198B}"/>
          </ac:graphicFrameMkLst>
        </pc:graphicFrameChg>
        <pc:picChg chg="del">
          <ac:chgData name="Ko Gihwan" userId="b8527f9c7cadff09" providerId="LiveId" clId="{C2D6D24F-D507-42DE-A4F0-AC4E8BB1C1A9}" dt="2019-11-05T07:22:03.260" v="15450" actId="478"/>
          <ac:picMkLst>
            <pc:docMk/>
            <pc:sldMk cId="2543856892" sldId="657"/>
            <ac:picMk id="8" creationId="{42C57D95-FCB3-4F05-9F4F-420AA264BCE8}"/>
          </ac:picMkLst>
        </pc:picChg>
      </pc:sldChg>
      <pc:sldChg chg="modSp">
        <pc:chgData name="Ko Gihwan" userId="b8527f9c7cadff09" providerId="LiveId" clId="{C2D6D24F-D507-42DE-A4F0-AC4E8BB1C1A9}" dt="2019-10-27T02:31:25.291" v="5939" actId="400"/>
        <pc:sldMkLst>
          <pc:docMk/>
          <pc:sldMk cId="745442203" sldId="658"/>
        </pc:sldMkLst>
        <pc:spChg chg="mod">
          <ac:chgData name="Ko Gihwan" userId="b8527f9c7cadff09" providerId="LiveId" clId="{C2D6D24F-D507-42DE-A4F0-AC4E8BB1C1A9}" dt="2019-10-27T02:31:16.323" v="5938" actId="20577"/>
          <ac:spMkLst>
            <pc:docMk/>
            <pc:sldMk cId="745442203" sldId="658"/>
            <ac:spMk id="11" creationId="{76987845-A5A5-49B0-B6AF-8FD8BCB94B57}"/>
          </ac:spMkLst>
        </pc:spChg>
        <pc:graphicFrameChg chg="modGraphic">
          <ac:chgData name="Ko Gihwan" userId="b8527f9c7cadff09" providerId="LiveId" clId="{C2D6D24F-D507-42DE-A4F0-AC4E8BB1C1A9}" dt="2019-10-27T02:31:25.291" v="5939" actId="400"/>
          <ac:graphicFrameMkLst>
            <pc:docMk/>
            <pc:sldMk cId="745442203" sldId="658"/>
            <ac:graphicFrameMk id="17" creationId="{F27E7EE9-5211-46E0-A5F3-35E91EE92B6F}"/>
          </ac:graphicFrameMkLst>
        </pc:graphicFrameChg>
      </pc:sldChg>
      <pc:sldChg chg="addSp delSp modSp add del">
        <pc:chgData name="Ko Gihwan" userId="b8527f9c7cadff09" providerId="LiveId" clId="{C2D6D24F-D507-42DE-A4F0-AC4E8BB1C1A9}" dt="2019-11-07T05:57:29.761" v="18547" actId="2696"/>
        <pc:sldMkLst>
          <pc:docMk/>
          <pc:sldMk cId="467951546" sldId="659"/>
        </pc:sldMkLst>
        <pc:spChg chg="mod">
          <ac:chgData name="Ko Gihwan" userId="b8527f9c7cadff09" providerId="LiveId" clId="{C2D6D24F-D507-42DE-A4F0-AC4E8BB1C1A9}" dt="2019-10-27T04:08:11.886" v="6193" actId="20577"/>
          <ac:spMkLst>
            <pc:docMk/>
            <pc:sldMk cId="467951546" sldId="659"/>
            <ac:spMk id="2" creationId="{42BE609A-982B-48C9-BCBD-798271D616FE}"/>
          </ac:spMkLst>
        </pc:spChg>
        <pc:spChg chg="mod">
          <ac:chgData name="Ko Gihwan" userId="b8527f9c7cadff09" providerId="LiveId" clId="{C2D6D24F-D507-42DE-A4F0-AC4E8BB1C1A9}" dt="2019-10-27T06:24:18.261" v="9591" actId="113"/>
          <ac:spMkLst>
            <pc:docMk/>
            <pc:sldMk cId="467951546" sldId="659"/>
            <ac:spMk id="3" creationId="{C5C3A73A-4BC5-4491-9EB0-BD58E4CCC9CD}"/>
          </ac:spMkLst>
        </pc:spChg>
        <pc:spChg chg="add del mod">
          <ac:chgData name="Ko Gihwan" userId="b8527f9c7cadff09" providerId="LiveId" clId="{C2D6D24F-D507-42DE-A4F0-AC4E8BB1C1A9}" dt="2019-10-27T04:26:06.661" v="6977" actId="478"/>
          <ac:spMkLst>
            <pc:docMk/>
            <pc:sldMk cId="467951546" sldId="659"/>
            <ac:spMk id="4" creationId="{9F534136-2907-46BD-9FD5-3B57600C815E}"/>
          </ac:spMkLst>
        </pc:spChg>
        <pc:spChg chg="add del mod">
          <ac:chgData name="Ko Gihwan" userId="b8527f9c7cadff09" providerId="LiveId" clId="{C2D6D24F-D507-42DE-A4F0-AC4E8BB1C1A9}" dt="2019-10-27T04:28:56.909" v="7097" actId="478"/>
          <ac:spMkLst>
            <pc:docMk/>
            <pc:sldMk cId="467951546" sldId="659"/>
            <ac:spMk id="5" creationId="{92C76B3A-64E7-4AF8-8019-2F47D16E155B}"/>
          </ac:spMkLst>
        </pc:spChg>
        <pc:spChg chg="add del">
          <ac:chgData name="Ko Gihwan" userId="b8527f9c7cadff09" providerId="LiveId" clId="{C2D6D24F-D507-42DE-A4F0-AC4E8BB1C1A9}" dt="2019-10-27T04:18:35.516" v="6863"/>
          <ac:spMkLst>
            <pc:docMk/>
            <pc:sldMk cId="467951546" sldId="659"/>
            <ac:spMk id="6" creationId="{6D8DDFDE-50F7-4A1E-A204-3587B17626B3}"/>
          </ac:spMkLst>
        </pc:spChg>
        <pc:spChg chg="add mod">
          <ac:chgData name="Ko Gihwan" userId="b8527f9c7cadff09" providerId="LiveId" clId="{C2D6D24F-D507-42DE-A4F0-AC4E8BB1C1A9}" dt="2019-10-27T05:52:23.551" v="8392" actId="693"/>
          <ac:spMkLst>
            <pc:docMk/>
            <pc:sldMk cId="467951546" sldId="659"/>
            <ac:spMk id="8" creationId="{C0FBD0A6-FB23-411E-B03D-B61BB9F96440}"/>
          </ac:spMkLst>
        </pc:spChg>
        <pc:spChg chg="add mod">
          <ac:chgData name="Ko Gihwan" userId="b8527f9c7cadff09" providerId="LiveId" clId="{C2D6D24F-D507-42DE-A4F0-AC4E8BB1C1A9}" dt="2019-10-27T05:26:34.310" v="8082" actId="1076"/>
          <ac:spMkLst>
            <pc:docMk/>
            <pc:sldMk cId="467951546" sldId="659"/>
            <ac:spMk id="9" creationId="{7A492231-B79D-4305-8B61-A8DFD91D8D8C}"/>
          </ac:spMkLst>
        </pc:spChg>
        <pc:graphicFrameChg chg="add mod">
          <ac:chgData name="Ko Gihwan" userId="b8527f9c7cadff09" providerId="LiveId" clId="{C2D6D24F-D507-42DE-A4F0-AC4E8BB1C1A9}" dt="2019-10-27T04:38:07.091" v="7265" actId="20577"/>
          <ac:graphicFrameMkLst>
            <pc:docMk/>
            <pc:sldMk cId="467951546" sldId="659"/>
            <ac:graphicFrameMk id="7" creationId="{16C9014A-7E2E-4D3C-B8D8-0EFB19D9774B}"/>
          </ac:graphicFrameMkLst>
        </pc:graphicFrameChg>
      </pc:sldChg>
      <pc:sldChg chg="addSp delSp modSp add del">
        <pc:chgData name="Ko Gihwan" userId="b8527f9c7cadff09" providerId="LiveId" clId="{C2D6D24F-D507-42DE-A4F0-AC4E8BB1C1A9}" dt="2019-11-07T05:57:30.052" v="18552" actId="2696"/>
        <pc:sldMkLst>
          <pc:docMk/>
          <pc:sldMk cId="3614468562" sldId="666"/>
        </pc:sldMkLst>
        <pc:spChg chg="mod">
          <ac:chgData name="Ko Gihwan" userId="b8527f9c7cadff09" providerId="LiveId" clId="{C2D6D24F-D507-42DE-A4F0-AC4E8BB1C1A9}" dt="2019-10-27T05:27:09.232" v="8132"/>
          <ac:spMkLst>
            <pc:docMk/>
            <pc:sldMk cId="3614468562" sldId="666"/>
            <ac:spMk id="2" creationId="{5BA281C4-6CA6-46F1-8CFD-4367617489AB}"/>
          </ac:spMkLst>
        </pc:spChg>
        <pc:spChg chg="del mod">
          <ac:chgData name="Ko Gihwan" userId="b8527f9c7cadff09" providerId="LiveId" clId="{C2D6D24F-D507-42DE-A4F0-AC4E8BB1C1A9}" dt="2019-10-27T05:15:26.542" v="7288" actId="478"/>
          <ac:spMkLst>
            <pc:docMk/>
            <pc:sldMk cId="3614468562" sldId="666"/>
            <ac:spMk id="3" creationId="{8E24953A-1487-4FDB-8EC5-1F446501AE81}"/>
          </ac:spMkLst>
        </pc:spChg>
        <pc:spChg chg="add mod">
          <ac:chgData name="Ko Gihwan" userId="b8527f9c7cadff09" providerId="LiveId" clId="{C2D6D24F-D507-42DE-A4F0-AC4E8BB1C1A9}" dt="2019-10-27T05:17:15.487" v="7473" actId="20577"/>
          <ac:spMkLst>
            <pc:docMk/>
            <pc:sldMk cId="3614468562" sldId="666"/>
            <ac:spMk id="4" creationId="{3826B50C-2697-40C2-97C1-4AEBADBD5E16}"/>
          </ac:spMkLst>
        </pc:spChg>
        <pc:graphicFrameChg chg="add mod modGraphic">
          <ac:chgData name="Ko Gihwan" userId="b8527f9c7cadff09" providerId="LiveId" clId="{C2D6D24F-D507-42DE-A4F0-AC4E8BB1C1A9}" dt="2019-10-28T07:56:23.213" v="13412" actId="20577"/>
          <ac:graphicFrameMkLst>
            <pc:docMk/>
            <pc:sldMk cId="3614468562" sldId="666"/>
            <ac:graphicFrameMk id="5" creationId="{230EC205-6A5C-4786-8AC3-32F74AA2D7B0}"/>
          </ac:graphicFrameMkLst>
        </pc:graphicFrameChg>
        <pc:graphicFrameChg chg="add mod modGraphic">
          <ac:chgData name="Ko Gihwan" userId="b8527f9c7cadff09" providerId="LiveId" clId="{C2D6D24F-D507-42DE-A4F0-AC4E8BB1C1A9}" dt="2019-10-28T11:14:46.165" v="15084" actId="20577"/>
          <ac:graphicFrameMkLst>
            <pc:docMk/>
            <pc:sldMk cId="3614468562" sldId="666"/>
            <ac:graphicFrameMk id="6" creationId="{F22661BC-6459-48F4-B481-4C5F0E26E7AF}"/>
          </ac:graphicFrameMkLst>
        </pc:graphicFrameChg>
        <pc:graphicFrameChg chg="add mod modGraphic">
          <ac:chgData name="Ko Gihwan" userId="b8527f9c7cadff09" providerId="LiveId" clId="{C2D6D24F-D507-42DE-A4F0-AC4E8BB1C1A9}" dt="2019-10-28T11:12:45.162" v="14830" actId="1076"/>
          <ac:graphicFrameMkLst>
            <pc:docMk/>
            <pc:sldMk cId="3614468562" sldId="666"/>
            <ac:graphicFrameMk id="7" creationId="{632959D0-53F0-437A-96B1-AE6A0452BAC2}"/>
          </ac:graphicFrameMkLst>
        </pc:graphicFrameChg>
      </pc:sldChg>
      <pc:sldChg chg="addSp delSp modSp add del">
        <pc:chgData name="Ko Gihwan" userId="b8527f9c7cadff09" providerId="LiveId" clId="{C2D6D24F-D507-42DE-A4F0-AC4E8BB1C1A9}" dt="2019-11-07T05:57:29.823" v="18548" actId="2696"/>
        <pc:sldMkLst>
          <pc:docMk/>
          <pc:sldMk cId="4043953442" sldId="667"/>
        </pc:sldMkLst>
        <pc:spChg chg="mod">
          <ac:chgData name="Ko Gihwan" userId="b8527f9c7cadff09" providerId="LiveId" clId="{C2D6D24F-D507-42DE-A4F0-AC4E8BB1C1A9}" dt="2019-10-27T05:32:16.963" v="8336" actId="20577"/>
          <ac:spMkLst>
            <pc:docMk/>
            <pc:sldMk cId="4043953442" sldId="667"/>
            <ac:spMk id="2" creationId="{42BE609A-982B-48C9-BCBD-798271D616FE}"/>
          </ac:spMkLst>
        </pc:spChg>
        <pc:spChg chg="mod">
          <ac:chgData name="Ko Gihwan" userId="b8527f9c7cadff09" providerId="LiveId" clId="{C2D6D24F-D507-42DE-A4F0-AC4E8BB1C1A9}" dt="2019-10-27T06:56:17.269" v="11045" actId="20577"/>
          <ac:spMkLst>
            <pc:docMk/>
            <pc:sldMk cId="4043953442" sldId="667"/>
            <ac:spMk id="3" creationId="{C5C3A73A-4BC5-4491-9EB0-BD58E4CCC9CD}"/>
          </ac:spMkLst>
        </pc:spChg>
        <pc:spChg chg="mod ord">
          <ac:chgData name="Ko Gihwan" userId="b8527f9c7cadff09" providerId="LiveId" clId="{C2D6D24F-D507-42DE-A4F0-AC4E8BB1C1A9}" dt="2019-10-27T05:52:03.394" v="8391" actId="14100"/>
          <ac:spMkLst>
            <pc:docMk/>
            <pc:sldMk cId="4043953442" sldId="667"/>
            <ac:spMk id="8" creationId="{C0FBD0A6-FB23-411E-B03D-B61BB9F96440}"/>
          </ac:spMkLst>
        </pc:spChg>
        <pc:spChg chg="del mod ord">
          <ac:chgData name="Ko Gihwan" userId="b8527f9c7cadff09" providerId="LiveId" clId="{C2D6D24F-D507-42DE-A4F0-AC4E8BB1C1A9}" dt="2019-10-27T05:51:41.191" v="8389" actId="478"/>
          <ac:spMkLst>
            <pc:docMk/>
            <pc:sldMk cId="4043953442" sldId="667"/>
            <ac:spMk id="9" creationId="{7A492231-B79D-4305-8B61-A8DFD91D8D8C}"/>
          </ac:spMkLst>
        </pc:spChg>
        <pc:spChg chg="add mod">
          <ac:chgData name="Ko Gihwan" userId="b8527f9c7cadff09" providerId="LiveId" clId="{C2D6D24F-D507-42DE-A4F0-AC4E8BB1C1A9}" dt="2019-10-27T06:13:07.279" v="9543" actId="207"/>
          <ac:spMkLst>
            <pc:docMk/>
            <pc:sldMk cId="4043953442" sldId="667"/>
            <ac:spMk id="25" creationId="{5B66219A-02DD-4E20-836D-22805D93093D}"/>
          </ac:spMkLst>
        </pc:spChg>
        <pc:spChg chg="add mod">
          <ac:chgData name="Ko Gihwan" userId="b8527f9c7cadff09" providerId="LiveId" clId="{C2D6D24F-D507-42DE-A4F0-AC4E8BB1C1A9}" dt="2019-10-27T06:06:33.707" v="9062" actId="20577"/>
          <ac:spMkLst>
            <pc:docMk/>
            <pc:sldMk cId="4043953442" sldId="667"/>
            <ac:spMk id="26" creationId="{02A28F52-4C0D-4EBE-A773-A831AA99F385}"/>
          </ac:spMkLst>
        </pc:spChg>
        <pc:spChg chg="add mod">
          <ac:chgData name="Ko Gihwan" userId="b8527f9c7cadff09" providerId="LiveId" clId="{C2D6D24F-D507-42DE-A4F0-AC4E8BB1C1A9}" dt="2019-10-27T05:59:26.712" v="8968" actId="20577"/>
          <ac:spMkLst>
            <pc:docMk/>
            <pc:sldMk cId="4043953442" sldId="667"/>
            <ac:spMk id="27" creationId="{F30DDC04-7F03-4704-B5E2-421BC800CB7F}"/>
          </ac:spMkLst>
        </pc:spChg>
        <pc:grpChg chg="mod">
          <ac:chgData name="Ko Gihwan" userId="b8527f9c7cadff09" providerId="LiveId" clId="{C2D6D24F-D507-42DE-A4F0-AC4E8BB1C1A9}" dt="2019-10-27T05:43:44.803" v="8339" actId="18245"/>
          <ac:grpSpMkLst>
            <pc:docMk/>
            <pc:sldMk cId="4043953442" sldId="667"/>
            <ac:grpSpMk id="4" creationId="{E048B4E5-2DAF-439D-9EEF-0AEAC35D1BB5}"/>
          </ac:grpSpMkLst>
        </pc:grpChg>
        <pc:graphicFrameChg chg="add del mod">
          <ac:chgData name="Ko Gihwan" userId="b8527f9c7cadff09" providerId="LiveId" clId="{C2D6D24F-D507-42DE-A4F0-AC4E8BB1C1A9}" dt="2019-10-27T05:44:18.498" v="8342" actId="478"/>
          <ac:graphicFrameMkLst>
            <pc:docMk/>
            <pc:sldMk cId="4043953442" sldId="667"/>
            <ac:graphicFrameMk id="7" creationId="{16C9014A-7E2E-4D3C-B8D8-0EFB19D9774B}"/>
          </ac:graphicFrameMkLst>
        </pc:graphicFrameChg>
        <pc:graphicFrameChg chg="add del">
          <ac:chgData name="Ko Gihwan" userId="b8527f9c7cadff09" providerId="LiveId" clId="{C2D6D24F-D507-42DE-A4F0-AC4E8BB1C1A9}" dt="2019-10-27T05:47:17.728" v="8352"/>
          <ac:graphicFrameMkLst>
            <pc:docMk/>
            <pc:sldMk cId="4043953442" sldId="667"/>
            <ac:graphicFrameMk id="21" creationId="{8AD6C49F-DC25-4C58-8422-CB2A9CE38E3D}"/>
          </ac:graphicFrameMkLst>
        </pc:graphicFrameChg>
        <pc:graphicFrameChg chg="add del mod">
          <ac:chgData name="Ko Gihwan" userId="b8527f9c7cadff09" providerId="LiveId" clId="{C2D6D24F-D507-42DE-A4F0-AC4E8BB1C1A9}" dt="2019-10-27T05:51:01.568" v="8381" actId="478"/>
          <ac:graphicFrameMkLst>
            <pc:docMk/>
            <pc:sldMk cId="4043953442" sldId="667"/>
            <ac:graphicFrameMk id="22" creationId="{3B6BBF09-3557-436A-A121-D7E3E16ADD37}"/>
          </ac:graphicFrameMkLst>
        </pc:graphicFrameChg>
        <pc:picChg chg="add del mod modCrop">
          <ac:chgData name="Ko Gihwan" userId="b8527f9c7cadff09" providerId="LiveId" clId="{C2D6D24F-D507-42DE-A4F0-AC4E8BB1C1A9}" dt="2019-10-27T05:47:22.160" v="8353" actId="478"/>
          <ac:picMkLst>
            <pc:docMk/>
            <pc:sldMk cId="4043953442" sldId="667"/>
            <ac:picMk id="20" creationId="{FB0B291F-FC12-41CB-8B25-16639E5C1988}"/>
          </ac:picMkLst>
        </pc:picChg>
        <pc:picChg chg="add mod ord modCrop">
          <ac:chgData name="Ko Gihwan" userId="b8527f9c7cadff09" providerId="LiveId" clId="{C2D6D24F-D507-42DE-A4F0-AC4E8BB1C1A9}" dt="2019-10-27T05:51:20.435" v="8386" actId="167"/>
          <ac:picMkLst>
            <pc:docMk/>
            <pc:sldMk cId="4043953442" sldId="667"/>
            <ac:picMk id="24" creationId="{AADE2EBE-A5B8-4803-8459-4826638A855D}"/>
          </ac:picMkLst>
        </pc:picChg>
      </pc:sldChg>
      <pc:sldChg chg="modSp add del">
        <pc:chgData name="Ko Gihwan" userId="b8527f9c7cadff09" providerId="LiveId" clId="{C2D6D24F-D507-42DE-A4F0-AC4E8BB1C1A9}" dt="2019-11-07T05:57:29.861" v="18549" actId="2696"/>
        <pc:sldMkLst>
          <pc:docMk/>
          <pc:sldMk cId="3150481204" sldId="668"/>
        </pc:sldMkLst>
        <pc:spChg chg="mod">
          <ac:chgData name="Ko Gihwan" userId="b8527f9c7cadff09" providerId="LiveId" clId="{C2D6D24F-D507-42DE-A4F0-AC4E8BB1C1A9}" dt="2019-10-27T06:56:26.651" v="11046"/>
          <ac:spMkLst>
            <pc:docMk/>
            <pc:sldMk cId="3150481204" sldId="668"/>
            <ac:spMk id="3" creationId="{C5C3A73A-4BC5-4491-9EB0-BD58E4CCC9CD}"/>
          </ac:spMkLst>
        </pc:spChg>
        <pc:spChg chg="mod">
          <ac:chgData name="Ko Gihwan" userId="b8527f9c7cadff09" providerId="LiveId" clId="{C2D6D24F-D507-42DE-A4F0-AC4E8BB1C1A9}" dt="2019-10-27T06:00:31.540" v="8970" actId="1076"/>
          <ac:spMkLst>
            <pc:docMk/>
            <pc:sldMk cId="3150481204" sldId="668"/>
            <ac:spMk id="8" creationId="{C0FBD0A6-FB23-411E-B03D-B61BB9F96440}"/>
          </ac:spMkLst>
        </pc:spChg>
        <pc:spChg chg="mod">
          <ac:chgData name="Ko Gihwan" userId="b8527f9c7cadff09" providerId="LiveId" clId="{C2D6D24F-D507-42DE-A4F0-AC4E8BB1C1A9}" dt="2019-10-27T06:13:58.085" v="9554" actId="207"/>
          <ac:spMkLst>
            <pc:docMk/>
            <pc:sldMk cId="3150481204" sldId="668"/>
            <ac:spMk id="25" creationId="{5B66219A-02DD-4E20-836D-22805D93093D}"/>
          </ac:spMkLst>
        </pc:spChg>
        <pc:spChg chg="mod">
          <ac:chgData name="Ko Gihwan" userId="b8527f9c7cadff09" providerId="LiveId" clId="{C2D6D24F-D507-42DE-A4F0-AC4E8BB1C1A9}" dt="2019-10-28T10:58:56.394" v="13843" actId="20577"/>
          <ac:spMkLst>
            <pc:docMk/>
            <pc:sldMk cId="3150481204" sldId="668"/>
            <ac:spMk id="26" creationId="{02A28F52-4C0D-4EBE-A773-A831AA99F385}"/>
          </ac:spMkLst>
        </pc:spChg>
        <pc:spChg chg="mod">
          <ac:chgData name="Ko Gihwan" userId="b8527f9c7cadff09" providerId="LiveId" clId="{C2D6D24F-D507-42DE-A4F0-AC4E8BB1C1A9}" dt="2019-10-27T06:12:06.058" v="9536" actId="20577"/>
          <ac:spMkLst>
            <pc:docMk/>
            <pc:sldMk cId="3150481204" sldId="668"/>
            <ac:spMk id="27" creationId="{F30DDC04-7F03-4704-B5E2-421BC800CB7F}"/>
          </ac:spMkLst>
        </pc:spChg>
      </pc:sldChg>
      <pc:sldChg chg="modSp add del">
        <pc:chgData name="Ko Gihwan" userId="b8527f9c7cadff09" providerId="LiveId" clId="{C2D6D24F-D507-42DE-A4F0-AC4E8BB1C1A9}" dt="2019-11-07T05:57:30.024" v="18551" actId="2696"/>
        <pc:sldMkLst>
          <pc:docMk/>
          <pc:sldMk cId="377228427" sldId="669"/>
        </pc:sldMkLst>
        <pc:spChg chg="mod">
          <ac:chgData name="Ko Gihwan" userId="b8527f9c7cadff09" providerId="LiveId" clId="{C2D6D24F-D507-42DE-A4F0-AC4E8BB1C1A9}" dt="2019-10-27T06:56:32.466" v="11048"/>
          <ac:spMkLst>
            <pc:docMk/>
            <pc:sldMk cId="377228427" sldId="669"/>
            <ac:spMk id="3" creationId="{C5C3A73A-4BC5-4491-9EB0-BD58E4CCC9CD}"/>
          </ac:spMkLst>
        </pc:spChg>
        <pc:spChg chg="mod">
          <ac:chgData name="Ko Gihwan" userId="b8527f9c7cadff09" providerId="LiveId" clId="{C2D6D24F-D507-42DE-A4F0-AC4E8BB1C1A9}" dt="2019-10-27T06:37:38.627" v="9720" actId="1076"/>
          <ac:spMkLst>
            <pc:docMk/>
            <pc:sldMk cId="377228427" sldId="669"/>
            <ac:spMk id="8" creationId="{C0FBD0A6-FB23-411E-B03D-B61BB9F96440}"/>
          </ac:spMkLst>
        </pc:spChg>
        <pc:spChg chg="mod">
          <ac:chgData name="Ko Gihwan" userId="b8527f9c7cadff09" providerId="LiveId" clId="{C2D6D24F-D507-42DE-A4F0-AC4E8BB1C1A9}" dt="2019-10-27T06:39:48.380" v="9794" actId="113"/>
          <ac:spMkLst>
            <pc:docMk/>
            <pc:sldMk cId="377228427" sldId="669"/>
            <ac:spMk id="25" creationId="{5B66219A-02DD-4E20-836D-22805D93093D}"/>
          </ac:spMkLst>
        </pc:spChg>
        <pc:spChg chg="mod">
          <ac:chgData name="Ko Gihwan" userId="b8527f9c7cadff09" providerId="LiveId" clId="{C2D6D24F-D507-42DE-A4F0-AC4E8BB1C1A9}" dt="2019-10-28T10:56:09.697" v="13823" actId="20577"/>
          <ac:spMkLst>
            <pc:docMk/>
            <pc:sldMk cId="377228427" sldId="669"/>
            <ac:spMk id="26" creationId="{02A28F52-4C0D-4EBE-A773-A831AA99F385}"/>
          </ac:spMkLst>
        </pc:spChg>
        <pc:spChg chg="mod">
          <ac:chgData name="Ko Gihwan" userId="b8527f9c7cadff09" providerId="LiveId" clId="{C2D6D24F-D507-42DE-A4F0-AC4E8BB1C1A9}" dt="2019-10-27T06:57:41.322" v="11100" actId="207"/>
          <ac:spMkLst>
            <pc:docMk/>
            <pc:sldMk cId="377228427" sldId="669"/>
            <ac:spMk id="27" creationId="{F30DDC04-7F03-4704-B5E2-421BC800CB7F}"/>
          </ac:spMkLst>
        </pc:spChg>
      </pc:sldChg>
      <pc:sldChg chg="modSp add del">
        <pc:chgData name="Ko Gihwan" userId="b8527f9c7cadff09" providerId="LiveId" clId="{C2D6D24F-D507-42DE-A4F0-AC4E8BB1C1A9}" dt="2019-11-07T05:57:29.908" v="18550" actId="2696"/>
        <pc:sldMkLst>
          <pc:docMk/>
          <pc:sldMk cId="3124598981" sldId="670"/>
        </pc:sldMkLst>
        <pc:spChg chg="mod">
          <ac:chgData name="Ko Gihwan" userId="b8527f9c7cadff09" providerId="LiveId" clId="{C2D6D24F-D507-42DE-A4F0-AC4E8BB1C1A9}" dt="2019-10-27T06:56:29.670" v="11047"/>
          <ac:spMkLst>
            <pc:docMk/>
            <pc:sldMk cId="3124598981" sldId="670"/>
            <ac:spMk id="3" creationId="{C5C3A73A-4BC5-4491-9EB0-BD58E4CCC9CD}"/>
          </ac:spMkLst>
        </pc:spChg>
        <pc:spChg chg="mod">
          <ac:chgData name="Ko Gihwan" userId="b8527f9c7cadff09" providerId="LiveId" clId="{C2D6D24F-D507-42DE-A4F0-AC4E8BB1C1A9}" dt="2019-10-27T06:52:18.417" v="10617" actId="20577"/>
          <ac:spMkLst>
            <pc:docMk/>
            <pc:sldMk cId="3124598981" sldId="670"/>
            <ac:spMk id="25" creationId="{5B66219A-02DD-4E20-836D-22805D93093D}"/>
          </ac:spMkLst>
        </pc:spChg>
        <pc:spChg chg="mod">
          <ac:chgData name="Ko Gihwan" userId="b8527f9c7cadff09" providerId="LiveId" clId="{C2D6D24F-D507-42DE-A4F0-AC4E8BB1C1A9}" dt="2019-10-28T10:57:18.270" v="13826" actId="20577"/>
          <ac:spMkLst>
            <pc:docMk/>
            <pc:sldMk cId="3124598981" sldId="670"/>
            <ac:spMk id="26" creationId="{02A28F52-4C0D-4EBE-A773-A831AA99F385}"/>
          </ac:spMkLst>
        </pc:spChg>
        <pc:spChg chg="mod">
          <ac:chgData name="Ko Gihwan" userId="b8527f9c7cadff09" providerId="LiveId" clId="{C2D6D24F-D507-42DE-A4F0-AC4E8BB1C1A9}" dt="2019-10-27T07:02:17.919" v="11441" actId="20577"/>
          <ac:spMkLst>
            <pc:docMk/>
            <pc:sldMk cId="3124598981" sldId="670"/>
            <ac:spMk id="27" creationId="{F30DDC04-7F03-4704-B5E2-421BC800CB7F}"/>
          </ac:spMkLst>
        </pc:spChg>
      </pc:sldChg>
      <pc:sldChg chg="addSp delSp modSp add del ord">
        <pc:chgData name="Ko Gihwan" userId="b8527f9c7cadff09" providerId="LiveId" clId="{C2D6D24F-D507-42DE-A4F0-AC4E8BB1C1A9}" dt="2019-11-07T05:57:30.095" v="18554" actId="2696"/>
        <pc:sldMkLst>
          <pc:docMk/>
          <pc:sldMk cId="2694138300" sldId="671"/>
        </pc:sldMkLst>
        <pc:spChg chg="mod">
          <ac:chgData name="Ko Gihwan" userId="b8527f9c7cadff09" providerId="LiveId" clId="{C2D6D24F-D507-42DE-A4F0-AC4E8BB1C1A9}" dt="2019-10-27T07:15:02.691" v="11468" actId="20577"/>
          <ac:spMkLst>
            <pc:docMk/>
            <pc:sldMk cId="2694138300" sldId="671"/>
            <ac:spMk id="2" creationId="{5BA281C4-6CA6-46F1-8CFD-4367617489AB}"/>
          </ac:spMkLst>
        </pc:spChg>
        <pc:spChg chg="del">
          <ac:chgData name="Ko Gihwan" userId="b8527f9c7cadff09" providerId="LiveId" clId="{C2D6D24F-D507-42DE-A4F0-AC4E8BB1C1A9}" dt="2019-10-27T07:19:32.464" v="11477" actId="478"/>
          <ac:spMkLst>
            <pc:docMk/>
            <pc:sldMk cId="2694138300" sldId="671"/>
            <ac:spMk id="4" creationId="{3826B50C-2697-40C2-97C1-4AEBADBD5E16}"/>
          </ac:spMkLst>
        </pc:spChg>
        <pc:spChg chg="add mod">
          <ac:chgData name="Ko Gihwan" userId="b8527f9c7cadff09" providerId="LiveId" clId="{C2D6D24F-D507-42DE-A4F0-AC4E8BB1C1A9}" dt="2019-10-28T11:33:03.013" v="15100"/>
          <ac:spMkLst>
            <pc:docMk/>
            <pc:sldMk cId="2694138300" sldId="671"/>
            <ac:spMk id="8" creationId="{3735DD7F-B5E4-4ED7-99B5-CD92865A284A}"/>
          </ac:spMkLst>
        </pc:spChg>
        <pc:graphicFrameChg chg="del">
          <ac:chgData name="Ko Gihwan" userId="b8527f9c7cadff09" providerId="LiveId" clId="{C2D6D24F-D507-42DE-A4F0-AC4E8BB1C1A9}" dt="2019-10-27T07:19:29.827" v="11476" actId="478"/>
          <ac:graphicFrameMkLst>
            <pc:docMk/>
            <pc:sldMk cId="2694138300" sldId="671"/>
            <ac:graphicFrameMk id="5" creationId="{230EC205-6A5C-4786-8AC3-32F74AA2D7B0}"/>
          </ac:graphicFrameMkLst>
        </pc:graphicFrameChg>
        <pc:graphicFrameChg chg="del">
          <ac:chgData name="Ko Gihwan" userId="b8527f9c7cadff09" providerId="LiveId" clId="{C2D6D24F-D507-42DE-A4F0-AC4E8BB1C1A9}" dt="2019-10-27T07:19:26.128" v="11474" actId="478"/>
          <ac:graphicFrameMkLst>
            <pc:docMk/>
            <pc:sldMk cId="2694138300" sldId="671"/>
            <ac:graphicFrameMk id="6" creationId="{F22661BC-6459-48F4-B481-4C5F0E26E7AF}"/>
          </ac:graphicFrameMkLst>
        </pc:graphicFrameChg>
        <pc:graphicFrameChg chg="del">
          <ac:chgData name="Ko Gihwan" userId="b8527f9c7cadff09" providerId="LiveId" clId="{C2D6D24F-D507-42DE-A4F0-AC4E8BB1C1A9}" dt="2019-10-27T07:19:28.434" v="11475" actId="478"/>
          <ac:graphicFrameMkLst>
            <pc:docMk/>
            <pc:sldMk cId="2694138300" sldId="671"/>
            <ac:graphicFrameMk id="7" creationId="{632959D0-53F0-437A-96B1-AE6A0452BAC2}"/>
          </ac:graphicFrameMkLst>
        </pc:graphicFrameChg>
      </pc:sldChg>
      <pc:sldChg chg="modSp add del">
        <pc:chgData name="Ko Gihwan" userId="b8527f9c7cadff09" providerId="LiveId" clId="{C2D6D24F-D507-42DE-A4F0-AC4E8BB1C1A9}" dt="2019-11-07T05:57:30.130" v="18556" actId="2696"/>
        <pc:sldMkLst>
          <pc:docMk/>
          <pc:sldMk cId="707499224" sldId="672"/>
        </pc:sldMkLst>
        <pc:spChg chg="mod">
          <ac:chgData name="Ko Gihwan" userId="b8527f9c7cadff09" providerId="LiveId" clId="{C2D6D24F-D507-42DE-A4F0-AC4E8BB1C1A9}" dt="2019-10-27T07:49:05.786" v="11748" actId="20577"/>
          <ac:spMkLst>
            <pc:docMk/>
            <pc:sldMk cId="707499224" sldId="672"/>
            <ac:spMk id="2" creationId="{5BA281C4-6CA6-46F1-8CFD-4367617489AB}"/>
          </ac:spMkLst>
        </pc:spChg>
      </pc:sldChg>
      <pc:sldChg chg="modSp add del ord">
        <pc:chgData name="Ko Gihwan" userId="b8527f9c7cadff09" providerId="LiveId" clId="{C2D6D24F-D507-42DE-A4F0-AC4E8BB1C1A9}" dt="2019-11-07T05:57:30.111" v="18555" actId="2696"/>
        <pc:sldMkLst>
          <pc:docMk/>
          <pc:sldMk cId="3574398218" sldId="673"/>
        </pc:sldMkLst>
        <pc:spChg chg="mod">
          <ac:chgData name="Ko Gihwan" userId="b8527f9c7cadff09" providerId="LiveId" clId="{C2D6D24F-D507-42DE-A4F0-AC4E8BB1C1A9}" dt="2019-10-27T07:49:26.180" v="11773" actId="20577"/>
          <ac:spMkLst>
            <pc:docMk/>
            <pc:sldMk cId="3574398218" sldId="673"/>
            <ac:spMk id="2" creationId="{5BA281C4-6CA6-46F1-8CFD-4367617489AB}"/>
          </ac:spMkLst>
        </pc:spChg>
      </pc:sldChg>
      <pc:sldChg chg="addSp modSp add del">
        <pc:chgData name="Ko Gihwan" userId="b8527f9c7cadff09" providerId="LiveId" clId="{C2D6D24F-D507-42DE-A4F0-AC4E8BB1C1A9}" dt="2019-11-07T05:57:30.342" v="18561" actId="2696"/>
        <pc:sldMkLst>
          <pc:docMk/>
          <pc:sldMk cId="3315765393" sldId="674"/>
        </pc:sldMkLst>
        <pc:spChg chg="mod">
          <ac:chgData name="Ko Gihwan" userId="b8527f9c7cadff09" providerId="LiveId" clId="{C2D6D24F-D507-42DE-A4F0-AC4E8BB1C1A9}" dt="2019-10-27T07:49:37.575" v="11797" actId="20577"/>
          <ac:spMkLst>
            <pc:docMk/>
            <pc:sldMk cId="3315765393" sldId="674"/>
            <ac:spMk id="2" creationId="{5BA281C4-6CA6-46F1-8CFD-4367617489AB}"/>
          </ac:spMkLst>
        </pc:spChg>
        <pc:spChg chg="add mod">
          <ac:chgData name="Ko Gihwan" userId="b8527f9c7cadff09" providerId="LiveId" clId="{C2D6D24F-D507-42DE-A4F0-AC4E8BB1C1A9}" dt="2019-10-27T07:53:16.009" v="12098" actId="20577"/>
          <ac:spMkLst>
            <pc:docMk/>
            <pc:sldMk cId="3315765393" sldId="674"/>
            <ac:spMk id="3" creationId="{6B645B5E-05FF-45B3-96E6-12D3F2B61CE6}"/>
          </ac:spMkLst>
        </pc:spChg>
        <pc:spChg chg="mod">
          <ac:chgData name="Ko Gihwan" userId="b8527f9c7cadff09" providerId="LiveId" clId="{C2D6D24F-D507-42DE-A4F0-AC4E8BB1C1A9}" dt="2019-10-27T07:51:13.627" v="11803" actId="1076"/>
          <ac:spMkLst>
            <pc:docMk/>
            <pc:sldMk cId="3315765393" sldId="674"/>
            <ac:spMk id="8" creationId="{3735DD7F-B5E4-4ED7-99B5-CD92865A284A}"/>
          </ac:spMkLst>
        </pc:spChg>
      </pc:sldChg>
      <pc:sldChg chg="addSp delSp modSp add modTransition">
        <pc:chgData name="Ko Gihwan" userId="b8527f9c7cadff09" providerId="LiveId" clId="{C2D6D24F-D507-42DE-A4F0-AC4E8BB1C1A9}" dt="2019-11-06T02:12:33.453" v="15588"/>
        <pc:sldMkLst>
          <pc:docMk/>
          <pc:sldMk cId="2757214196" sldId="675"/>
        </pc:sldMkLst>
        <pc:spChg chg="mod">
          <ac:chgData name="Ko Gihwan" userId="b8527f9c7cadff09" providerId="LiveId" clId="{C2D6D24F-D507-42DE-A4F0-AC4E8BB1C1A9}" dt="2019-10-27T09:44:57.083" v="12272"/>
          <ac:spMkLst>
            <pc:docMk/>
            <pc:sldMk cId="2757214196" sldId="675"/>
            <ac:spMk id="2" creationId="{00000000-0000-0000-0000-000000000000}"/>
          </ac:spMkLst>
        </pc:spChg>
        <pc:spChg chg="add del">
          <ac:chgData name="Ko Gihwan" userId="b8527f9c7cadff09" providerId="LiveId" clId="{C2D6D24F-D507-42DE-A4F0-AC4E8BB1C1A9}" dt="2019-10-27T09:52:28.113" v="12790"/>
          <ac:spMkLst>
            <pc:docMk/>
            <pc:sldMk cId="2757214196" sldId="675"/>
            <ac:spMk id="3" creationId="{DCEC55E3-FD53-4310-BE0A-649398C4959D}"/>
          </ac:spMkLst>
        </pc:spChg>
        <pc:spChg chg="add del">
          <ac:chgData name="Ko Gihwan" userId="b8527f9c7cadff09" providerId="LiveId" clId="{C2D6D24F-D507-42DE-A4F0-AC4E8BB1C1A9}" dt="2019-10-27T09:55:42.035" v="12794"/>
          <ac:spMkLst>
            <pc:docMk/>
            <pc:sldMk cId="2757214196" sldId="675"/>
            <ac:spMk id="4" creationId="{FF8B3462-230F-45BA-954A-0A5FF573A12C}"/>
          </ac:spMkLst>
        </pc:spChg>
        <pc:spChg chg="mod">
          <ac:chgData name="Ko Gihwan" userId="b8527f9c7cadff09" providerId="LiveId" clId="{C2D6D24F-D507-42DE-A4F0-AC4E8BB1C1A9}" dt="2019-11-05T05:28:28.017" v="15134" actId="20577"/>
          <ac:spMkLst>
            <pc:docMk/>
            <pc:sldMk cId="2757214196" sldId="675"/>
            <ac:spMk id="8" creationId="{099740F1-22BF-4E95-937A-EB864F603E72}"/>
          </ac:spMkLst>
        </pc:spChg>
        <pc:spChg chg="add mod">
          <ac:chgData name="Ko Gihwan" userId="b8527f9c7cadff09" providerId="LiveId" clId="{C2D6D24F-D507-42DE-A4F0-AC4E8BB1C1A9}" dt="2019-10-27T09:46:39.168" v="12479"/>
          <ac:spMkLst>
            <pc:docMk/>
            <pc:sldMk cId="2757214196" sldId="675"/>
            <ac:spMk id="9" creationId="{452E2A3A-7503-482F-8A64-2A47FAADAD0E}"/>
          </ac:spMkLst>
        </pc:spChg>
        <pc:spChg chg="del mod">
          <ac:chgData name="Ko Gihwan" userId="b8527f9c7cadff09" providerId="LiveId" clId="{C2D6D24F-D507-42DE-A4F0-AC4E8BB1C1A9}" dt="2019-10-27T09:45:06.919" v="12291"/>
          <ac:spMkLst>
            <pc:docMk/>
            <pc:sldMk cId="2757214196" sldId="675"/>
            <ac:spMk id="10" creationId="{E3813C3D-11E1-4D4C-900A-AC2D38BAC1E7}"/>
          </ac:spMkLst>
        </pc:spChg>
        <pc:spChg chg="mod">
          <ac:chgData name="Ko Gihwan" userId="b8527f9c7cadff09" providerId="LiveId" clId="{C2D6D24F-D507-42DE-A4F0-AC4E8BB1C1A9}" dt="2019-10-27T09:58:29.191" v="12919" actId="20577"/>
          <ac:spMkLst>
            <pc:docMk/>
            <pc:sldMk cId="2757214196" sldId="675"/>
            <ac:spMk id="14" creationId="{766545B7-FCE1-449E-9ECF-8ACA957484EA}"/>
          </ac:spMkLst>
        </pc:spChg>
        <pc:spChg chg="mod">
          <ac:chgData name="Ko Gihwan" userId="b8527f9c7cadff09" providerId="LiveId" clId="{C2D6D24F-D507-42DE-A4F0-AC4E8BB1C1A9}" dt="2019-10-27T09:48:18.274" v="12769" actId="20577"/>
          <ac:spMkLst>
            <pc:docMk/>
            <pc:sldMk cId="2757214196" sldId="675"/>
            <ac:spMk id="15" creationId="{726F46F3-2CE6-4D40-8C40-6EAAD35B9486}"/>
          </ac:spMkLst>
        </pc:spChg>
        <pc:spChg chg="mod">
          <ac:chgData name="Ko Gihwan" userId="b8527f9c7cadff09" providerId="LiveId" clId="{C2D6D24F-D507-42DE-A4F0-AC4E8BB1C1A9}" dt="2019-10-27T09:56:58.057" v="12905" actId="1076"/>
          <ac:spMkLst>
            <pc:docMk/>
            <pc:sldMk cId="2757214196" sldId="675"/>
            <ac:spMk id="17" creationId="{6CD90308-3EC3-4D96-8E5C-F48CE9DF9B97}"/>
          </ac:spMkLst>
        </pc:spChg>
        <pc:picChg chg="add mod modCrop">
          <ac:chgData name="Ko Gihwan" userId="b8527f9c7cadff09" providerId="LiveId" clId="{C2D6D24F-D507-42DE-A4F0-AC4E8BB1C1A9}" dt="2019-10-27T10:04:15.405" v="13001" actId="14100"/>
          <ac:picMkLst>
            <pc:docMk/>
            <pc:sldMk cId="2757214196" sldId="675"/>
            <ac:picMk id="6" creationId="{C3B26B1D-229C-4FD7-B81D-2CD5855250E4}"/>
          </ac:picMkLst>
        </pc:picChg>
      </pc:sldChg>
      <pc:sldChg chg="del">
        <pc:chgData name="Ko Gihwan" userId="b8527f9c7cadff09" providerId="LiveId" clId="{C2D6D24F-D507-42DE-A4F0-AC4E8BB1C1A9}" dt="2019-11-07T05:57:30.073" v="18553" actId="2696"/>
        <pc:sldMkLst>
          <pc:docMk/>
          <pc:sldMk cId="1016929110" sldId="676"/>
        </pc:sldMkLst>
      </pc:sldChg>
      <pc:sldChg chg="del">
        <pc:chgData name="Ko Gihwan" userId="b8527f9c7cadff09" providerId="LiveId" clId="{C2D6D24F-D507-42DE-A4F0-AC4E8BB1C1A9}" dt="2019-11-07T05:57:30.210" v="18559" actId="2696"/>
        <pc:sldMkLst>
          <pc:docMk/>
          <pc:sldMk cId="1815380976" sldId="677"/>
        </pc:sldMkLst>
      </pc:sldChg>
      <pc:sldChg chg="del ord">
        <pc:chgData name="Ko Gihwan" userId="b8527f9c7cadff09" providerId="LiveId" clId="{C2D6D24F-D507-42DE-A4F0-AC4E8BB1C1A9}" dt="2019-11-07T05:57:30.188" v="18558" actId="2696"/>
        <pc:sldMkLst>
          <pc:docMk/>
          <pc:sldMk cId="3585556646" sldId="678"/>
        </pc:sldMkLst>
      </pc:sldChg>
      <pc:sldChg chg="del ord">
        <pc:chgData name="Ko Gihwan" userId="b8527f9c7cadff09" providerId="LiveId" clId="{C2D6D24F-D507-42DE-A4F0-AC4E8BB1C1A9}" dt="2019-11-07T05:57:30.163" v="18557" actId="2696"/>
        <pc:sldMkLst>
          <pc:docMk/>
          <pc:sldMk cId="4075491716" sldId="679"/>
        </pc:sldMkLst>
      </pc:sldChg>
      <pc:sldChg chg="del">
        <pc:chgData name="Ko Gihwan" userId="b8527f9c7cadff09" providerId="LiveId" clId="{C2D6D24F-D507-42DE-A4F0-AC4E8BB1C1A9}" dt="2019-11-07T05:57:30.247" v="18560" actId="2696"/>
        <pc:sldMkLst>
          <pc:docMk/>
          <pc:sldMk cId="1595221424" sldId="680"/>
        </pc:sldMkLst>
      </pc:sldChg>
      <pc:sldChg chg="add modTransition">
        <pc:chgData name="Ko Gihwan" userId="b8527f9c7cadff09" providerId="LiveId" clId="{C2D6D24F-D507-42DE-A4F0-AC4E8BB1C1A9}" dt="2019-10-30T15:26:03.531" v="15105"/>
        <pc:sldMkLst>
          <pc:docMk/>
          <pc:sldMk cId="3648039254" sldId="681"/>
        </pc:sldMkLst>
      </pc:sldChg>
      <pc:sldChg chg="delSp modSp add">
        <pc:chgData name="Ko Gihwan" userId="b8527f9c7cadff09" providerId="LiveId" clId="{C2D6D24F-D507-42DE-A4F0-AC4E8BB1C1A9}" dt="2019-11-06T03:21:11.882" v="16032" actId="403"/>
        <pc:sldMkLst>
          <pc:docMk/>
          <pc:sldMk cId="1910318544" sldId="682"/>
        </pc:sldMkLst>
        <pc:spChg chg="mod">
          <ac:chgData name="Ko Gihwan" userId="b8527f9c7cadff09" providerId="LiveId" clId="{C2D6D24F-D507-42DE-A4F0-AC4E8BB1C1A9}" dt="2019-11-05T07:21:07.945" v="15404" actId="20577"/>
          <ac:spMkLst>
            <pc:docMk/>
            <pc:sldMk cId="1910318544" sldId="682"/>
            <ac:spMk id="2" creationId="{00000000-0000-0000-0000-000000000000}"/>
          </ac:spMkLst>
        </pc:spChg>
        <pc:spChg chg="del">
          <ac:chgData name="Ko Gihwan" userId="b8527f9c7cadff09" providerId="LiveId" clId="{C2D6D24F-D507-42DE-A4F0-AC4E8BB1C1A9}" dt="2019-11-05T06:21:53.992" v="15168" actId="478"/>
          <ac:spMkLst>
            <pc:docMk/>
            <pc:sldMk cId="1910318544" sldId="682"/>
            <ac:spMk id="7" creationId="{654407E3-A921-46A5-A305-636C4153CE79}"/>
          </ac:spMkLst>
        </pc:spChg>
        <pc:spChg chg="del">
          <ac:chgData name="Ko Gihwan" userId="b8527f9c7cadff09" providerId="LiveId" clId="{C2D6D24F-D507-42DE-A4F0-AC4E8BB1C1A9}" dt="2019-11-05T06:21:55.025" v="15169" actId="478"/>
          <ac:spMkLst>
            <pc:docMk/>
            <pc:sldMk cId="1910318544" sldId="682"/>
            <ac:spMk id="9" creationId="{4F41F152-A571-4069-A3CF-AB4F93CCF082}"/>
          </ac:spMkLst>
        </pc:spChg>
        <pc:spChg chg="mod">
          <ac:chgData name="Ko Gihwan" userId="b8527f9c7cadff09" providerId="LiveId" clId="{C2D6D24F-D507-42DE-A4F0-AC4E8BB1C1A9}" dt="2019-11-06T03:21:11.882" v="16032" actId="403"/>
          <ac:spMkLst>
            <pc:docMk/>
            <pc:sldMk cId="1910318544" sldId="682"/>
            <ac:spMk id="11" creationId="{71F264D4-A22E-4842-A08E-F1CA9490D815}"/>
          </ac:spMkLst>
        </pc:spChg>
        <pc:spChg chg="mod">
          <ac:chgData name="Ko Gihwan" userId="b8527f9c7cadff09" providerId="LiveId" clId="{C2D6D24F-D507-42DE-A4F0-AC4E8BB1C1A9}" dt="2019-11-05T07:19:54.029" v="15280" actId="20577"/>
          <ac:spMkLst>
            <pc:docMk/>
            <pc:sldMk cId="1910318544" sldId="682"/>
            <ac:spMk id="12" creationId="{021E97D7-25D0-4768-8B84-08CC2FA7FFB3}"/>
          </ac:spMkLst>
        </pc:spChg>
        <pc:spChg chg="del">
          <ac:chgData name="Ko Gihwan" userId="b8527f9c7cadff09" providerId="LiveId" clId="{C2D6D24F-D507-42DE-A4F0-AC4E8BB1C1A9}" dt="2019-11-05T06:21:52.571" v="15167" actId="478"/>
          <ac:spMkLst>
            <pc:docMk/>
            <pc:sldMk cId="1910318544" sldId="682"/>
            <ac:spMk id="13" creationId="{20CD34C2-5AFC-4F53-BE9D-0B842E9CE1C4}"/>
          </ac:spMkLst>
        </pc:spChg>
        <pc:spChg chg="del">
          <ac:chgData name="Ko Gihwan" userId="b8527f9c7cadff09" providerId="LiveId" clId="{C2D6D24F-D507-42DE-A4F0-AC4E8BB1C1A9}" dt="2019-11-05T07:21:17.822" v="15405" actId="478"/>
          <ac:spMkLst>
            <pc:docMk/>
            <pc:sldMk cId="1910318544" sldId="682"/>
            <ac:spMk id="14" creationId="{8E641442-F5AB-447C-B3D2-E3684A7F09DE}"/>
          </ac:spMkLst>
        </pc:spChg>
        <pc:spChg chg="del">
          <ac:chgData name="Ko Gihwan" userId="b8527f9c7cadff09" providerId="LiveId" clId="{C2D6D24F-D507-42DE-A4F0-AC4E8BB1C1A9}" dt="2019-11-05T07:21:20.442" v="15407" actId="478"/>
          <ac:spMkLst>
            <pc:docMk/>
            <pc:sldMk cId="1910318544" sldId="682"/>
            <ac:spMk id="15" creationId="{CC4F3CE0-FFEE-4907-9971-C78C356CE22A}"/>
          </ac:spMkLst>
        </pc:spChg>
        <pc:picChg chg="del">
          <ac:chgData name="Ko Gihwan" userId="b8527f9c7cadff09" providerId="LiveId" clId="{C2D6D24F-D507-42DE-A4F0-AC4E8BB1C1A9}" dt="2019-11-05T07:21:19.046" v="15406" actId="478"/>
          <ac:picMkLst>
            <pc:docMk/>
            <pc:sldMk cId="1910318544" sldId="682"/>
            <ac:picMk id="8" creationId="{42C57D95-FCB3-4F05-9F4F-420AA264BCE8}"/>
          </ac:picMkLst>
        </pc:picChg>
      </pc:sldChg>
      <pc:sldChg chg="addSp delSp modSp add">
        <pc:chgData name="Ko Gihwan" userId="b8527f9c7cadff09" providerId="LiveId" clId="{C2D6D24F-D507-42DE-A4F0-AC4E8BB1C1A9}" dt="2019-11-06T03:20:59.285" v="16030" actId="1076"/>
        <pc:sldMkLst>
          <pc:docMk/>
          <pc:sldMk cId="668384446" sldId="683"/>
        </pc:sldMkLst>
        <pc:spChg chg="mod">
          <ac:chgData name="Ko Gihwan" userId="b8527f9c7cadff09" providerId="LiveId" clId="{C2D6D24F-D507-42DE-A4F0-AC4E8BB1C1A9}" dt="2019-11-05T07:20:45.179" v="15371" actId="20577"/>
          <ac:spMkLst>
            <pc:docMk/>
            <pc:sldMk cId="668384446" sldId="683"/>
            <ac:spMk id="2" creationId="{00000000-0000-0000-0000-000000000000}"/>
          </ac:spMkLst>
        </pc:spChg>
        <pc:spChg chg="add mod">
          <ac:chgData name="Ko Gihwan" userId="b8527f9c7cadff09" providerId="LiveId" clId="{C2D6D24F-D507-42DE-A4F0-AC4E8BB1C1A9}" dt="2019-11-06T03:03:44.443" v="15961" actId="20577"/>
          <ac:spMkLst>
            <pc:docMk/>
            <pc:sldMk cId="668384446" sldId="683"/>
            <ac:spMk id="4" creationId="{E0263ADB-8F21-47E3-94A6-3BDF7C4E446A}"/>
          </ac:spMkLst>
        </pc:spChg>
        <pc:spChg chg="add mod ord">
          <ac:chgData name="Ko Gihwan" userId="b8527f9c7cadff09" providerId="LiveId" clId="{C2D6D24F-D507-42DE-A4F0-AC4E8BB1C1A9}" dt="2019-11-06T03:20:59.285" v="16030" actId="1076"/>
          <ac:spMkLst>
            <pc:docMk/>
            <pc:sldMk cId="668384446" sldId="683"/>
            <ac:spMk id="5" creationId="{B20A7099-0432-4DA2-9C5C-4145BA09C6FE}"/>
          </ac:spMkLst>
        </pc:spChg>
        <pc:spChg chg="add del mod">
          <ac:chgData name="Ko Gihwan" userId="b8527f9c7cadff09" providerId="LiveId" clId="{C2D6D24F-D507-42DE-A4F0-AC4E8BB1C1A9}" dt="2019-11-05T07:27:42.392" v="15478" actId="478"/>
          <ac:spMkLst>
            <pc:docMk/>
            <pc:sldMk cId="668384446" sldId="683"/>
            <ac:spMk id="10" creationId="{F2A5F01D-EACD-4CB2-BD59-9D07AFC27AAA}"/>
          </ac:spMkLst>
        </pc:spChg>
        <pc:spChg chg="del">
          <ac:chgData name="Ko Gihwan" userId="b8527f9c7cadff09" providerId="LiveId" clId="{C2D6D24F-D507-42DE-A4F0-AC4E8BB1C1A9}" dt="2019-11-05T07:23:08.340" v="15452" actId="478"/>
          <ac:spMkLst>
            <pc:docMk/>
            <pc:sldMk cId="668384446" sldId="683"/>
            <ac:spMk id="11" creationId="{71F264D4-A22E-4842-A08E-F1CA9490D815}"/>
          </ac:spMkLst>
        </pc:spChg>
        <pc:spChg chg="del">
          <ac:chgData name="Ko Gihwan" userId="b8527f9c7cadff09" providerId="LiveId" clId="{C2D6D24F-D507-42DE-A4F0-AC4E8BB1C1A9}" dt="2019-11-05T07:23:46.001" v="15462" actId="478"/>
          <ac:spMkLst>
            <pc:docMk/>
            <pc:sldMk cId="668384446" sldId="683"/>
            <ac:spMk id="12" creationId="{021E97D7-25D0-4768-8B84-08CC2FA7FFB3}"/>
          </ac:spMkLst>
        </pc:spChg>
        <pc:spChg chg="del">
          <ac:chgData name="Ko Gihwan" userId="b8527f9c7cadff09" providerId="LiveId" clId="{C2D6D24F-D507-42DE-A4F0-AC4E8BB1C1A9}" dt="2019-11-05T07:23:08.980" v="15453" actId="478"/>
          <ac:spMkLst>
            <pc:docMk/>
            <pc:sldMk cId="668384446" sldId="683"/>
            <ac:spMk id="14" creationId="{8E641442-F5AB-447C-B3D2-E3684A7F09DE}"/>
          </ac:spMkLst>
        </pc:spChg>
        <pc:spChg chg="del">
          <ac:chgData name="Ko Gihwan" userId="b8527f9c7cadff09" providerId="LiveId" clId="{C2D6D24F-D507-42DE-A4F0-AC4E8BB1C1A9}" dt="2019-11-05T07:23:10.426" v="15455" actId="478"/>
          <ac:spMkLst>
            <pc:docMk/>
            <pc:sldMk cId="668384446" sldId="683"/>
            <ac:spMk id="15" creationId="{CC4F3CE0-FFEE-4907-9971-C78C356CE22A}"/>
          </ac:spMkLst>
        </pc:spChg>
        <pc:picChg chg="add del mod modCrop">
          <ac:chgData name="Ko Gihwan" userId="b8527f9c7cadff09" providerId="LiveId" clId="{C2D6D24F-D507-42DE-A4F0-AC4E8BB1C1A9}" dt="2019-11-05T07:27:42.952" v="15479" actId="478"/>
          <ac:picMkLst>
            <pc:docMk/>
            <pc:sldMk cId="668384446" sldId="683"/>
            <ac:picMk id="4" creationId="{D6812A64-9E5C-44A1-8323-4AB89AD49385}"/>
          </ac:picMkLst>
        </pc:picChg>
        <pc:picChg chg="add del mod modCrop">
          <ac:chgData name="Ko Gihwan" userId="b8527f9c7cadff09" providerId="LiveId" clId="{C2D6D24F-D507-42DE-A4F0-AC4E8BB1C1A9}" dt="2019-11-06T03:07:43.268" v="15966" actId="478"/>
          <ac:picMkLst>
            <pc:docMk/>
            <pc:sldMk cId="668384446" sldId="683"/>
            <ac:picMk id="6" creationId="{E2AD78E3-1A38-4477-A3D4-02AE50C94C18}"/>
          </ac:picMkLst>
        </pc:picChg>
        <pc:picChg chg="add del mod ord modCrop">
          <ac:chgData name="Ko Gihwan" userId="b8527f9c7cadff09" providerId="LiveId" clId="{C2D6D24F-D507-42DE-A4F0-AC4E8BB1C1A9}" dt="2019-11-06T03:14:56.008" v="16016" actId="478"/>
          <ac:picMkLst>
            <pc:docMk/>
            <pc:sldMk cId="668384446" sldId="683"/>
            <ac:picMk id="7" creationId="{80305498-7896-40F1-B248-2D918E337E50}"/>
          </ac:picMkLst>
        </pc:picChg>
        <pc:picChg chg="del">
          <ac:chgData name="Ko Gihwan" userId="b8527f9c7cadff09" providerId="LiveId" clId="{C2D6D24F-D507-42DE-A4F0-AC4E8BB1C1A9}" dt="2019-11-05T07:23:09.451" v="15454" actId="478"/>
          <ac:picMkLst>
            <pc:docMk/>
            <pc:sldMk cId="668384446" sldId="683"/>
            <ac:picMk id="8" creationId="{42C57D95-FCB3-4F05-9F4F-420AA264BCE8}"/>
          </ac:picMkLst>
        </pc:picChg>
        <pc:picChg chg="add mod modCrop">
          <ac:chgData name="Ko Gihwan" userId="b8527f9c7cadff09" providerId="LiveId" clId="{C2D6D24F-D507-42DE-A4F0-AC4E8BB1C1A9}" dt="2019-11-06T03:20:59.285" v="16030" actId="1076"/>
          <ac:picMkLst>
            <pc:docMk/>
            <pc:sldMk cId="668384446" sldId="683"/>
            <ac:picMk id="9" creationId="{D25A0010-66F7-41CB-B8F7-FC8B51CD684B}"/>
          </ac:picMkLst>
        </pc:picChg>
      </pc:sldChg>
      <pc:sldChg chg="addSp delSp modSp add ord">
        <pc:chgData name="Ko Gihwan" userId="b8527f9c7cadff09" providerId="LiveId" clId="{C2D6D24F-D507-42DE-A4F0-AC4E8BB1C1A9}" dt="2019-11-06T03:41:26.997" v="16442" actId="20577"/>
        <pc:sldMkLst>
          <pc:docMk/>
          <pc:sldMk cId="104927382" sldId="684"/>
        </pc:sldMkLst>
        <pc:spChg chg="add mod">
          <ac:chgData name="Ko Gihwan" userId="b8527f9c7cadff09" providerId="LiveId" clId="{C2D6D24F-D507-42DE-A4F0-AC4E8BB1C1A9}" dt="2019-11-06T03:41:26.997" v="16442" actId="20577"/>
          <ac:spMkLst>
            <pc:docMk/>
            <pc:sldMk cId="104927382" sldId="684"/>
            <ac:spMk id="5" creationId="{30B6FD36-485D-4A19-AB42-8ED84C440B5B}"/>
          </ac:spMkLst>
        </pc:spChg>
        <pc:spChg chg="add mod">
          <ac:chgData name="Ko Gihwan" userId="b8527f9c7cadff09" providerId="LiveId" clId="{C2D6D24F-D507-42DE-A4F0-AC4E8BB1C1A9}" dt="2019-11-06T03:40:58.049" v="16363" actId="14100"/>
          <ac:spMkLst>
            <pc:docMk/>
            <pc:sldMk cId="104927382" sldId="684"/>
            <ac:spMk id="8" creationId="{620B2726-43FF-4A8B-9BBF-50E50E3719A4}"/>
          </ac:spMkLst>
        </pc:spChg>
        <pc:spChg chg="del mod">
          <ac:chgData name="Ko Gihwan" userId="b8527f9c7cadff09" providerId="LiveId" clId="{C2D6D24F-D507-42DE-A4F0-AC4E8BB1C1A9}" dt="2019-11-06T03:38:57.712" v="16345" actId="478"/>
          <ac:spMkLst>
            <pc:docMk/>
            <pc:sldMk cId="104927382" sldId="684"/>
            <ac:spMk id="10" creationId="{F2A5F01D-EACD-4CB2-BD59-9D07AFC27AAA}"/>
          </ac:spMkLst>
        </pc:spChg>
        <pc:picChg chg="del mod modCrop">
          <ac:chgData name="Ko Gihwan" userId="b8527f9c7cadff09" providerId="LiveId" clId="{C2D6D24F-D507-42DE-A4F0-AC4E8BB1C1A9}" dt="2019-11-06T03:38:58.219" v="16346" actId="478"/>
          <ac:picMkLst>
            <pc:docMk/>
            <pc:sldMk cId="104927382" sldId="684"/>
            <ac:picMk id="4" creationId="{D6812A64-9E5C-44A1-8323-4AB89AD49385}"/>
          </ac:picMkLst>
        </pc:picChg>
        <pc:picChg chg="add mod modCrop">
          <ac:chgData name="Ko Gihwan" userId="b8527f9c7cadff09" providerId="LiveId" clId="{C2D6D24F-D507-42DE-A4F0-AC4E8BB1C1A9}" dt="2019-11-06T03:40:36.360" v="16359" actId="1076"/>
          <ac:picMkLst>
            <pc:docMk/>
            <pc:sldMk cId="104927382" sldId="684"/>
            <ac:picMk id="6" creationId="{35B5A0E5-C1C8-4690-85CB-7F00DD06B3C3}"/>
          </ac:picMkLst>
        </pc:picChg>
      </pc:sldChg>
      <pc:sldChg chg="addSp delSp modSp add">
        <pc:chgData name="Ko Gihwan" userId="b8527f9c7cadff09" providerId="LiveId" clId="{C2D6D24F-D507-42DE-A4F0-AC4E8BB1C1A9}" dt="2019-11-06T05:01:01.391" v="16696"/>
        <pc:sldMkLst>
          <pc:docMk/>
          <pc:sldMk cId="2436137005" sldId="685"/>
        </pc:sldMkLst>
        <pc:spChg chg="mod">
          <ac:chgData name="Ko Gihwan" userId="b8527f9c7cadff09" providerId="LiveId" clId="{C2D6D24F-D507-42DE-A4F0-AC4E8BB1C1A9}" dt="2019-11-06T03:37:09.045" v="16337" actId="20577"/>
          <ac:spMkLst>
            <pc:docMk/>
            <pc:sldMk cId="2436137005" sldId="685"/>
            <ac:spMk id="5" creationId="{30B6FD36-485D-4A19-AB42-8ED84C440B5B}"/>
          </ac:spMkLst>
        </pc:spChg>
        <pc:spChg chg="mod">
          <ac:chgData name="Ko Gihwan" userId="b8527f9c7cadff09" providerId="LiveId" clId="{C2D6D24F-D507-42DE-A4F0-AC4E8BB1C1A9}" dt="2019-11-06T03:36:49.079" v="16295" actId="1037"/>
          <ac:spMkLst>
            <pc:docMk/>
            <pc:sldMk cId="2436137005" sldId="685"/>
            <ac:spMk id="10" creationId="{F2A5F01D-EACD-4CB2-BD59-9D07AFC27AAA}"/>
          </ac:spMkLst>
        </pc:spChg>
        <pc:spChg chg="add mod">
          <ac:chgData name="Ko Gihwan" userId="b8527f9c7cadff09" providerId="LiveId" clId="{C2D6D24F-D507-42DE-A4F0-AC4E8BB1C1A9}" dt="2019-11-06T03:36:39.568" v="16275" actId="14100"/>
          <ac:spMkLst>
            <pc:docMk/>
            <pc:sldMk cId="2436137005" sldId="685"/>
            <ac:spMk id="11" creationId="{450BF908-F298-42FF-9672-57696EB25968}"/>
          </ac:spMkLst>
        </pc:spChg>
        <pc:spChg chg="add mod">
          <ac:chgData name="Ko Gihwan" userId="b8527f9c7cadff09" providerId="LiveId" clId="{C2D6D24F-D507-42DE-A4F0-AC4E8BB1C1A9}" dt="2019-11-06T03:38:22.415" v="16342" actId="1076"/>
          <ac:spMkLst>
            <pc:docMk/>
            <pc:sldMk cId="2436137005" sldId="685"/>
            <ac:spMk id="12" creationId="{88A92855-8B1C-41DB-8CE4-736FD3951B02}"/>
          </ac:spMkLst>
        </pc:spChg>
        <pc:spChg chg="add mod">
          <ac:chgData name="Ko Gihwan" userId="b8527f9c7cadff09" providerId="LiveId" clId="{C2D6D24F-D507-42DE-A4F0-AC4E8BB1C1A9}" dt="2019-11-06T03:38:37.798" v="16344" actId="1076"/>
          <ac:spMkLst>
            <pc:docMk/>
            <pc:sldMk cId="2436137005" sldId="685"/>
            <ac:spMk id="13" creationId="{7B5027FE-44A1-4AA0-B9EF-0B36E4EC356D}"/>
          </ac:spMkLst>
        </pc:spChg>
        <pc:spChg chg="add del">
          <ac:chgData name="Ko Gihwan" userId="b8527f9c7cadff09" providerId="LiveId" clId="{C2D6D24F-D507-42DE-A4F0-AC4E8BB1C1A9}" dt="2019-11-06T05:01:01.391" v="16696"/>
          <ac:spMkLst>
            <pc:docMk/>
            <pc:sldMk cId="2436137005" sldId="685"/>
            <ac:spMk id="14" creationId="{BEEC76DD-E7BB-4450-9144-3422CB5F87F6}"/>
          </ac:spMkLst>
        </pc:spChg>
        <pc:picChg chg="mod modCrop">
          <ac:chgData name="Ko Gihwan" userId="b8527f9c7cadff09" providerId="LiveId" clId="{C2D6D24F-D507-42DE-A4F0-AC4E8BB1C1A9}" dt="2019-11-06T03:36:49.079" v="16295" actId="1037"/>
          <ac:picMkLst>
            <pc:docMk/>
            <pc:sldMk cId="2436137005" sldId="685"/>
            <ac:picMk id="4" creationId="{D6812A64-9E5C-44A1-8323-4AB89AD49385}"/>
          </ac:picMkLst>
        </pc:picChg>
        <pc:picChg chg="add mod ord modCrop">
          <ac:chgData name="Ko Gihwan" userId="b8527f9c7cadff09" providerId="LiveId" clId="{C2D6D24F-D507-42DE-A4F0-AC4E8BB1C1A9}" dt="2019-11-06T03:33:36.310" v="16220" actId="1076"/>
          <ac:picMkLst>
            <pc:docMk/>
            <pc:sldMk cId="2436137005" sldId="685"/>
            <ac:picMk id="6" creationId="{645234FE-0D5D-4BE0-B3B9-E1DBCDB27F80}"/>
          </ac:picMkLst>
        </pc:picChg>
        <pc:picChg chg="add mod modCrop">
          <ac:chgData name="Ko Gihwan" userId="b8527f9c7cadff09" providerId="LiveId" clId="{C2D6D24F-D507-42DE-A4F0-AC4E8BB1C1A9}" dt="2019-11-06T03:36:20.757" v="16265" actId="1037"/>
          <ac:picMkLst>
            <pc:docMk/>
            <pc:sldMk cId="2436137005" sldId="685"/>
            <ac:picMk id="8" creationId="{BA8612BA-A4CB-4244-9181-507339985B69}"/>
          </ac:picMkLst>
        </pc:picChg>
      </pc:sldChg>
      <pc:sldChg chg="addSp delSp modSp add">
        <pc:chgData name="Ko Gihwan" userId="b8527f9c7cadff09" providerId="LiveId" clId="{C2D6D24F-D507-42DE-A4F0-AC4E8BB1C1A9}" dt="2019-11-06T04:52:31.673" v="16644" actId="20577"/>
        <pc:sldMkLst>
          <pc:docMk/>
          <pc:sldMk cId="3092883012" sldId="686"/>
        </pc:sldMkLst>
        <pc:spChg chg="mod">
          <ac:chgData name="Ko Gihwan" userId="b8527f9c7cadff09" providerId="LiveId" clId="{C2D6D24F-D507-42DE-A4F0-AC4E8BB1C1A9}" dt="2019-11-06T04:52:31.673" v="16644" actId="20577"/>
          <ac:spMkLst>
            <pc:docMk/>
            <pc:sldMk cId="3092883012" sldId="686"/>
            <ac:spMk id="5" creationId="{30B6FD36-485D-4A19-AB42-8ED84C440B5B}"/>
          </ac:spMkLst>
        </pc:spChg>
        <pc:spChg chg="del">
          <ac:chgData name="Ko Gihwan" userId="b8527f9c7cadff09" providerId="LiveId" clId="{C2D6D24F-D507-42DE-A4F0-AC4E8BB1C1A9}" dt="2019-11-06T03:42:03.028" v="16445" actId="478"/>
          <ac:spMkLst>
            <pc:docMk/>
            <pc:sldMk cId="3092883012" sldId="686"/>
            <ac:spMk id="8" creationId="{620B2726-43FF-4A8B-9BBF-50E50E3719A4}"/>
          </ac:spMkLst>
        </pc:spChg>
        <pc:picChg chg="add del mod modCrop">
          <ac:chgData name="Ko Gihwan" userId="b8527f9c7cadff09" providerId="LiveId" clId="{C2D6D24F-D507-42DE-A4F0-AC4E8BB1C1A9}" dt="2019-11-06T04:45:13.726" v="16452" actId="478"/>
          <ac:picMkLst>
            <pc:docMk/>
            <pc:sldMk cId="3092883012" sldId="686"/>
            <ac:picMk id="4" creationId="{6FFBEC52-1EB8-4F6E-832C-08A4E8BBC10B}"/>
          </ac:picMkLst>
        </pc:picChg>
        <pc:picChg chg="del">
          <ac:chgData name="Ko Gihwan" userId="b8527f9c7cadff09" providerId="LiveId" clId="{C2D6D24F-D507-42DE-A4F0-AC4E8BB1C1A9}" dt="2019-11-06T03:42:01.724" v="16444" actId="478"/>
          <ac:picMkLst>
            <pc:docMk/>
            <pc:sldMk cId="3092883012" sldId="686"/>
            <ac:picMk id="6" creationId="{35B5A0E5-C1C8-4690-85CB-7F00DD06B3C3}"/>
          </ac:picMkLst>
        </pc:picChg>
        <pc:picChg chg="add mod modCrop">
          <ac:chgData name="Ko Gihwan" userId="b8527f9c7cadff09" providerId="LiveId" clId="{C2D6D24F-D507-42DE-A4F0-AC4E8BB1C1A9}" dt="2019-11-06T04:49:24.652" v="16495" actId="14100"/>
          <ac:picMkLst>
            <pc:docMk/>
            <pc:sldMk cId="3092883012" sldId="686"/>
            <ac:picMk id="9" creationId="{AD5F66ED-138C-447E-AC7F-B93AFC4CCB3D}"/>
          </ac:picMkLst>
        </pc:picChg>
        <pc:picChg chg="add ord">
          <ac:chgData name="Ko Gihwan" userId="b8527f9c7cadff09" providerId="LiveId" clId="{C2D6D24F-D507-42DE-A4F0-AC4E8BB1C1A9}" dt="2019-11-06T04:47:06.751" v="16469" actId="167"/>
          <ac:picMkLst>
            <pc:docMk/>
            <pc:sldMk cId="3092883012" sldId="686"/>
            <ac:picMk id="10" creationId="{E417E871-C0C2-444E-B4DA-6088695510E3}"/>
          </ac:picMkLst>
        </pc:picChg>
      </pc:sldChg>
      <pc:sldChg chg="addSp delSp modSp add">
        <pc:chgData name="Ko Gihwan" userId="b8527f9c7cadff09" providerId="LiveId" clId="{C2D6D24F-D507-42DE-A4F0-AC4E8BB1C1A9}" dt="2019-11-06T05:03:01.493" v="16768" actId="20577"/>
        <pc:sldMkLst>
          <pc:docMk/>
          <pc:sldMk cId="2123688688" sldId="687"/>
        </pc:sldMkLst>
        <pc:spChg chg="mod">
          <ac:chgData name="Ko Gihwan" userId="b8527f9c7cadff09" providerId="LiveId" clId="{C2D6D24F-D507-42DE-A4F0-AC4E8BB1C1A9}" dt="2019-11-06T05:03:01.493" v="16768" actId="20577"/>
          <ac:spMkLst>
            <pc:docMk/>
            <pc:sldMk cId="2123688688" sldId="687"/>
            <ac:spMk id="5" creationId="{30B6FD36-485D-4A19-AB42-8ED84C440B5B}"/>
          </ac:spMkLst>
        </pc:spChg>
        <pc:spChg chg="add mod">
          <ac:chgData name="Ko Gihwan" userId="b8527f9c7cadff09" providerId="LiveId" clId="{C2D6D24F-D507-42DE-A4F0-AC4E8BB1C1A9}" dt="2019-11-06T05:00:34.108" v="16686" actId="1038"/>
          <ac:spMkLst>
            <pc:docMk/>
            <pc:sldMk cId="2123688688" sldId="687"/>
            <ac:spMk id="11" creationId="{694B109F-7177-48BB-94FB-D1B3B3D83314}"/>
          </ac:spMkLst>
        </pc:spChg>
        <pc:spChg chg="add mod">
          <ac:chgData name="Ko Gihwan" userId="b8527f9c7cadff09" providerId="LiveId" clId="{C2D6D24F-D507-42DE-A4F0-AC4E8BB1C1A9}" dt="2019-11-06T05:00:52.607" v="16694" actId="14100"/>
          <ac:spMkLst>
            <pc:docMk/>
            <pc:sldMk cId="2123688688" sldId="687"/>
            <ac:spMk id="13" creationId="{EBE59784-CF7A-4448-A0B7-4DD64E6174B8}"/>
          </ac:spMkLst>
        </pc:spChg>
        <pc:spChg chg="add mod">
          <ac:chgData name="Ko Gihwan" userId="b8527f9c7cadff09" providerId="LiveId" clId="{C2D6D24F-D507-42DE-A4F0-AC4E8BB1C1A9}" dt="2019-11-06T05:01:06.736" v="16698" actId="1076"/>
          <ac:spMkLst>
            <pc:docMk/>
            <pc:sldMk cId="2123688688" sldId="687"/>
            <ac:spMk id="14" creationId="{BF9222B3-A97B-4A7D-9A78-1F855BB8858A}"/>
          </ac:spMkLst>
        </pc:spChg>
        <pc:spChg chg="add mod">
          <ac:chgData name="Ko Gihwan" userId="b8527f9c7cadff09" providerId="LiveId" clId="{C2D6D24F-D507-42DE-A4F0-AC4E8BB1C1A9}" dt="2019-11-06T05:01:51.324" v="16704" actId="1076"/>
          <ac:spMkLst>
            <pc:docMk/>
            <pc:sldMk cId="2123688688" sldId="687"/>
            <ac:spMk id="15" creationId="{FD81E7EC-10E5-449E-BB9D-E793F4ACF62E}"/>
          </ac:spMkLst>
        </pc:spChg>
        <pc:picChg chg="add del mod modCrop">
          <ac:chgData name="Ko Gihwan" userId="b8527f9c7cadff09" providerId="LiveId" clId="{C2D6D24F-D507-42DE-A4F0-AC4E8BB1C1A9}" dt="2019-11-06T04:53:34.256" v="16656" actId="478"/>
          <ac:picMkLst>
            <pc:docMk/>
            <pc:sldMk cId="2123688688" sldId="687"/>
            <ac:picMk id="4" creationId="{A98B6CBD-0DA8-4BEB-96B7-3942627870B7}"/>
          </ac:picMkLst>
        </pc:picChg>
        <pc:picChg chg="add mod">
          <ac:chgData name="Ko Gihwan" userId="b8527f9c7cadff09" providerId="LiveId" clId="{C2D6D24F-D507-42DE-A4F0-AC4E8BB1C1A9}" dt="2019-11-06T05:01:40.773" v="16702" actId="1076"/>
          <ac:picMkLst>
            <pc:docMk/>
            <pc:sldMk cId="2123688688" sldId="687"/>
            <ac:picMk id="7" creationId="{F403BF4C-CE42-48BF-BF2A-DC0407B02BAC}"/>
          </ac:picMkLst>
        </pc:picChg>
        <pc:picChg chg="del">
          <ac:chgData name="Ko Gihwan" userId="b8527f9c7cadff09" providerId="LiveId" clId="{C2D6D24F-D507-42DE-A4F0-AC4E8BB1C1A9}" dt="2019-11-06T04:52:48.356" v="16646" actId="478"/>
          <ac:picMkLst>
            <pc:docMk/>
            <pc:sldMk cId="2123688688" sldId="687"/>
            <ac:picMk id="9" creationId="{AD5F66ED-138C-447E-AC7F-B93AFC4CCB3D}"/>
          </ac:picMkLst>
        </pc:picChg>
        <pc:picChg chg="mod">
          <ac:chgData name="Ko Gihwan" userId="b8527f9c7cadff09" providerId="LiveId" clId="{C2D6D24F-D507-42DE-A4F0-AC4E8BB1C1A9}" dt="2019-11-06T04:57:55.353" v="16661" actId="1076"/>
          <ac:picMkLst>
            <pc:docMk/>
            <pc:sldMk cId="2123688688" sldId="687"/>
            <ac:picMk id="10" creationId="{E417E871-C0C2-444E-B4DA-6088695510E3}"/>
          </ac:picMkLst>
        </pc:picChg>
        <pc:picChg chg="add mod modCrop">
          <ac:chgData name="Ko Gihwan" userId="b8527f9c7cadff09" providerId="LiveId" clId="{C2D6D24F-D507-42DE-A4F0-AC4E8BB1C1A9}" dt="2019-11-06T05:00:01.014" v="16673" actId="732"/>
          <ac:picMkLst>
            <pc:docMk/>
            <pc:sldMk cId="2123688688" sldId="687"/>
            <ac:picMk id="12" creationId="{94FF1C2C-7B7A-45CA-B384-C4A85EBE2A4B}"/>
          </ac:picMkLst>
        </pc:picChg>
      </pc:sldChg>
      <pc:sldChg chg="addSp delSp modSp add">
        <pc:chgData name="Ko Gihwan" userId="b8527f9c7cadff09" providerId="LiveId" clId="{C2D6D24F-D507-42DE-A4F0-AC4E8BB1C1A9}" dt="2019-11-06T05:07:19.553" v="17048" actId="20577"/>
        <pc:sldMkLst>
          <pc:docMk/>
          <pc:sldMk cId="2171829518" sldId="688"/>
        </pc:sldMkLst>
        <pc:spChg chg="mod">
          <ac:chgData name="Ko Gihwan" userId="b8527f9c7cadff09" providerId="LiveId" clId="{C2D6D24F-D507-42DE-A4F0-AC4E8BB1C1A9}" dt="2019-11-06T05:07:19.553" v="17048" actId="20577"/>
          <ac:spMkLst>
            <pc:docMk/>
            <pc:sldMk cId="2171829518" sldId="688"/>
            <ac:spMk id="5" creationId="{30B6FD36-485D-4A19-AB42-8ED84C440B5B}"/>
          </ac:spMkLst>
        </pc:spChg>
        <pc:spChg chg="del">
          <ac:chgData name="Ko Gihwan" userId="b8527f9c7cadff09" providerId="LiveId" clId="{C2D6D24F-D507-42DE-A4F0-AC4E8BB1C1A9}" dt="2019-11-06T05:04:06.521" v="16770" actId="478"/>
          <ac:spMkLst>
            <pc:docMk/>
            <pc:sldMk cId="2171829518" sldId="688"/>
            <ac:spMk id="11" creationId="{694B109F-7177-48BB-94FB-D1B3B3D83314}"/>
          </ac:spMkLst>
        </pc:spChg>
        <pc:spChg chg="del">
          <ac:chgData name="Ko Gihwan" userId="b8527f9c7cadff09" providerId="LiveId" clId="{C2D6D24F-D507-42DE-A4F0-AC4E8BB1C1A9}" dt="2019-11-06T05:04:17.896" v="16775" actId="478"/>
          <ac:spMkLst>
            <pc:docMk/>
            <pc:sldMk cId="2171829518" sldId="688"/>
            <ac:spMk id="13" creationId="{EBE59784-CF7A-4448-A0B7-4DD64E6174B8}"/>
          </ac:spMkLst>
        </pc:spChg>
        <pc:spChg chg="del">
          <ac:chgData name="Ko Gihwan" userId="b8527f9c7cadff09" providerId="LiveId" clId="{C2D6D24F-D507-42DE-A4F0-AC4E8BB1C1A9}" dt="2019-11-06T05:04:16.044" v="16774" actId="478"/>
          <ac:spMkLst>
            <pc:docMk/>
            <pc:sldMk cId="2171829518" sldId="688"/>
            <ac:spMk id="14" creationId="{BF9222B3-A97B-4A7D-9A78-1F855BB8858A}"/>
          </ac:spMkLst>
        </pc:spChg>
        <pc:spChg chg="del">
          <ac:chgData name="Ko Gihwan" userId="b8527f9c7cadff09" providerId="LiveId" clId="{C2D6D24F-D507-42DE-A4F0-AC4E8BB1C1A9}" dt="2019-11-06T05:04:10.742" v="16772" actId="478"/>
          <ac:spMkLst>
            <pc:docMk/>
            <pc:sldMk cId="2171829518" sldId="688"/>
            <ac:spMk id="15" creationId="{FD81E7EC-10E5-449E-BB9D-E793F4ACF62E}"/>
          </ac:spMkLst>
        </pc:spChg>
        <pc:spChg chg="add mod">
          <ac:chgData name="Ko Gihwan" userId="b8527f9c7cadff09" providerId="LiveId" clId="{C2D6D24F-D507-42DE-A4F0-AC4E8BB1C1A9}" dt="2019-11-06T05:06:19.495" v="16786" actId="1076"/>
          <ac:spMkLst>
            <pc:docMk/>
            <pc:sldMk cId="2171829518" sldId="688"/>
            <ac:spMk id="17" creationId="{AA9A6DE1-D4AE-4556-AC06-12D6E06117FF}"/>
          </ac:spMkLst>
        </pc:spChg>
        <pc:picChg chg="add mod ord modCrop">
          <ac:chgData name="Ko Gihwan" userId="b8527f9c7cadff09" providerId="LiveId" clId="{C2D6D24F-D507-42DE-A4F0-AC4E8BB1C1A9}" dt="2019-11-06T05:05:50.607" v="16783" actId="167"/>
          <ac:picMkLst>
            <pc:docMk/>
            <pc:sldMk cId="2171829518" sldId="688"/>
            <ac:picMk id="4" creationId="{5069D6F5-942C-413E-B945-E52E7206B4F9}"/>
          </ac:picMkLst>
        </pc:picChg>
        <pc:picChg chg="del">
          <ac:chgData name="Ko Gihwan" userId="b8527f9c7cadff09" providerId="LiveId" clId="{C2D6D24F-D507-42DE-A4F0-AC4E8BB1C1A9}" dt="2019-11-06T05:04:08.415" v="16771" actId="478"/>
          <ac:picMkLst>
            <pc:docMk/>
            <pc:sldMk cId="2171829518" sldId="688"/>
            <ac:picMk id="7" creationId="{F403BF4C-CE42-48BF-BF2A-DC0407B02BAC}"/>
          </ac:picMkLst>
        </pc:picChg>
        <pc:picChg chg="del">
          <ac:chgData name="Ko Gihwan" userId="b8527f9c7cadff09" providerId="LiveId" clId="{C2D6D24F-D507-42DE-A4F0-AC4E8BB1C1A9}" dt="2019-11-06T05:05:51.924" v="16784" actId="478"/>
          <ac:picMkLst>
            <pc:docMk/>
            <pc:sldMk cId="2171829518" sldId="688"/>
            <ac:picMk id="10" creationId="{E417E871-C0C2-444E-B4DA-6088695510E3}"/>
          </ac:picMkLst>
        </pc:picChg>
        <pc:picChg chg="del">
          <ac:chgData name="Ko Gihwan" userId="b8527f9c7cadff09" providerId="LiveId" clId="{C2D6D24F-D507-42DE-A4F0-AC4E8BB1C1A9}" dt="2019-11-06T05:04:12.079" v="16773" actId="478"/>
          <ac:picMkLst>
            <pc:docMk/>
            <pc:sldMk cId="2171829518" sldId="688"/>
            <ac:picMk id="12" creationId="{94FF1C2C-7B7A-45CA-B384-C4A85EBE2A4B}"/>
          </ac:picMkLst>
        </pc:picChg>
        <pc:picChg chg="add">
          <ac:chgData name="Ko Gihwan" userId="b8527f9c7cadff09" providerId="LiveId" clId="{C2D6D24F-D507-42DE-A4F0-AC4E8BB1C1A9}" dt="2019-11-06T05:06:11.273" v="16785"/>
          <ac:picMkLst>
            <pc:docMk/>
            <pc:sldMk cId="2171829518" sldId="688"/>
            <ac:picMk id="16" creationId="{80CD903F-99DA-4657-8054-6D1F1E0B1C29}"/>
          </ac:picMkLst>
        </pc:picChg>
      </pc:sldChg>
      <pc:sldChg chg="addSp delSp modSp add">
        <pc:chgData name="Ko Gihwan" userId="b8527f9c7cadff09" providerId="LiveId" clId="{C2D6D24F-D507-42DE-A4F0-AC4E8BB1C1A9}" dt="2019-11-07T04:49:51.635" v="17318" actId="20577"/>
        <pc:sldMkLst>
          <pc:docMk/>
          <pc:sldMk cId="955062034" sldId="689"/>
        </pc:sldMkLst>
        <pc:spChg chg="mod">
          <ac:chgData name="Ko Gihwan" userId="b8527f9c7cadff09" providerId="LiveId" clId="{C2D6D24F-D507-42DE-A4F0-AC4E8BB1C1A9}" dt="2019-11-07T04:48:43.529" v="17144" actId="1076"/>
          <ac:spMkLst>
            <pc:docMk/>
            <pc:sldMk cId="955062034" sldId="689"/>
            <ac:spMk id="6" creationId="{00000000-0000-0000-0000-000000000000}"/>
          </ac:spMkLst>
        </pc:spChg>
        <pc:spChg chg="del">
          <ac:chgData name="Ko Gihwan" userId="b8527f9c7cadff09" providerId="LiveId" clId="{C2D6D24F-D507-42DE-A4F0-AC4E8BB1C1A9}" dt="2019-11-07T04:30:31.144" v="17124" actId="478"/>
          <ac:spMkLst>
            <pc:docMk/>
            <pc:sldMk cId="955062034" sldId="689"/>
            <ac:spMk id="9" creationId="{91A0F6FF-11D5-417C-8AAC-8F653CD5E50C}"/>
          </ac:spMkLst>
        </pc:spChg>
        <pc:spChg chg="mod">
          <ac:chgData name="Ko Gihwan" userId="b8527f9c7cadff09" providerId="LiveId" clId="{C2D6D24F-D507-42DE-A4F0-AC4E8BB1C1A9}" dt="2019-11-07T04:49:51.635" v="17318" actId="20577"/>
          <ac:spMkLst>
            <pc:docMk/>
            <pc:sldMk cId="955062034" sldId="689"/>
            <ac:spMk id="10" creationId="{366250AB-3A8D-4933-9F6D-FFFA30A690D5}"/>
          </ac:spMkLst>
        </pc:spChg>
        <pc:spChg chg="del mod">
          <ac:chgData name="Ko Gihwan" userId="b8527f9c7cadff09" providerId="LiveId" clId="{C2D6D24F-D507-42DE-A4F0-AC4E8BB1C1A9}" dt="2019-11-07T04:30:38.013" v="17126" actId="478"/>
          <ac:spMkLst>
            <pc:docMk/>
            <pc:sldMk cId="955062034" sldId="689"/>
            <ac:spMk id="11" creationId="{E4951850-476F-490E-955A-E75246A3952E}"/>
          </ac:spMkLst>
        </pc:spChg>
        <pc:spChg chg="mod">
          <ac:chgData name="Ko Gihwan" userId="b8527f9c7cadff09" providerId="LiveId" clId="{C2D6D24F-D507-42DE-A4F0-AC4E8BB1C1A9}" dt="2019-11-07T04:48:43.529" v="17144" actId="1076"/>
          <ac:spMkLst>
            <pc:docMk/>
            <pc:sldMk cId="955062034" sldId="689"/>
            <ac:spMk id="14" creationId="{C01220BD-A7B5-4E08-A9E8-2309A015661C}"/>
          </ac:spMkLst>
        </pc:spChg>
        <pc:spChg chg="mod">
          <ac:chgData name="Ko Gihwan" userId="b8527f9c7cadff09" providerId="LiveId" clId="{C2D6D24F-D507-42DE-A4F0-AC4E8BB1C1A9}" dt="2019-11-07T04:48:46.905" v="17145" actId="1076"/>
          <ac:spMkLst>
            <pc:docMk/>
            <pc:sldMk cId="955062034" sldId="689"/>
            <ac:spMk id="15" creationId="{67FFF710-3501-4816-AA48-D14D2E971221}"/>
          </ac:spMkLst>
        </pc:spChg>
        <pc:picChg chg="del">
          <ac:chgData name="Ko Gihwan" userId="b8527f9c7cadff09" providerId="LiveId" clId="{C2D6D24F-D507-42DE-A4F0-AC4E8BB1C1A9}" dt="2019-11-07T03:33:43.701" v="17081" actId="478"/>
          <ac:picMkLst>
            <pc:docMk/>
            <pc:sldMk cId="955062034" sldId="689"/>
            <ac:picMk id="5" creationId="{B34B5065-CD62-4B53-A141-F1D970C846AE}"/>
          </ac:picMkLst>
        </pc:picChg>
        <pc:picChg chg="add del mod modCrop">
          <ac:chgData name="Ko Gihwan" userId="b8527f9c7cadff09" providerId="LiveId" clId="{C2D6D24F-D507-42DE-A4F0-AC4E8BB1C1A9}" dt="2019-11-07T04:43:58.756" v="17136" actId="478"/>
          <ac:picMkLst>
            <pc:docMk/>
            <pc:sldMk cId="955062034" sldId="689"/>
            <ac:picMk id="7" creationId="{DAC88C98-3685-4811-805A-AC3958F363B6}"/>
          </ac:picMkLst>
        </pc:picChg>
        <pc:picChg chg="add mod">
          <ac:chgData name="Ko Gihwan" userId="b8527f9c7cadff09" providerId="LiveId" clId="{C2D6D24F-D507-42DE-A4F0-AC4E8BB1C1A9}" dt="2019-11-07T04:47:47.874" v="17143" actId="1076"/>
          <ac:picMkLst>
            <pc:docMk/>
            <pc:sldMk cId="955062034" sldId="689"/>
            <ac:picMk id="17" creationId="{7E1929C5-3B51-43D7-BB56-A1FD96E8F180}"/>
          </ac:picMkLst>
        </pc:picChg>
      </pc:sldChg>
      <pc:sldChg chg="addSp delSp modSp add">
        <pc:chgData name="Ko Gihwan" userId="b8527f9c7cadff09" providerId="LiveId" clId="{C2D6D24F-D507-42DE-A4F0-AC4E8BB1C1A9}" dt="2019-11-07T05:23:39.983" v="18012" actId="478"/>
        <pc:sldMkLst>
          <pc:docMk/>
          <pc:sldMk cId="2084736939" sldId="690"/>
        </pc:sldMkLst>
        <pc:spChg chg="mod">
          <ac:chgData name="Ko Gihwan" userId="b8527f9c7cadff09" providerId="LiveId" clId="{C2D6D24F-D507-42DE-A4F0-AC4E8BB1C1A9}" dt="2019-11-07T05:05:27.902" v="17357"/>
          <ac:spMkLst>
            <pc:docMk/>
            <pc:sldMk cId="2084736939" sldId="690"/>
            <ac:spMk id="2" creationId="{00000000-0000-0000-0000-000000000000}"/>
          </ac:spMkLst>
        </pc:spChg>
        <pc:spChg chg="del">
          <ac:chgData name="Ko Gihwan" userId="b8527f9c7cadff09" providerId="LiveId" clId="{C2D6D24F-D507-42DE-A4F0-AC4E8BB1C1A9}" dt="2019-11-07T05:23:37.067" v="18009" actId="478"/>
          <ac:spMkLst>
            <pc:docMk/>
            <pc:sldMk cId="2084736939" sldId="690"/>
            <ac:spMk id="3" creationId="{00000000-0000-0000-0000-000000000000}"/>
          </ac:spMkLst>
        </pc:spChg>
        <pc:spChg chg="del">
          <ac:chgData name="Ko Gihwan" userId="b8527f9c7cadff09" providerId="LiveId" clId="{C2D6D24F-D507-42DE-A4F0-AC4E8BB1C1A9}" dt="2019-11-07T05:23:38.010" v="18010" actId="478"/>
          <ac:spMkLst>
            <pc:docMk/>
            <pc:sldMk cId="2084736939" sldId="690"/>
            <ac:spMk id="6" creationId="{00000000-0000-0000-0000-000000000000}"/>
          </ac:spMkLst>
        </pc:spChg>
        <pc:spChg chg="mod">
          <ac:chgData name="Ko Gihwan" userId="b8527f9c7cadff09" providerId="LiveId" clId="{C2D6D24F-D507-42DE-A4F0-AC4E8BB1C1A9}" dt="2019-11-07T05:14:26.074" v="17775" actId="20577"/>
          <ac:spMkLst>
            <pc:docMk/>
            <pc:sldMk cId="2084736939" sldId="690"/>
            <ac:spMk id="10" creationId="{366250AB-3A8D-4933-9F6D-FFFA30A690D5}"/>
          </ac:spMkLst>
        </pc:spChg>
        <pc:spChg chg="mod">
          <ac:chgData name="Ko Gihwan" userId="b8527f9c7cadff09" providerId="LiveId" clId="{C2D6D24F-D507-42DE-A4F0-AC4E8BB1C1A9}" dt="2019-11-07T05:23:20.478" v="18007" actId="1076"/>
          <ac:spMkLst>
            <pc:docMk/>
            <pc:sldMk cId="2084736939" sldId="690"/>
            <ac:spMk id="12" creationId="{C27607FC-A741-4EF8-903C-6BDA1D113B10}"/>
          </ac:spMkLst>
        </pc:spChg>
        <pc:spChg chg="del">
          <ac:chgData name="Ko Gihwan" userId="b8527f9c7cadff09" providerId="LiveId" clId="{C2D6D24F-D507-42DE-A4F0-AC4E8BB1C1A9}" dt="2019-11-07T05:23:35.761" v="18008" actId="478"/>
          <ac:spMkLst>
            <pc:docMk/>
            <pc:sldMk cId="2084736939" sldId="690"/>
            <ac:spMk id="13" creationId="{9572521E-0427-45A6-9DA1-6EF1A74BCCE2}"/>
          </ac:spMkLst>
        </pc:spChg>
        <pc:spChg chg="del">
          <ac:chgData name="Ko Gihwan" userId="b8527f9c7cadff09" providerId="LiveId" clId="{C2D6D24F-D507-42DE-A4F0-AC4E8BB1C1A9}" dt="2019-11-07T05:23:38.807" v="18011" actId="478"/>
          <ac:spMkLst>
            <pc:docMk/>
            <pc:sldMk cId="2084736939" sldId="690"/>
            <ac:spMk id="14" creationId="{C01220BD-A7B5-4E08-A9E8-2309A015661C}"/>
          </ac:spMkLst>
        </pc:spChg>
        <pc:spChg chg="del">
          <ac:chgData name="Ko Gihwan" userId="b8527f9c7cadff09" providerId="LiveId" clId="{C2D6D24F-D507-42DE-A4F0-AC4E8BB1C1A9}" dt="2019-11-07T05:23:39.983" v="18012" actId="478"/>
          <ac:spMkLst>
            <pc:docMk/>
            <pc:sldMk cId="2084736939" sldId="690"/>
            <ac:spMk id="15" creationId="{67FFF710-3501-4816-AA48-D14D2E971221}"/>
          </ac:spMkLst>
        </pc:spChg>
        <pc:spChg chg="add del">
          <ac:chgData name="Ko Gihwan" userId="b8527f9c7cadff09" providerId="LiveId" clId="{C2D6D24F-D507-42DE-A4F0-AC4E8BB1C1A9}" dt="2019-11-07T05:14:39.258" v="17778"/>
          <ac:spMkLst>
            <pc:docMk/>
            <pc:sldMk cId="2084736939" sldId="690"/>
            <ac:spMk id="16" creationId="{B88081CF-95A1-4D09-99F1-6244E65C6686}"/>
          </ac:spMkLst>
        </pc:spChg>
        <pc:spChg chg="add mod">
          <ac:chgData name="Ko Gihwan" userId="b8527f9c7cadff09" providerId="LiveId" clId="{C2D6D24F-D507-42DE-A4F0-AC4E8BB1C1A9}" dt="2019-11-07T05:23:15.833" v="18006" actId="1076"/>
          <ac:spMkLst>
            <pc:docMk/>
            <pc:sldMk cId="2084736939" sldId="690"/>
            <ac:spMk id="18" creationId="{0AF3AB78-737C-44AA-8AA3-16E72DE5B61E}"/>
          </ac:spMkLst>
        </pc:spChg>
        <pc:picChg chg="del">
          <ac:chgData name="Ko Gihwan" userId="b8527f9c7cadff09" providerId="LiveId" clId="{C2D6D24F-D507-42DE-A4F0-AC4E8BB1C1A9}" dt="2019-11-07T05:07:04.416" v="17358" actId="478"/>
          <ac:picMkLst>
            <pc:docMk/>
            <pc:sldMk cId="2084736939" sldId="690"/>
            <ac:picMk id="17" creationId="{7E1929C5-3B51-43D7-BB56-A1FD96E8F18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E7BDD-787F-421C-8748-ED09075501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0AE720-4492-45F7-A476-88D699EB3EBE}">
      <dgm:prSet phldrT="[Text]" custT="1"/>
      <dgm:spPr>
        <a:ln>
          <a:solidFill>
            <a:srgbClr val="1F497D"/>
          </a:solidFill>
        </a:ln>
      </dgm:spPr>
      <dgm:t>
        <a:bodyPr/>
        <a:lstStyle/>
        <a:p>
          <a:r>
            <a:rPr lang="en-US" sz="4400" b="1" dirty="0" err="1"/>
            <a:t>CMake</a:t>
          </a:r>
          <a:r>
            <a:rPr lang="en-US" sz="4400" b="1" dirty="0"/>
            <a:t> </a:t>
          </a:r>
          <a:r>
            <a:rPr lang="ko-KR" altLang="en-US" sz="4400" b="1" dirty="0"/>
            <a:t>방법 </a:t>
          </a:r>
          <a:r>
            <a:rPr lang="en-US" altLang="ko-KR" sz="4400" b="1" dirty="0"/>
            <a:t>(</a:t>
          </a:r>
          <a:r>
            <a:rPr lang="ko-KR" altLang="en-US" sz="4400" b="1" dirty="0"/>
            <a:t>선택</a:t>
          </a:r>
          <a:r>
            <a:rPr lang="en-US" altLang="ko-KR" sz="4400" b="1" dirty="0"/>
            <a:t>1)</a:t>
          </a:r>
          <a:r>
            <a:rPr lang="en-US" sz="4400" b="1" dirty="0"/>
            <a:t> </a:t>
          </a:r>
        </a:p>
      </dgm:t>
    </dgm:pt>
    <dgm:pt modelId="{EB590157-4D57-40D7-86E4-7ED668D69958}" type="parTrans" cxnId="{1F91B00F-BCF1-4316-8584-0E466CD6CBC4}">
      <dgm:prSet/>
      <dgm:spPr/>
      <dgm:t>
        <a:bodyPr/>
        <a:lstStyle/>
        <a:p>
          <a:endParaRPr lang="en-US"/>
        </a:p>
      </dgm:t>
    </dgm:pt>
    <dgm:pt modelId="{1F35269C-55B5-4318-9464-16C01DD42821}" type="sibTrans" cxnId="{1F91B00F-BCF1-4316-8584-0E466CD6CBC4}">
      <dgm:prSet/>
      <dgm:spPr/>
      <dgm:t>
        <a:bodyPr/>
        <a:lstStyle/>
        <a:p>
          <a:endParaRPr lang="en-US"/>
        </a:p>
      </dgm:t>
    </dgm:pt>
    <dgm:pt modelId="{D1EC8AF5-5E54-46E9-B871-1689D1D0F551}">
      <dgm:prSet phldrT="[Text]"/>
      <dgm:spPr>
        <a:ln>
          <a:noFill/>
        </a:ln>
      </dgm:spPr>
      <dgm:t>
        <a:bodyPr/>
        <a:lstStyle/>
        <a:p>
          <a:pPr algn="l"/>
          <a:r>
            <a:rPr lang="en-US" b="1" dirty="0"/>
            <a:t>CLI</a:t>
          </a:r>
        </a:p>
      </dgm:t>
    </dgm:pt>
    <dgm:pt modelId="{0FDDC1B9-6D6C-4BDF-95E2-8EA6954B6CAD}" type="parTrans" cxnId="{65530303-81E7-418E-B051-C0F9B23DBA99}">
      <dgm:prSet/>
      <dgm:spPr>
        <a:ln w="38100">
          <a:solidFill>
            <a:srgbClr val="1F497D"/>
          </a:solidFill>
          <a:tailEnd type="triangle"/>
        </a:ln>
      </dgm:spPr>
      <dgm:t>
        <a:bodyPr/>
        <a:lstStyle/>
        <a:p>
          <a:endParaRPr lang="en-US"/>
        </a:p>
      </dgm:t>
    </dgm:pt>
    <dgm:pt modelId="{E5661EB5-2196-4489-B302-3B30461DE6B3}" type="sibTrans" cxnId="{65530303-81E7-418E-B051-C0F9B23DBA99}">
      <dgm:prSet/>
      <dgm:spPr/>
      <dgm:t>
        <a:bodyPr/>
        <a:lstStyle/>
        <a:p>
          <a:endParaRPr lang="en-US"/>
        </a:p>
      </dgm:t>
    </dgm:pt>
    <dgm:pt modelId="{3A43F18B-2086-4A24-9BF2-3D0F21F31AA5}">
      <dgm:prSet phldrT="[Text]"/>
      <dgm:spPr>
        <a:ln>
          <a:noFill/>
        </a:ln>
      </dgm:spPr>
      <dgm:t>
        <a:bodyPr/>
        <a:lstStyle/>
        <a:p>
          <a:pPr algn="l"/>
          <a:r>
            <a:rPr lang="en-US" b="1" dirty="0"/>
            <a:t>GUI</a:t>
          </a:r>
        </a:p>
      </dgm:t>
    </dgm:pt>
    <dgm:pt modelId="{658F2CD2-B745-42A3-AAE2-ED31D9161A89}" type="parTrans" cxnId="{5C21E8F0-73B1-483B-89BB-B24C0AF4790D}">
      <dgm:prSet/>
      <dgm:spPr/>
      <dgm:t>
        <a:bodyPr/>
        <a:lstStyle/>
        <a:p>
          <a:endParaRPr lang="en-US"/>
        </a:p>
      </dgm:t>
    </dgm:pt>
    <dgm:pt modelId="{987C43EB-49DE-4FA7-9B57-88759B6058F1}" type="sibTrans" cxnId="{5C21E8F0-73B1-483B-89BB-B24C0AF4790D}">
      <dgm:prSet/>
      <dgm:spPr/>
      <dgm:t>
        <a:bodyPr/>
        <a:lstStyle/>
        <a:p>
          <a:endParaRPr lang="en-US"/>
        </a:p>
      </dgm:t>
    </dgm:pt>
    <dgm:pt modelId="{3A6C76B5-F297-4CF0-ACA6-A0A3CDC5A192}" type="pres">
      <dgm:prSet presAssocID="{782E7BDD-787F-421C-8748-ED09075501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3283C4-E45A-40DA-9CD9-AF7DCA4A8755}" type="pres">
      <dgm:prSet presAssocID="{100AE720-4492-45F7-A476-88D699EB3EBE}" presName="parentText" presStyleLbl="node1" presStyleIdx="0" presStyleCnt="1" custScaleY="5618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21D8A-DFF8-4331-AD5F-7AE409088FFF}" type="pres">
      <dgm:prSet presAssocID="{100AE720-4492-45F7-A476-88D699EB3EB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0845E13-CC12-4784-97E4-72F7FC74B453}" type="presOf" srcId="{782E7BDD-787F-421C-8748-ED09075501AB}" destId="{3A6C76B5-F297-4CF0-ACA6-A0A3CDC5A192}" srcOrd="0" destOrd="0" presId="urn:microsoft.com/office/officeart/2005/8/layout/vList2"/>
    <dgm:cxn modelId="{65530303-81E7-418E-B051-C0F9B23DBA99}" srcId="{100AE720-4492-45F7-A476-88D699EB3EBE}" destId="{D1EC8AF5-5E54-46E9-B871-1689D1D0F551}" srcOrd="0" destOrd="0" parTransId="{0FDDC1B9-6D6C-4BDF-95E2-8EA6954B6CAD}" sibTransId="{E5661EB5-2196-4489-B302-3B30461DE6B3}"/>
    <dgm:cxn modelId="{5EF791C8-B5CA-4C7D-B8D8-A3A17C3CA0B0}" type="presOf" srcId="{100AE720-4492-45F7-A476-88D699EB3EBE}" destId="{953283C4-E45A-40DA-9CD9-AF7DCA4A8755}" srcOrd="0" destOrd="0" presId="urn:microsoft.com/office/officeart/2005/8/layout/vList2"/>
    <dgm:cxn modelId="{5C21E8F0-73B1-483B-89BB-B24C0AF4790D}" srcId="{100AE720-4492-45F7-A476-88D699EB3EBE}" destId="{3A43F18B-2086-4A24-9BF2-3D0F21F31AA5}" srcOrd="1" destOrd="0" parTransId="{658F2CD2-B745-42A3-AAE2-ED31D9161A89}" sibTransId="{987C43EB-49DE-4FA7-9B57-88759B6058F1}"/>
    <dgm:cxn modelId="{1F91B00F-BCF1-4316-8584-0E466CD6CBC4}" srcId="{782E7BDD-787F-421C-8748-ED09075501AB}" destId="{100AE720-4492-45F7-A476-88D699EB3EBE}" srcOrd="0" destOrd="0" parTransId="{EB590157-4D57-40D7-86E4-7ED668D69958}" sibTransId="{1F35269C-55B5-4318-9464-16C01DD42821}"/>
    <dgm:cxn modelId="{5A77D00E-1804-43C0-B2B7-D2C560DB9E13}" type="presOf" srcId="{3A43F18B-2086-4A24-9BF2-3D0F21F31AA5}" destId="{EA021D8A-DFF8-4331-AD5F-7AE409088FFF}" srcOrd="0" destOrd="1" presId="urn:microsoft.com/office/officeart/2005/8/layout/vList2"/>
    <dgm:cxn modelId="{08961592-3840-4352-B3CA-9B8B936E3910}" type="presOf" srcId="{D1EC8AF5-5E54-46E9-B871-1689D1D0F551}" destId="{EA021D8A-DFF8-4331-AD5F-7AE409088FFF}" srcOrd="0" destOrd="0" presId="urn:microsoft.com/office/officeart/2005/8/layout/vList2"/>
    <dgm:cxn modelId="{CDB7B16D-9DF3-4D4B-B4A9-47360203954C}" type="presParOf" srcId="{3A6C76B5-F297-4CF0-ACA6-A0A3CDC5A192}" destId="{953283C4-E45A-40DA-9CD9-AF7DCA4A8755}" srcOrd="0" destOrd="0" presId="urn:microsoft.com/office/officeart/2005/8/layout/vList2"/>
    <dgm:cxn modelId="{31D12B1F-894A-4748-B572-2C8179189279}" type="presParOf" srcId="{3A6C76B5-F297-4CF0-ACA6-A0A3CDC5A192}" destId="{EA021D8A-DFF8-4331-AD5F-7AE409088FF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EC6FEE-57A9-4A67-8198-DDE4AF1769B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39F09-1D1F-4B08-A41C-CAA93235ACF0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ko-KR" altLang="en-US" b="1" dirty="0"/>
            <a:t>카메라 영상</a:t>
          </a:r>
          <a:endParaRPr lang="en-US" b="1" dirty="0"/>
        </a:p>
      </dgm:t>
    </dgm:pt>
    <dgm:pt modelId="{1791FE91-36D8-4F5E-876B-FF3A7D141B0B}" type="parTrans" cxnId="{7F9A7874-5231-458B-8FFF-D18B4926F7D0}">
      <dgm:prSet/>
      <dgm:spPr/>
      <dgm:t>
        <a:bodyPr/>
        <a:lstStyle/>
        <a:p>
          <a:endParaRPr lang="en-US"/>
        </a:p>
      </dgm:t>
    </dgm:pt>
    <dgm:pt modelId="{4891D66D-0508-4ADD-86A5-54189D412B95}" type="sibTrans" cxnId="{7F9A7874-5231-458B-8FFF-D18B4926F7D0}">
      <dgm:prSet/>
      <dgm:spPr/>
      <dgm:t>
        <a:bodyPr/>
        <a:lstStyle/>
        <a:p>
          <a:endParaRPr lang="en-US"/>
        </a:p>
      </dgm:t>
    </dgm:pt>
    <dgm:pt modelId="{2F91D170-CADD-4AB0-AB5A-C77CC4EC0E64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ko-KR" altLang="en-US" b="1" dirty="0"/>
            <a:t>프레임 추출</a:t>
          </a:r>
          <a:endParaRPr lang="en-US" b="1" dirty="0"/>
        </a:p>
      </dgm:t>
    </dgm:pt>
    <dgm:pt modelId="{E630A232-9B44-4A30-BC9F-FB79BA29FDF7}" type="parTrans" cxnId="{0BBC2E5A-F58E-412B-A2E5-0A8859541645}">
      <dgm:prSet/>
      <dgm:spPr/>
      <dgm:t>
        <a:bodyPr/>
        <a:lstStyle/>
        <a:p>
          <a:endParaRPr lang="en-US"/>
        </a:p>
      </dgm:t>
    </dgm:pt>
    <dgm:pt modelId="{97D71190-40DF-4F6B-89B4-649601E71E38}" type="sibTrans" cxnId="{0BBC2E5A-F58E-412B-A2E5-0A8859541645}">
      <dgm:prSet/>
      <dgm:spPr/>
      <dgm:t>
        <a:bodyPr/>
        <a:lstStyle/>
        <a:p>
          <a:endParaRPr lang="en-US"/>
        </a:p>
      </dgm:t>
    </dgm:pt>
    <dgm:pt modelId="{FA811CC8-E776-4623-B1DF-04095AD9B0B9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b="1" dirty="0"/>
            <a:t>YOLOv3</a:t>
          </a:r>
        </a:p>
      </dgm:t>
    </dgm:pt>
    <dgm:pt modelId="{24C21F85-71D8-4DCF-B4B0-43415AC4A4A4}" type="parTrans" cxnId="{8909DB8F-7F38-436B-AA78-B2934AE9F072}">
      <dgm:prSet/>
      <dgm:spPr/>
      <dgm:t>
        <a:bodyPr/>
        <a:lstStyle/>
        <a:p>
          <a:endParaRPr lang="en-US"/>
        </a:p>
      </dgm:t>
    </dgm:pt>
    <dgm:pt modelId="{75A43297-9821-42FB-8E88-2CB08AF5D319}" type="sibTrans" cxnId="{8909DB8F-7F38-436B-AA78-B2934AE9F072}">
      <dgm:prSet/>
      <dgm:spPr/>
      <dgm:t>
        <a:bodyPr/>
        <a:lstStyle/>
        <a:p>
          <a:endParaRPr lang="en-US"/>
        </a:p>
      </dgm:t>
    </dgm:pt>
    <dgm:pt modelId="{82DBFBD5-3E03-4170-A2BF-51B834BCFC1D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ko-KR" altLang="en-US" b="1" dirty="0"/>
            <a:t>물체인식</a:t>
          </a:r>
          <a:endParaRPr lang="en-US" b="1" dirty="0"/>
        </a:p>
      </dgm:t>
    </dgm:pt>
    <dgm:pt modelId="{54111F30-EA98-4D5D-9546-6821910D1029}" type="parTrans" cxnId="{211BB8D4-3A24-4C65-A918-9D13018D50D7}">
      <dgm:prSet/>
      <dgm:spPr/>
      <dgm:t>
        <a:bodyPr/>
        <a:lstStyle/>
        <a:p>
          <a:endParaRPr lang="en-US"/>
        </a:p>
      </dgm:t>
    </dgm:pt>
    <dgm:pt modelId="{ECE80E71-EA04-4269-B7FE-3490BA40A464}" type="sibTrans" cxnId="{211BB8D4-3A24-4C65-A918-9D13018D50D7}">
      <dgm:prSet/>
      <dgm:spPr/>
      <dgm:t>
        <a:bodyPr/>
        <a:lstStyle/>
        <a:p>
          <a:endParaRPr lang="en-US"/>
        </a:p>
      </dgm:t>
    </dgm:pt>
    <dgm:pt modelId="{3D8B6D17-3874-48BC-8181-874A712CE97D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ko-KR" altLang="en-US" sz="3100" b="1" dirty="0" err="1"/>
            <a:t>바운딩</a:t>
          </a:r>
          <a:r>
            <a:rPr lang="ko-KR" altLang="en-US" sz="3100" b="1" dirty="0"/>
            <a:t> 박스</a:t>
          </a:r>
          <a:r>
            <a:rPr lang="en-US" altLang="ko-KR" sz="3100" b="1" dirty="0"/>
            <a:t/>
          </a:r>
          <a:br>
            <a:rPr lang="en-US" altLang="ko-KR" sz="3100" b="1" dirty="0"/>
          </a:br>
          <a:r>
            <a:rPr lang="en-US" altLang="ko-KR" sz="1400" b="1" dirty="0"/>
            <a:t>: </a:t>
          </a:r>
          <a:r>
            <a:rPr lang="en-US" altLang="ko-KR" sz="1400" b="1" dirty="0" err="1"/>
            <a:t>draw_detections</a:t>
          </a:r>
          <a:r>
            <a:rPr lang="en-US" altLang="ko-KR" sz="1400" b="1" dirty="0"/>
            <a:t>( ) </a:t>
          </a:r>
          <a:r>
            <a:rPr lang="ko-KR" altLang="en-US" sz="1400" b="1" dirty="0"/>
            <a:t>역할</a:t>
          </a:r>
          <a:endParaRPr lang="en-US" sz="3100" b="1" dirty="0"/>
        </a:p>
      </dgm:t>
    </dgm:pt>
    <dgm:pt modelId="{1B0462F2-AB22-477B-8374-D4B33ECD92D4}" type="parTrans" cxnId="{F6B1E626-97F5-4C43-B8CF-AB25BE2084C0}">
      <dgm:prSet/>
      <dgm:spPr/>
      <dgm:t>
        <a:bodyPr/>
        <a:lstStyle/>
        <a:p>
          <a:endParaRPr lang="en-US"/>
        </a:p>
      </dgm:t>
    </dgm:pt>
    <dgm:pt modelId="{0519258A-A5B4-4DB8-BFB9-2F8C8F167AF0}" type="sibTrans" cxnId="{F6B1E626-97F5-4C43-B8CF-AB25BE2084C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E223C60-1C54-4272-A93A-AFA02CEF3765}" type="pres">
      <dgm:prSet presAssocID="{D9EC6FEE-57A9-4A67-8198-DDE4AF1769B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BEE1CC-4386-4131-A51E-2EB1329E87A6}" type="pres">
      <dgm:prSet presAssocID="{CA439F09-1D1F-4B08-A41C-CAA93235ACF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1F1161-6D2D-4460-A02D-BA51706FDF8F}" type="pres">
      <dgm:prSet presAssocID="{4891D66D-0508-4ADD-86A5-54189D412B95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10BB3A2-8878-41F4-B6E1-36B0838FEF52}" type="pres">
      <dgm:prSet presAssocID="{4891D66D-0508-4ADD-86A5-54189D412B95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1E9AAC6-712C-46E8-BBED-A6B94F6892DE}" type="pres">
      <dgm:prSet presAssocID="{2F91D170-CADD-4AB0-AB5A-C77CC4EC0E6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FC3831-2296-47C1-971D-EF83AF77C019}" type="pres">
      <dgm:prSet presAssocID="{97D71190-40DF-4F6B-89B4-649601E71E3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1B6F323-35F1-48AD-BFDB-4F5AE6FEA972}" type="pres">
      <dgm:prSet presAssocID="{97D71190-40DF-4F6B-89B4-649601E71E3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D549C5E-31BC-41D5-BDCC-3E4E3D85440C}" type="pres">
      <dgm:prSet presAssocID="{FA811CC8-E776-4623-B1DF-04095AD9B0B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13B894-53BB-4D13-B132-9B6D8018D770}" type="pres">
      <dgm:prSet presAssocID="{75A43297-9821-42FB-8E88-2CB08AF5D319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C18E2F0-8FCA-4305-BCA3-CBAA19143D7B}" type="pres">
      <dgm:prSet presAssocID="{75A43297-9821-42FB-8E88-2CB08AF5D319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BE0FDE1-7598-4C6B-B153-1C53D39D8174}" type="pres">
      <dgm:prSet presAssocID="{82DBFBD5-3E03-4170-A2BF-51B834BCFC1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E0BC96-174F-4D3E-A5F4-15673E69C7F9}" type="pres">
      <dgm:prSet presAssocID="{ECE80E71-EA04-4269-B7FE-3490BA40A464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D1CBE22-D9C7-43E9-A481-AAD2A17D59F0}" type="pres">
      <dgm:prSet presAssocID="{ECE80E71-EA04-4269-B7FE-3490BA40A464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C4C524F-220F-4299-8156-0C2000D2C769}" type="pres">
      <dgm:prSet presAssocID="{3D8B6D17-3874-48BC-8181-874A712CE97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679C679-698E-49DB-ACD1-382FC37B9A1E}" type="presOf" srcId="{4891D66D-0508-4ADD-86A5-54189D412B95}" destId="{E10BB3A2-8878-41F4-B6E1-36B0838FEF52}" srcOrd="1" destOrd="0" presId="urn:microsoft.com/office/officeart/2005/8/layout/process5"/>
    <dgm:cxn modelId="{94B01CF3-B814-40F0-A08D-1D5FB80E4EAB}" type="presOf" srcId="{2F91D170-CADD-4AB0-AB5A-C77CC4EC0E64}" destId="{F1E9AAC6-712C-46E8-BBED-A6B94F6892DE}" srcOrd="0" destOrd="0" presId="urn:microsoft.com/office/officeart/2005/8/layout/process5"/>
    <dgm:cxn modelId="{B98ED366-8670-42B5-8BCD-57514229B500}" type="presOf" srcId="{75A43297-9821-42FB-8E88-2CB08AF5D319}" destId="{EC18E2F0-8FCA-4305-BCA3-CBAA19143D7B}" srcOrd="1" destOrd="0" presId="urn:microsoft.com/office/officeart/2005/8/layout/process5"/>
    <dgm:cxn modelId="{10D1022C-3744-49B2-9AFD-3850D0BE0C6E}" type="presOf" srcId="{FA811CC8-E776-4623-B1DF-04095AD9B0B9}" destId="{6D549C5E-31BC-41D5-BDCC-3E4E3D85440C}" srcOrd="0" destOrd="0" presId="urn:microsoft.com/office/officeart/2005/8/layout/process5"/>
    <dgm:cxn modelId="{0BBC2E5A-F58E-412B-A2E5-0A8859541645}" srcId="{D9EC6FEE-57A9-4A67-8198-DDE4AF1769B4}" destId="{2F91D170-CADD-4AB0-AB5A-C77CC4EC0E64}" srcOrd="1" destOrd="0" parTransId="{E630A232-9B44-4A30-BC9F-FB79BA29FDF7}" sibTransId="{97D71190-40DF-4F6B-89B4-649601E71E38}"/>
    <dgm:cxn modelId="{E6988BC5-41D2-4A9D-A1E2-228A6B169185}" type="presOf" srcId="{ECE80E71-EA04-4269-B7FE-3490BA40A464}" destId="{EBE0BC96-174F-4D3E-A5F4-15673E69C7F9}" srcOrd="0" destOrd="0" presId="urn:microsoft.com/office/officeart/2005/8/layout/process5"/>
    <dgm:cxn modelId="{4D20DE06-C2CF-4014-922E-CE4F002D28D7}" type="presOf" srcId="{97D71190-40DF-4F6B-89B4-649601E71E38}" destId="{E1B6F323-35F1-48AD-BFDB-4F5AE6FEA972}" srcOrd="1" destOrd="0" presId="urn:microsoft.com/office/officeart/2005/8/layout/process5"/>
    <dgm:cxn modelId="{AA4110A4-C5BA-444A-B3F7-FA54D130B6B2}" type="presOf" srcId="{D9EC6FEE-57A9-4A67-8198-DDE4AF1769B4}" destId="{EE223C60-1C54-4272-A93A-AFA02CEF3765}" srcOrd="0" destOrd="0" presId="urn:microsoft.com/office/officeart/2005/8/layout/process5"/>
    <dgm:cxn modelId="{8909DB8F-7F38-436B-AA78-B2934AE9F072}" srcId="{D9EC6FEE-57A9-4A67-8198-DDE4AF1769B4}" destId="{FA811CC8-E776-4623-B1DF-04095AD9B0B9}" srcOrd="2" destOrd="0" parTransId="{24C21F85-71D8-4DCF-B4B0-43415AC4A4A4}" sibTransId="{75A43297-9821-42FB-8E88-2CB08AF5D319}"/>
    <dgm:cxn modelId="{EC682AF7-CA33-4C48-A75F-42E41040174B}" type="presOf" srcId="{82DBFBD5-3E03-4170-A2BF-51B834BCFC1D}" destId="{CBE0FDE1-7598-4C6B-B153-1C53D39D8174}" srcOrd="0" destOrd="0" presId="urn:microsoft.com/office/officeart/2005/8/layout/process5"/>
    <dgm:cxn modelId="{211BB8D4-3A24-4C65-A918-9D13018D50D7}" srcId="{D9EC6FEE-57A9-4A67-8198-DDE4AF1769B4}" destId="{82DBFBD5-3E03-4170-A2BF-51B834BCFC1D}" srcOrd="3" destOrd="0" parTransId="{54111F30-EA98-4D5D-9546-6821910D1029}" sibTransId="{ECE80E71-EA04-4269-B7FE-3490BA40A464}"/>
    <dgm:cxn modelId="{E7E16311-2C29-4F28-A4CD-47E31EFC5589}" type="presOf" srcId="{75A43297-9821-42FB-8E88-2CB08AF5D319}" destId="{7D13B894-53BB-4D13-B132-9B6D8018D770}" srcOrd="0" destOrd="0" presId="urn:microsoft.com/office/officeart/2005/8/layout/process5"/>
    <dgm:cxn modelId="{7F9A7874-5231-458B-8FFF-D18B4926F7D0}" srcId="{D9EC6FEE-57A9-4A67-8198-DDE4AF1769B4}" destId="{CA439F09-1D1F-4B08-A41C-CAA93235ACF0}" srcOrd="0" destOrd="0" parTransId="{1791FE91-36D8-4F5E-876B-FF3A7D141B0B}" sibTransId="{4891D66D-0508-4ADD-86A5-54189D412B95}"/>
    <dgm:cxn modelId="{95BC323D-CA40-4B86-9923-00BD59E2A751}" type="presOf" srcId="{3D8B6D17-3874-48BC-8181-874A712CE97D}" destId="{AC4C524F-220F-4299-8156-0C2000D2C769}" srcOrd="0" destOrd="0" presId="urn:microsoft.com/office/officeart/2005/8/layout/process5"/>
    <dgm:cxn modelId="{4BC4375C-8992-4C57-BC33-9C3C1081D1C4}" type="presOf" srcId="{CA439F09-1D1F-4B08-A41C-CAA93235ACF0}" destId="{C7BEE1CC-4386-4131-A51E-2EB1329E87A6}" srcOrd="0" destOrd="0" presId="urn:microsoft.com/office/officeart/2005/8/layout/process5"/>
    <dgm:cxn modelId="{ECFDA986-90B2-495C-8555-5091E08EF745}" type="presOf" srcId="{ECE80E71-EA04-4269-B7FE-3490BA40A464}" destId="{CD1CBE22-D9C7-43E9-A481-AAD2A17D59F0}" srcOrd="1" destOrd="0" presId="urn:microsoft.com/office/officeart/2005/8/layout/process5"/>
    <dgm:cxn modelId="{F6B1E626-97F5-4C43-B8CF-AB25BE2084C0}" srcId="{D9EC6FEE-57A9-4A67-8198-DDE4AF1769B4}" destId="{3D8B6D17-3874-48BC-8181-874A712CE97D}" srcOrd="4" destOrd="0" parTransId="{1B0462F2-AB22-477B-8374-D4B33ECD92D4}" sibTransId="{0519258A-A5B4-4DB8-BFB9-2F8C8F167AF0}"/>
    <dgm:cxn modelId="{292BE3B2-28E4-46A1-8719-31FC3FFAF3DA}" type="presOf" srcId="{97D71190-40DF-4F6B-89B4-649601E71E38}" destId="{15FC3831-2296-47C1-971D-EF83AF77C019}" srcOrd="0" destOrd="0" presId="urn:microsoft.com/office/officeart/2005/8/layout/process5"/>
    <dgm:cxn modelId="{B1B060D7-0D25-4D97-A5CE-B31501B046C2}" type="presOf" srcId="{4891D66D-0508-4ADD-86A5-54189D412B95}" destId="{991F1161-6D2D-4460-A02D-BA51706FDF8F}" srcOrd="0" destOrd="0" presId="urn:microsoft.com/office/officeart/2005/8/layout/process5"/>
    <dgm:cxn modelId="{E75454F4-7350-41A8-B1F1-777186A489C1}" type="presParOf" srcId="{EE223C60-1C54-4272-A93A-AFA02CEF3765}" destId="{C7BEE1CC-4386-4131-A51E-2EB1329E87A6}" srcOrd="0" destOrd="0" presId="urn:microsoft.com/office/officeart/2005/8/layout/process5"/>
    <dgm:cxn modelId="{F78AB379-7930-4B67-92D6-D4BC49519F6A}" type="presParOf" srcId="{EE223C60-1C54-4272-A93A-AFA02CEF3765}" destId="{991F1161-6D2D-4460-A02D-BA51706FDF8F}" srcOrd="1" destOrd="0" presId="urn:microsoft.com/office/officeart/2005/8/layout/process5"/>
    <dgm:cxn modelId="{564A8E93-3E7C-49C1-96E2-0F6C178844D5}" type="presParOf" srcId="{991F1161-6D2D-4460-A02D-BA51706FDF8F}" destId="{E10BB3A2-8878-41F4-B6E1-36B0838FEF52}" srcOrd="0" destOrd="0" presId="urn:microsoft.com/office/officeart/2005/8/layout/process5"/>
    <dgm:cxn modelId="{4703B749-4984-443F-AB88-2B2A0BD8BF8B}" type="presParOf" srcId="{EE223C60-1C54-4272-A93A-AFA02CEF3765}" destId="{F1E9AAC6-712C-46E8-BBED-A6B94F6892DE}" srcOrd="2" destOrd="0" presId="urn:microsoft.com/office/officeart/2005/8/layout/process5"/>
    <dgm:cxn modelId="{2AF8E12A-BEF0-4EBB-8A04-BF53BBA2583D}" type="presParOf" srcId="{EE223C60-1C54-4272-A93A-AFA02CEF3765}" destId="{15FC3831-2296-47C1-971D-EF83AF77C019}" srcOrd="3" destOrd="0" presId="urn:microsoft.com/office/officeart/2005/8/layout/process5"/>
    <dgm:cxn modelId="{C2CD992C-DD7D-441E-ACC6-FFDAC1D5F84F}" type="presParOf" srcId="{15FC3831-2296-47C1-971D-EF83AF77C019}" destId="{E1B6F323-35F1-48AD-BFDB-4F5AE6FEA972}" srcOrd="0" destOrd="0" presId="urn:microsoft.com/office/officeart/2005/8/layout/process5"/>
    <dgm:cxn modelId="{B640A144-ED9A-4A9D-B3FF-A3C0A0EDA30D}" type="presParOf" srcId="{EE223C60-1C54-4272-A93A-AFA02CEF3765}" destId="{6D549C5E-31BC-41D5-BDCC-3E4E3D85440C}" srcOrd="4" destOrd="0" presId="urn:microsoft.com/office/officeart/2005/8/layout/process5"/>
    <dgm:cxn modelId="{4595569F-B40A-4E5B-89EE-68F612FE4A50}" type="presParOf" srcId="{EE223C60-1C54-4272-A93A-AFA02CEF3765}" destId="{7D13B894-53BB-4D13-B132-9B6D8018D770}" srcOrd="5" destOrd="0" presId="urn:microsoft.com/office/officeart/2005/8/layout/process5"/>
    <dgm:cxn modelId="{B2B010A7-4583-4D9F-8738-DD170800D205}" type="presParOf" srcId="{7D13B894-53BB-4D13-B132-9B6D8018D770}" destId="{EC18E2F0-8FCA-4305-BCA3-CBAA19143D7B}" srcOrd="0" destOrd="0" presId="urn:microsoft.com/office/officeart/2005/8/layout/process5"/>
    <dgm:cxn modelId="{480E08F2-900A-482F-85CD-00757D058DAC}" type="presParOf" srcId="{EE223C60-1C54-4272-A93A-AFA02CEF3765}" destId="{CBE0FDE1-7598-4C6B-B153-1C53D39D8174}" srcOrd="6" destOrd="0" presId="urn:microsoft.com/office/officeart/2005/8/layout/process5"/>
    <dgm:cxn modelId="{3AEAC9E7-8EFA-478B-BAFE-086B1ED2CA0E}" type="presParOf" srcId="{EE223C60-1C54-4272-A93A-AFA02CEF3765}" destId="{EBE0BC96-174F-4D3E-A5F4-15673E69C7F9}" srcOrd="7" destOrd="0" presId="urn:microsoft.com/office/officeart/2005/8/layout/process5"/>
    <dgm:cxn modelId="{7568E61B-50EF-431A-A972-94C3D0648D4C}" type="presParOf" srcId="{EBE0BC96-174F-4D3E-A5F4-15673E69C7F9}" destId="{CD1CBE22-D9C7-43E9-A481-AAD2A17D59F0}" srcOrd="0" destOrd="0" presId="urn:microsoft.com/office/officeart/2005/8/layout/process5"/>
    <dgm:cxn modelId="{EA699241-4A1B-47B5-AAEC-D6F2C9078108}" type="presParOf" srcId="{EE223C60-1C54-4272-A93A-AFA02CEF3765}" destId="{AC4C524F-220F-4299-8156-0C2000D2C76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D93126-5C75-4795-93EF-418AA038B867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D1BA6989-F0C0-4201-993A-53AD26D5608F}">
      <dgm:prSet phldrT="[Text]"/>
      <dgm:spPr>
        <a:ln w="254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ko-KR" altLang="en-US" b="1" dirty="0"/>
            <a:t>선언</a:t>
          </a:r>
          <a:endParaRPr lang="en-US" b="1" dirty="0"/>
        </a:p>
      </dgm:t>
    </dgm:pt>
    <dgm:pt modelId="{C6056854-69AD-4E48-8A6E-2406DCCB88ED}" type="parTrans" cxnId="{2AAA106B-1E91-4235-87AD-FEF44B258BAD}">
      <dgm:prSet/>
      <dgm:spPr/>
      <dgm:t>
        <a:bodyPr/>
        <a:lstStyle/>
        <a:p>
          <a:endParaRPr lang="en-US"/>
        </a:p>
      </dgm:t>
    </dgm:pt>
    <dgm:pt modelId="{EFCD9EED-6D55-4B4C-AD3D-0F5030807B96}" type="sibTrans" cxnId="{2AAA106B-1E91-4235-87AD-FEF44B258BAD}">
      <dgm:prSet/>
      <dgm:spPr/>
      <dgm:t>
        <a:bodyPr/>
        <a:lstStyle/>
        <a:p>
          <a:endParaRPr lang="en-US"/>
        </a:p>
      </dgm:t>
    </dgm:pt>
    <dgm:pt modelId="{5F610A0F-875D-46B9-8701-60F51A6C0673}">
      <dgm:prSet phldrT="[Text]"/>
      <dgm:spPr>
        <a:ln w="254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ko-KR" altLang="en-US" b="1" dirty="0"/>
            <a:t>정의</a:t>
          </a:r>
          <a:endParaRPr lang="en-US" b="1" dirty="0"/>
        </a:p>
      </dgm:t>
    </dgm:pt>
    <dgm:pt modelId="{C74B6521-7F24-4421-91C7-AE9A09492C1B}" type="parTrans" cxnId="{D190C475-ACC8-44E1-BC0F-391A1C889578}">
      <dgm:prSet/>
      <dgm:spPr/>
      <dgm:t>
        <a:bodyPr/>
        <a:lstStyle/>
        <a:p>
          <a:endParaRPr lang="en-US"/>
        </a:p>
      </dgm:t>
    </dgm:pt>
    <dgm:pt modelId="{3148BD30-A7FC-49C2-A0EF-DE2543E0CAE5}" type="sibTrans" cxnId="{D190C475-ACC8-44E1-BC0F-391A1C889578}">
      <dgm:prSet/>
      <dgm:spPr/>
      <dgm:t>
        <a:bodyPr/>
        <a:lstStyle/>
        <a:p>
          <a:endParaRPr lang="en-US"/>
        </a:p>
      </dgm:t>
    </dgm:pt>
    <dgm:pt modelId="{A64AA8A8-FE3D-4832-B90C-BF98878177D6}">
      <dgm:prSet phldrT="[Text]"/>
      <dgm:spPr>
        <a:ln w="254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ko-KR" altLang="en-US" b="1" dirty="0"/>
            <a:t>호출</a:t>
          </a:r>
          <a:endParaRPr lang="en-US" b="1" dirty="0"/>
        </a:p>
      </dgm:t>
    </dgm:pt>
    <dgm:pt modelId="{3E716746-F837-4B39-B1D7-8E27568EBC9C}" type="parTrans" cxnId="{AE79D40A-2534-436C-90C6-3B8E86C20E03}">
      <dgm:prSet/>
      <dgm:spPr/>
      <dgm:t>
        <a:bodyPr/>
        <a:lstStyle/>
        <a:p>
          <a:endParaRPr lang="en-US"/>
        </a:p>
      </dgm:t>
    </dgm:pt>
    <dgm:pt modelId="{61E06055-F228-4A54-BB70-58070C151F9D}" type="sibTrans" cxnId="{AE79D40A-2534-436C-90C6-3B8E86C20E03}">
      <dgm:prSet/>
      <dgm:spPr/>
      <dgm:t>
        <a:bodyPr/>
        <a:lstStyle/>
        <a:p>
          <a:endParaRPr lang="en-US"/>
        </a:p>
      </dgm:t>
    </dgm:pt>
    <dgm:pt modelId="{62302C48-ECBA-4734-A514-020CFDFD608C}" type="pres">
      <dgm:prSet presAssocID="{B6D93126-5C75-4795-93EF-418AA038B867}" presName="Name0" presStyleCnt="0">
        <dgm:presLayoutVars>
          <dgm:resizeHandles/>
        </dgm:presLayoutVars>
      </dgm:prSet>
      <dgm:spPr/>
    </dgm:pt>
    <dgm:pt modelId="{043F87E5-343D-4BF7-A1FF-FB35EF6463AF}" type="pres">
      <dgm:prSet presAssocID="{D1BA6989-F0C0-4201-993A-53AD26D5608F}" presName="text" presStyleLbl="node1" presStyleIdx="0" presStyleCnt="3" custLinFactX="-46618" custLinFactNeighborX="-100000" custLinFactNeighborY="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D7527D9-1CF0-491A-AE6B-3A5884ECBBEA}" type="pres">
      <dgm:prSet presAssocID="{EFCD9EED-6D55-4B4C-AD3D-0F5030807B96}" presName="space" presStyleCnt="0"/>
      <dgm:spPr/>
    </dgm:pt>
    <dgm:pt modelId="{1316B360-EE61-4974-908F-0291677FF869}" type="pres">
      <dgm:prSet presAssocID="{5F610A0F-875D-46B9-8701-60F51A6C0673}" presName="text" presStyleLbl="node1" presStyleIdx="1" presStyleCnt="3" custLinFactX="-46618" custLinFactNeighborX="-100000" custLinFactNeighborY="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1F3DE3C-857F-4C94-AC24-6A52E418590A}" type="pres">
      <dgm:prSet presAssocID="{3148BD30-A7FC-49C2-A0EF-DE2543E0CAE5}" presName="space" presStyleCnt="0"/>
      <dgm:spPr/>
    </dgm:pt>
    <dgm:pt modelId="{092FBA9C-A6F3-42BD-9098-FE75BB688512}" type="pres">
      <dgm:prSet presAssocID="{A64AA8A8-FE3D-4832-B90C-BF98878177D6}" presName="text" presStyleLbl="node1" presStyleIdx="2" presStyleCnt="3" custLinFactX="-46618" custLinFactNeighborX="-100000" custLinFactNeighborY="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AE79D40A-2534-436C-90C6-3B8E86C20E03}" srcId="{B6D93126-5C75-4795-93EF-418AA038B867}" destId="{A64AA8A8-FE3D-4832-B90C-BF98878177D6}" srcOrd="2" destOrd="0" parTransId="{3E716746-F837-4B39-B1D7-8E27568EBC9C}" sibTransId="{61E06055-F228-4A54-BB70-58070C151F9D}"/>
    <dgm:cxn modelId="{C3F266BF-FABC-4A22-8697-CB18E5283035}" type="presOf" srcId="{B6D93126-5C75-4795-93EF-418AA038B867}" destId="{62302C48-ECBA-4734-A514-020CFDFD608C}" srcOrd="0" destOrd="0" presId="urn:diagrams.loki3.com/VaryingWidthList"/>
    <dgm:cxn modelId="{2200BFA8-069B-4628-9706-E47C18F855EB}" type="presOf" srcId="{A64AA8A8-FE3D-4832-B90C-BF98878177D6}" destId="{092FBA9C-A6F3-42BD-9098-FE75BB688512}" srcOrd="0" destOrd="0" presId="urn:diagrams.loki3.com/VaryingWidthList"/>
    <dgm:cxn modelId="{79CFBF0A-D0B5-4559-B98B-A196D59D9D01}" type="presOf" srcId="{D1BA6989-F0C0-4201-993A-53AD26D5608F}" destId="{043F87E5-343D-4BF7-A1FF-FB35EF6463AF}" srcOrd="0" destOrd="0" presId="urn:diagrams.loki3.com/VaryingWidthList"/>
    <dgm:cxn modelId="{2AAA106B-1E91-4235-87AD-FEF44B258BAD}" srcId="{B6D93126-5C75-4795-93EF-418AA038B867}" destId="{D1BA6989-F0C0-4201-993A-53AD26D5608F}" srcOrd="0" destOrd="0" parTransId="{C6056854-69AD-4E48-8A6E-2406DCCB88ED}" sibTransId="{EFCD9EED-6D55-4B4C-AD3D-0F5030807B96}"/>
    <dgm:cxn modelId="{D190C475-ACC8-44E1-BC0F-391A1C889578}" srcId="{B6D93126-5C75-4795-93EF-418AA038B867}" destId="{5F610A0F-875D-46B9-8701-60F51A6C0673}" srcOrd="1" destOrd="0" parTransId="{C74B6521-7F24-4421-91C7-AE9A09492C1B}" sibTransId="{3148BD30-A7FC-49C2-A0EF-DE2543E0CAE5}"/>
    <dgm:cxn modelId="{AB2022E9-81BB-4990-AA31-2382B1C33902}" type="presOf" srcId="{5F610A0F-875D-46B9-8701-60F51A6C0673}" destId="{1316B360-EE61-4974-908F-0291677FF869}" srcOrd="0" destOrd="0" presId="urn:diagrams.loki3.com/VaryingWidthList"/>
    <dgm:cxn modelId="{9F3B3502-DFD2-4AC6-87D0-89B954A68592}" type="presParOf" srcId="{62302C48-ECBA-4734-A514-020CFDFD608C}" destId="{043F87E5-343D-4BF7-A1FF-FB35EF6463AF}" srcOrd="0" destOrd="0" presId="urn:diagrams.loki3.com/VaryingWidthList"/>
    <dgm:cxn modelId="{0CD5CE36-E84D-4553-8C9F-6EFBE51D4CC2}" type="presParOf" srcId="{62302C48-ECBA-4734-A514-020CFDFD608C}" destId="{BD7527D9-1CF0-491A-AE6B-3A5884ECBBEA}" srcOrd="1" destOrd="0" presId="urn:diagrams.loki3.com/VaryingWidthList"/>
    <dgm:cxn modelId="{5B5262E8-EBC0-401B-8DF0-488115D95728}" type="presParOf" srcId="{62302C48-ECBA-4734-A514-020CFDFD608C}" destId="{1316B360-EE61-4974-908F-0291677FF869}" srcOrd="2" destOrd="0" presId="urn:diagrams.loki3.com/VaryingWidthList"/>
    <dgm:cxn modelId="{5922A2B8-3F90-4853-AE9A-486CE74AF2CB}" type="presParOf" srcId="{62302C48-ECBA-4734-A514-020CFDFD608C}" destId="{41F3DE3C-857F-4C94-AC24-6A52E418590A}" srcOrd="3" destOrd="0" presId="urn:diagrams.loki3.com/VaryingWidthList"/>
    <dgm:cxn modelId="{EBB59609-7849-4F15-A9CE-775A78AC66EA}" type="presParOf" srcId="{62302C48-ECBA-4734-A514-020CFDFD608C}" destId="{092FBA9C-A6F3-42BD-9098-FE75BB688512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283C4-E45A-40DA-9CD9-AF7DCA4A8755}">
      <dsp:nvSpPr>
        <dsp:cNvPr id="0" name=""/>
        <dsp:cNvSpPr/>
      </dsp:nvSpPr>
      <dsp:spPr>
        <a:xfrm>
          <a:off x="0" y="100236"/>
          <a:ext cx="9256710" cy="757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err="1"/>
            <a:t>CMake</a:t>
          </a:r>
          <a:r>
            <a:rPr lang="en-US" sz="4400" b="1" kern="1200" dirty="0"/>
            <a:t> </a:t>
          </a:r>
          <a:r>
            <a:rPr lang="ko-KR" altLang="en-US" sz="4400" b="1" kern="1200" dirty="0"/>
            <a:t>방법 </a:t>
          </a:r>
          <a:r>
            <a:rPr lang="en-US" altLang="ko-KR" sz="4400" b="1" kern="1200" dirty="0"/>
            <a:t>(</a:t>
          </a:r>
          <a:r>
            <a:rPr lang="ko-KR" altLang="en-US" sz="4400" b="1" kern="1200" dirty="0"/>
            <a:t>선택</a:t>
          </a:r>
          <a:r>
            <a:rPr lang="en-US" altLang="ko-KR" sz="4400" b="1" kern="1200" dirty="0"/>
            <a:t>1)</a:t>
          </a:r>
          <a:r>
            <a:rPr lang="en-US" sz="4400" b="1" kern="1200" dirty="0"/>
            <a:t> </a:t>
          </a:r>
        </a:p>
      </dsp:txBody>
      <dsp:txXfrm>
        <a:off x="36964" y="137200"/>
        <a:ext cx="9182782" cy="683288"/>
      </dsp:txXfrm>
    </dsp:sp>
    <dsp:sp modelId="{EA021D8A-DFF8-4331-AD5F-7AE409088FFF}">
      <dsp:nvSpPr>
        <dsp:cNvPr id="0" name=""/>
        <dsp:cNvSpPr/>
      </dsp:nvSpPr>
      <dsp:spPr>
        <a:xfrm>
          <a:off x="0" y="857452"/>
          <a:ext cx="9256710" cy="18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901" tIns="81280" rIns="455168" bIns="8128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000" b="1" kern="1200" dirty="0"/>
            <a:t>CLI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000" b="1" kern="1200" dirty="0"/>
            <a:t>GUI</a:t>
          </a:r>
        </a:p>
      </dsp:txBody>
      <dsp:txXfrm>
        <a:off x="0" y="857452"/>
        <a:ext cx="9256710" cy="1854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EE1CC-4386-4131-A51E-2EB1329E87A6}">
      <dsp:nvSpPr>
        <dsp:cNvPr id="0" name=""/>
        <dsp:cNvSpPr/>
      </dsp:nvSpPr>
      <dsp:spPr>
        <a:xfrm>
          <a:off x="8135" y="221866"/>
          <a:ext cx="2431693" cy="1459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/>
            <a:t>카메라 영상</a:t>
          </a:r>
          <a:endParaRPr lang="en-US" sz="3100" b="1" kern="1200" dirty="0"/>
        </a:p>
      </dsp:txBody>
      <dsp:txXfrm>
        <a:off x="50868" y="264599"/>
        <a:ext cx="2346227" cy="1373550"/>
      </dsp:txXfrm>
    </dsp:sp>
    <dsp:sp modelId="{991F1161-6D2D-4460-A02D-BA51706FDF8F}">
      <dsp:nvSpPr>
        <dsp:cNvPr id="0" name=""/>
        <dsp:cNvSpPr/>
      </dsp:nvSpPr>
      <dsp:spPr>
        <a:xfrm>
          <a:off x="2653818" y="649844"/>
          <a:ext cx="515519" cy="603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653818" y="770456"/>
        <a:ext cx="360863" cy="361836"/>
      </dsp:txXfrm>
    </dsp:sp>
    <dsp:sp modelId="{F1E9AAC6-712C-46E8-BBED-A6B94F6892DE}">
      <dsp:nvSpPr>
        <dsp:cNvPr id="0" name=""/>
        <dsp:cNvSpPr/>
      </dsp:nvSpPr>
      <dsp:spPr>
        <a:xfrm>
          <a:off x="3412507" y="221866"/>
          <a:ext cx="2431693" cy="1459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/>
            <a:t>프레임 추출</a:t>
          </a:r>
          <a:endParaRPr lang="en-US" sz="3100" b="1" kern="1200" dirty="0"/>
        </a:p>
      </dsp:txBody>
      <dsp:txXfrm>
        <a:off x="3455240" y="264599"/>
        <a:ext cx="2346227" cy="1373550"/>
      </dsp:txXfrm>
    </dsp:sp>
    <dsp:sp modelId="{15FC3831-2296-47C1-971D-EF83AF77C019}">
      <dsp:nvSpPr>
        <dsp:cNvPr id="0" name=""/>
        <dsp:cNvSpPr/>
      </dsp:nvSpPr>
      <dsp:spPr>
        <a:xfrm>
          <a:off x="6058189" y="649844"/>
          <a:ext cx="515519" cy="603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058189" y="770456"/>
        <a:ext cx="360863" cy="361836"/>
      </dsp:txXfrm>
    </dsp:sp>
    <dsp:sp modelId="{6D549C5E-31BC-41D5-BDCC-3E4E3D85440C}">
      <dsp:nvSpPr>
        <dsp:cNvPr id="0" name=""/>
        <dsp:cNvSpPr/>
      </dsp:nvSpPr>
      <dsp:spPr>
        <a:xfrm>
          <a:off x="6816878" y="221866"/>
          <a:ext cx="2431693" cy="1459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/>
            <a:t>YOLOv3</a:t>
          </a:r>
        </a:p>
      </dsp:txBody>
      <dsp:txXfrm>
        <a:off x="6859611" y="264599"/>
        <a:ext cx="2346227" cy="1373550"/>
      </dsp:txXfrm>
    </dsp:sp>
    <dsp:sp modelId="{7D13B894-53BB-4D13-B132-9B6D8018D770}">
      <dsp:nvSpPr>
        <dsp:cNvPr id="0" name=""/>
        <dsp:cNvSpPr/>
      </dsp:nvSpPr>
      <dsp:spPr>
        <a:xfrm rot="5400000">
          <a:off x="7774965" y="1851101"/>
          <a:ext cx="515519" cy="603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-5400000">
        <a:off x="7851807" y="1894871"/>
        <a:ext cx="361836" cy="360863"/>
      </dsp:txXfrm>
    </dsp:sp>
    <dsp:sp modelId="{CBE0FDE1-7598-4C6B-B153-1C53D39D8174}">
      <dsp:nvSpPr>
        <dsp:cNvPr id="0" name=""/>
        <dsp:cNvSpPr/>
      </dsp:nvSpPr>
      <dsp:spPr>
        <a:xfrm>
          <a:off x="6816878" y="2653560"/>
          <a:ext cx="2431693" cy="1459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/>
            <a:t>물체인식</a:t>
          </a:r>
          <a:endParaRPr lang="en-US" sz="3100" b="1" kern="1200" dirty="0"/>
        </a:p>
      </dsp:txBody>
      <dsp:txXfrm>
        <a:off x="6859611" y="2696293"/>
        <a:ext cx="2346227" cy="1373550"/>
      </dsp:txXfrm>
    </dsp:sp>
    <dsp:sp modelId="{EBE0BC96-174F-4D3E-A5F4-15673E69C7F9}">
      <dsp:nvSpPr>
        <dsp:cNvPr id="0" name=""/>
        <dsp:cNvSpPr/>
      </dsp:nvSpPr>
      <dsp:spPr>
        <a:xfrm rot="10800000">
          <a:off x="6087370" y="3081538"/>
          <a:ext cx="515519" cy="603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6242026" y="3202150"/>
        <a:ext cx="360863" cy="361836"/>
      </dsp:txXfrm>
    </dsp:sp>
    <dsp:sp modelId="{AC4C524F-220F-4299-8156-0C2000D2C769}">
      <dsp:nvSpPr>
        <dsp:cNvPr id="0" name=""/>
        <dsp:cNvSpPr/>
      </dsp:nvSpPr>
      <dsp:spPr>
        <a:xfrm>
          <a:off x="3412507" y="2653560"/>
          <a:ext cx="2431693" cy="1459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err="1"/>
            <a:t>바운딩</a:t>
          </a:r>
          <a:r>
            <a:rPr lang="ko-KR" altLang="en-US" sz="3100" b="1" kern="1200" dirty="0"/>
            <a:t> 박스</a:t>
          </a:r>
          <a:r>
            <a:rPr lang="en-US" altLang="ko-KR" sz="3100" b="1" kern="1200" dirty="0"/>
            <a:t/>
          </a:r>
          <a:br>
            <a:rPr lang="en-US" altLang="ko-KR" sz="3100" b="1" kern="1200" dirty="0"/>
          </a:br>
          <a:r>
            <a:rPr lang="en-US" altLang="ko-KR" sz="1400" b="1" kern="1200" dirty="0"/>
            <a:t>: </a:t>
          </a:r>
          <a:r>
            <a:rPr lang="en-US" altLang="ko-KR" sz="1400" b="1" kern="1200" dirty="0" err="1"/>
            <a:t>draw_detections</a:t>
          </a:r>
          <a:r>
            <a:rPr lang="en-US" altLang="ko-KR" sz="1400" b="1" kern="1200" dirty="0"/>
            <a:t>( ) </a:t>
          </a:r>
          <a:r>
            <a:rPr lang="ko-KR" altLang="en-US" sz="1400" b="1" kern="1200" dirty="0"/>
            <a:t>역할</a:t>
          </a:r>
          <a:endParaRPr lang="en-US" sz="3100" b="1" kern="1200" dirty="0"/>
        </a:p>
      </dsp:txBody>
      <dsp:txXfrm>
        <a:off x="3455240" y="2696293"/>
        <a:ext cx="2346227" cy="1373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F87E5-343D-4BF7-A1FF-FB35EF6463AF}">
      <dsp:nvSpPr>
        <dsp:cNvPr id="0" name=""/>
        <dsp:cNvSpPr/>
      </dsp:nvSpPr>
      <dsp:spPr>
        <a:xfrm>
          <a:off x="0" y="2150"/>
          <a:ext cx="1665000" cy="1418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000" b="1" kern="1200" dirty="0"/>
            <a:t>선언</a:t>
          </a:r>
          <a:endParaRPr lang="en-US" sz="5000" b="1" kern="1200" dirty="0"/>
        </a:p>
      </dsp:txBody>
      <dsp:txXfrm>
        <a:off x="69261" y="71411"/>
        <a:ext cx="1526478" cy="1280306"/>
      </dsp:txXfrm>
    </dsp:sp>
    <dsp:sp modelId="{1316B360-EE61-4974-908F-0291677FF869}">
      <dsp:nvSpPr>
        <dsp:cNvPr id="0" name=""/>
        <dsp:cNvSpPr/>
      </dsp:nvSpPr>
      <dsp:spPr>
        <a:xfrm>
          <a:off x="0" y="1491920"/>
          <a:ext cx="1665000" cy="1418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000" b="1" kern="1200" dirty="0"/>
            <a:t>정의</a:t>
          </a:r>
          <a:endParaRPr lang="en-US" sz="5000" b="1" kern="1200" dirty="0"/>
        </a:p>
      </dsp:txBody>
      <dsp:txXfrm>
        <a:off x="69261" y="1561181"/>
        <a:ext cx="1526478" cy="1280306"/>
      </dsp:txXfrm>
    </dsp:sp>
    <dsp:sp modelId="{092FBA9C-A6F3-42BD-9098-FE75BB688512}">
      <dsp:nvSpPr>
        <dsp:cNvPr id="0" name=""/>
        <dsp:cNvSpPr/>
      </dsp:nvSpPr>
      <dsp:spPr>
        <a:xfrm>
          <a:off x="0" y="2981689"/>
          <a:ext cx="1665000" cy="1418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000" b="1" kern="1200" dirty="0"/>
            <a:t>호출</a:t>
          </a:r>
          <a:endParaRPr lang="en-US" sz="5000" b="1" kern="1200" dirty="0"/>
        </a:p>
      </dsp:txBody>
      <dsp:txXfrm>
        <a:off x="69261" y="3050950"/>
        <a:ext cx="1526478" cy="1280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1962307-5BB6-4E2C-A41D-643404409F89}" type="datetimeFigureOut">
              <a:rPr lang="ko-KR" altLang="en-US"/>
              <a:pPr>
                <a:defRPr/>
              </a:pPr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AF6D86A-8D4B-4091-8136-83284C8B0B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0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6D86A-8D4B-4091-8136-83284C8B0B2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9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6D86A-8D4B-4091-8136-83284C8B0B2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4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4488" y="1665288"/>
            <a:ext cx="4746891" cy="14700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38100" contourW="44450">
              <a:bevelT w="0" h="38100"/>
              <a:bevelB w="31750" h="31750"/>
              <a:contourClr>
                <a:schemeClr val="bg1"/>
              </a:contourClr>
            </a:sp3d>
          </a:bodyPr>
          <a:lstStyle>
            <a:lvl1pPr>
              <a:defRPr kumimoji="1" lang="ko-KR" altLang="en-US" b="1" spc="200" baseline="0">
                <a:ln w="12700">
                  <a:noFill/>
                </a:ln>
                <a:solidFill>
                  <a:srgbClr val="005986"/>
                </a:solidFill>
                <a:latin typeface="맑은 고딕"/>
                <a:ea typeface="맑은 고딕"/>
              </a:defRPr>
            </a:lvl1pPr>
          </a:lstStyle>
          <a:p>
            <a:pPr lvl="0" eaLnBrk="1" fontAlgn="auto" latinLnBrk="0" hangingPunct="1">
              <a:lnSpc>
                <a:spcPct val="90000"/>
              </a:lnSpc>
              <a:spcAft>
                <a:spcPts val="40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421063"/>
            <a:ext cx="220096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59" y="6434874"/>
            <a:ext cx="1918708" cy="342626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2" y="6336327"/>
            <a:ext cx="1919880" cy="48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40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. 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 userDrawn="1"/>
        </p:nvSpPr>
        <p:spPr bwMode="gray">
          <a:xfrm>
            <a:off x="4778375" y="6592888"/>
            <a:ext cx="3492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fld id="{B52B6E85-DBC9-4BBA-999F-66352D192DBB}" type="slidenum">
              <a:rPr lang="en-US" altLang="ko-KR" sz="700">
                <a:solidFill>
                  <a:srgbClr val="7F7F7F"/>
                </a:solidFill>
              </a:rPr>
              <a:pPr algn="ctr" eaLnBrk="1" latinLnBrk="0" hangingPunct="1"/>
              <a:t>‹#›</a:t>
            </a:fld>
            <a:endParaRPr lang="en-US" altLang="ko-KR" sz="700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0633" y="101556"/>
            <a:ext cx="9256709" cy="490066"/>
          </a:xfr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 algn="l" fontAlgn="auto" latinLnBrk="0">
              <a:defRPr lang="ko-KR" altLang="en-US" sz="2800" b="1" spc="-70" baseline="0" dirty="0" smtClean="0">
                <a:solidFill>
                  <a:schemeClr val="bg1"/>
                </a:solidFill>
                <a:effectLst>
                  <a:outerShdw blurRad="38100" dist="25400" dir="5400000" algn="t" rotWithShape="0">
                    <a:srgbClr val="004364">
                      <a:alpha val="80000"/>
                    </a:srgbClr>
                  </a:outerShdw>
                </a:effectLst>
                <a:latin typeface="+mj-lt"/>
                <a:ea typeface="+mj-ea"/>
                <a:cs typeface="Times New Roman" pitchFamily="18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5339166" y="6588746"/>
            <a:ext cx="330601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1pPr>
            <a:lvl2pPr marL="742950" indent="-285750" defTabSz="4572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2pPr>
            <a:lvl3pPr marL="1143000" indent="-228600" defTabSz="4572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3pPr>
            <a:lvl4pPr marL="1600200" indent="-228600" defTabSz="4572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4pPr>
            <a:lvl5pPr marL="2057400" indent="-228600" defTabSz="4572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/>
            <a:r>
              <a:rPr lang="en-US" altLang="ko-KR" sz="700" dirty="0">
                <a:solidFill>
                  <a:srgbClr val="595959"/>
                </a:solidFill>
              </a:rPr>
              <a:t>© </a:t>
            </a:r>
            <a:r>
              <a:rPr lang="en-US" altLang="ko-KR" sz="700">
                <a:solidFill>
                  <a:srgbClr val="595959"/>
                </a:solidFill>
              </a:rPr>
              <a:t>Copyright 2018</a:t>
            </a:r>
            <a:endParaRPr lang="en-US" altLang="ko-KR" sz="700" dirty="0">
              <a:solidFill>
                <a:srgbClr val="595959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59" y="6434874"/>
            <a:ext cx="1918708" cy="34262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2" y="6336327"/>
            <a:ext cx="1919880" cy="48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54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제목 + 거버닝 메세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1"/>
          <p:cNvSpPr txBox="1">
            <a:spLocks noChangeArrowheads="1"/>
          </p:cNvSpPr>
          <p:nvPr userDrawn="1"/>
        </p:nvSpPr>
        <p:spPr bwMode="gray">
          <a:xfrm>
            <a:off x="4778375" y="6592888"/>
            <a:ext cx="3492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fld id="{3CA6FE69-B155-482F-AC73-A0CB9428ED32}" type="slidenum">
              <a:rPr lang="en-US" altLang="ko-KR" sz="700">
                <a:solidFill>
                  <a:srgbClr val="7F7F7F"/>
                </a:solidFill>
              </a:rPr>
              <a:pPr algn="ctr" eaLnBrk="1" latinLnBrk="0" hangingPunct="1"/>
              <a:t>‹#›</a:t>
            </a:fld>
            <a:endParaRPr lang="en-US" altLang="ko-KR" sz="700">
              <a:solidFill>
                <a:srgbClr val="7F7F7F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324915" y="1337456"/>
            <a:ext cx="9209087" cy="329321"/>
          </a:xfrm>
        </p:spPr>
        <p:txBody>
          <a:bodyPr lIns="0" rIns="0">
            <a:spAutoFit/>
          </a:bodyPr>
          <a:lstStyle>
            <a:lvl1pPr marL="0" indent="0" latinLnBrk="0">
              <a:lnSpc>
                <a:spcPct val="11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20633" y="101556"/>
            <a:ext cx="9256709" cy="490066"/>
          </a:xfr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 algn="l" fontAlgn="auto" latinLnBrk="0">
              <a:defRPr lang="ko-KR" altLang="en-US" sz="2800" b="1" spc="-70" baseline="0" dirty="0" smtClean="0">
                <a:solidFill>
                  <a:schemeClr val="bg1"/>
                </a:solidFill>
                <a:effectLst>
                  <a:outerShdw blurRad="38100" dist="25400" dir="5400000" algn="t" rotWithShape="0">
                    <a:srgbClr val="004364">
                      <a:alpha val="80000"/>
                    </a:srgbClr>
                  </a:outerShdw>
                </a:effectLst>
                <a:latin typeface="+mj-lt"/>
                <a:ea typeface="+mj-ea"/>
                <a:cs typeface="Times New Roman" pitchFamily="18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5339166" y="6588746"/>
            <a:ext cx="330601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1pPr>
            <a:lvl2pPr marL="742950" indent="-285750" defTabSz="4572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2pPr>
            <a:lvl3pPr marL="1143000" indent="-228600" defTabSz="4572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3pPr>
            <a:lvl4pPr marL="1600200" indent="-228600" defTabSz="4572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4pPr>
            <a:lvl5pPr marL="2057400" indent="-228600" defTabSz="457200" latinLnBrk="1"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P Simplified" panose="020B0604020204020204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/>
            <a:r>
              <a:rPr lang="en-US" altLang="ko-KR" sz="700" dirty="0">
                <a:solidFill>
                  <a:srgbClr val="595959"/>
                </a:solidFill>
              </a:rPr>
              <a:t>© </a:t>
            </a:r>
            <a:r>
              <a:rPr lang="en-US" altLang="ko-KR" sz="700">
                <a:solidFill>
                  <a:srgbClr val="595959"/>
                </a:solidFill>
              </a:rPr>
              <a:t>Copyright 2018</a:t>
            </a:r>
            <a:endParaRPr lang="en-US" altLang="ko-KR" sz="700" dirty="0">
              <a:solidFill>
                <a:srgbClr val="595959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59" y="6434874"/>
            <a:ext cx="1918708" cy="342626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2" y="6336327"/>
            <a:ext cx="1919880" cy="48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10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95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59" y="6434874"/>
            <a:ext cx="1918708" cy="342626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2" y="6336327"/>
            <a:ext cx="1919880" cy="48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86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3C0C1-F078-457F-9CF1-C43206AE4ACC}" type="datetimeFigureOut">
              <a:rPr lang="ko-KR" altLang="en-US"/>
              <a:pPr>
                <a:defRPr/>
              </a:pPr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C4783-8EC5-4D13-ADD5-328741E4EB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3" r:id="rId2"/>
    <p:sldLayoutId id="2147483664" r:id="rId3"/>
    <p:sldLayoutId id="2147483665" r:id="rId4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P Simplified" panose="020B0604020204020204" pitchFamily="34" charset="0"/>
          <a:ea typeface="맑은 고딕" panose="020B0503020000020004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P Simplified" panose="020B0604020204020204" pitchFamily="34" charset="0"/>
          <a:ea typeface="맑은 고딕" panose="020B0503020000020004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P Simplified" panose="020B0604020204020204" pitchFamily="34" charset="0"/>
          <a:ea typeface="맑은 고딕" panose="020B0503020000020004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P Simplified" panose="020B0604020204020204" pitchFamily="34" charset="0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P Simplified" panose="020B0604020204020204" pitchFamily="34" charset="0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P Simplified" panose="020B0604020204020204" pitchFamily="34" charset="0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P Simplified" panose="020B0604020204020204" pitchFamily="34" charset="0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P Simplified" panose="020B0604020204020204" pitchFamily="34" charset="0"/>
          <a:ea typeface="맑은 고딕" panose="020B0503020000020004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jetson/l4t-multimedia/group__LibargusAPI.html" TargetMode="External"/><Relationship Id="rId2" Type="http://schemas.openxmlformats.org/officeDocument/2006/relationships/hyperlink" Target="https://developer.download.nvidia.com/embedded/L4T/r31_Release_v1.0/Docs/Accelerated_GStreamer_User_Guide.pdf?kK3fEV5slpcUJQQQqu-ro6i92OX1EQD9P_B2fzlqWN8EHfjbFa_zZov5TBbXMmmKzbq5E2CUWdm_OKJFbEn88ytHRtwGpuMn_xEoZhL2Prk-hK4efLyUvTvG3SB-V16neNRMvJEAW-1a0o2lo9ny87BKqCyE32KrwU1peuOucfOih7H0Dt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3"/>
          <p:cNvSpPr txBox="1">
            <a:spLocks/>
          </p:cNvSpPr>
          <p:nvPr/>
        </p:nvSpPr>
        <p:spPr>
          <a:xfrm>
            <a:off x="3531624" y="4480942"/>
            <a:ext cx="2842752" cy="125796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2019. </a:t>
            </a:r>
            <a:r>
              <a:rPr lang="en-US" altLang="ko-KR" sz="2000" b="1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</a:rPr>
              <a:t>모두의연구소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RL4RWS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 bwMode="black">
          <a:xfrm>
            <a:off x="1522047" y="1664094"/>
            <a:ext cx="7225713" cy="1810513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threePt" dir="t"/>
            </a:scene3d>
            <a:sp3d extrusionH="38100" contourW="31750">
              <a:bevelT w="0" h="38100"/>
              <a:bevelB w="31750" h="31750"/>
              <a:contourClr>
                <a:schemeClr val="bg1"/>
              </a:contourClr>
            </a:sp3d>
          </a:bodyPr>
          <a:lstStyle>
            <a:lvl1pPr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rgbClr val="003366"/>
                </a:solidFill>
                <a:latin typeface="Futura Md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9pPr>
          </a:lstStyle>
          <a:p>
            <a:pPr eaLnBrk="1" fontAlgn="auto" latinLnBrk="0" hangingPunct="1">
              <a:spcAft>
                <a:spcPts val="400"/>
              </a:spcAft>
              <a:defRPr/>
            </a:pPr>
            <a:r>
              <a:rPr lang="en-US" altLang="ko-KR" sz="4800" spc="600" dirty="0">
                <a:ln w="12700">
                  <a:noFill/>
                </a:ln>
                <a:solidFill>
                  <a:srgbClr val="005986"/>
                </a:solidFill>
                <a:latin typeface="맑은 고딕"/>
                <a:ea typeface="맑은 고딕"/>
              </a:rPr>
              <a:t>Jetson TX2 </a:t>
            </a:r>
            <a:r>
              <a:rPr lang="ko-KR" altLang="en-US" sz="4800" spc="600" dirty="0">
                <a:ln w="12700">
                  <a:noFill/>
                </a:ln>
                <a:solidFill>
                  <a:srgbClr val="005986"/>
                </a:solidFill>
                <a:latin typeface="맑은 고딕"/>
                <a:ea typeface="맑은 고딕"/>
              </a:rPr>
              <a:t>기반 </a:t>
            </a:r>
            <a:r>
              <a:rPr lang="en-US" altLang="ko-KR" sz="4800" spc="600" dirty="0">
                <a:ln w="12700">
                  <a:noFill/>
                </a:ln>
                <a:solidFill>
                  <a:srgbClr val="005986"/>
                </a:solidFill>
                <a:latin typeface="맑은 고딕"/>
                <a:ea typeface="맑은 고딕"/>
              </a:rPr>
              <a:t>YOLO </a:t>
            </a:r>
            <a:r>
              <a:rPr lang="ko-KR" altLang="en-US" sz="4800" spc="600" dirty="0">
                <a:ln w="12700">
                  <a:noFill/>
                </a:ln>
                <a:solidFill>
                  <a:srgbClr val="005986"/>
                </a:solidFill>
                <a:latin typeface="맑은 고딕"/>
                <a:ea typeface="맑은 고딕"/>
              </a:rPr>
              <a:t>응용 과정</a:t>
            </a:r>
            <a:endParaRPr lang="en-US" altLang="ko-KR" sz="4800" spc="600" dirty="0">
              <a:ln w="12700">
                <a:noFill/>
              </a:ln>
              <a:solidFill>
                <a:srgbClr val="005986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968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417E871-C0C2-444E-B4DA-608869551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/>
          <a:stretch/>
        </p:blipFill>
        <p:spPr>
          <a:xfrm>
            <a:off x="543613" y="1141019"/>
            <a:ext cx="8818774" cy="5138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설치</a:t>
            </a:r>
            <a:r>
              <a:rPr lang="en-US" altLang="ko-KR" dirty="0"/>
              <a:t>: GUI</a:t>
            </a:r>
            <a:r>
              <a:rPr lang="ko-KR" altLang="en-US" dirty="0"/>
              <a:t> 방법의 </a:t>
            </a:r>
            <a:r>
              <a:rPr lang="en-US" altLang="ko-KR" dirty="0" err="1"/>
              <a:t>Cmake</a:t>
            </a:r>
            <a:r>
              <a:rPr lang="en-US" altLang="ko-KR" dirty="0"/>
              <a:t> (</a:t>
            </a:r>
            <a:r>
              <a:rPr lang="ko-KR" altLang="en-US" dirty="0"/>
              <a:t>선택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B6FD36-485D-4A19-AB42-8ED84C440B5B}"/>
              </a:ext>
            </a:extLst>
          </p:cNvPr>
          <p:cNvSpPr txBox="1"/>
          <p:nvPr/>
        </p:nvSpPr>
        <p:spPr>
          <a:xfrm>
            <a:off x="222765" y="833242"/>
            <a:ext cx="24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목록을 다음과 같이 설정한다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D5F66ED-138C-447E-AC7F-B93AFC4CC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13662" r="63857" b="75239"/>
          <a:stretch/>
        </p:blipFill>
        <p:spPr>
          <a:xfrm>
            <a:off x="585559" y="1845578"/>
            <a:ext cx="8723376" cy="15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8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417E871-C0C2-444E-B4DA-608869551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/>
          <a:stretch/>
        </p:blipFill>
        <p:spPr>
          <a:xfrm>
            <a:off x="543613" y="1141019"/>
            <a:ext cx="8818774" cy="5138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설치</a:t>
            </a:r>
            <a:r>
              <a:rPr lang="en-US" altLang="ko-KR" dirty="0"/>
              <a:t>: GUI</a:t>
            </a:r>
            <a:r>
              <a:rPr lang="ko-KR" altLang="en-US" dirty="0"/>
              <a:t> 방법의 </a:t>
            </a:r>
            <a:r>
              <a:rPr lang="en-US" altLang="ko-KR" dirty="0" err="1"/>
              <a:t>Cmake</a:t>
            </a:r>
            <a:r>
              <a:rPr lang="en-US" altLang="ko-KR" dirty="0"/>
              <a:t> (</a:t>
            </a:r>
            <a:r>
              <a:rPr lang="ko-KR" altLang="en-US" dirty="0"/>
              <a:t>선택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B6FD36-485D-4A19-AB42-8ED84C440B5B}"/>
              </a:ext>
            </a:extLst>
          </p:cNvPr>
          <p:cNvSpPr txBox="1"/>
          <p:nvPr/>
        </p:nvSpPr>
        <p:spPr>
          <a:xfrm>
            <a:off x="222765" y="833242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목록에 없는 설정은 </a:t>
            </a:r>
            <a:r>
              <a:rPr lang="en-US" altLang="ko-KR" sz="1400" dirty="0"/>
              <a:t>Add Entry</a:t>
            </a:r>
            <a:r>
              <a:rPr lang="ko-KR" altLang="en-US" sz="1400" dirty="0"/>
              <a:t>로 추가한다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403BF4C-CE42-48BF-BF2A-DC0407B02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04" y="2262769"/>
            <a:ext cx="5079365" cy="2895238"/>
          </a:xfrm>
          <a:prstGeom prst="rect">
            <a:avLst/>
          </a:prstGeom>
        </p:spPr>
      </p:pic>
      <p:sp>
        <p:nvSpPr>
          <p:cNvPr id="11" name="직사각형 6">
            <a:extLst>
              <a:ext uri="{FF2B5EF4-FFF2-40B4-BE49-F238E27FC236}">
                <a16:creationId xmlns="" xmlns:a16="http://schemas.microsoft.com/office/drawing/2014/main" id="{694B109F-7177-48BB-94FB-D1B3B3D83314}"/>
              </a:ext>
            </a:extLst>
          </p:cNvPr>
          <p:cNvSpPr/>
          <p:nvPr/>
        </p:nvSpPr>
        <p:spPr>
          <a:xfrm>
            <a:off x="3630208" y="2702834"/>
            <a:ext cx="3776717" cy="119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4FF1C2C-7B7A-45CA-B384-C4A85EBE2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4" t="8517" b="88765"/>
          <a:stretch/>
        </p:blipFill>
        <p:spPr>
          <a:xfrm>
            <a:off x="5721292" y="1585519"/>
            <a:ext cx="3641095" cy="419450"/>
          </a:xfrm>
          <a:prstGeom prst="rect">
            <a:avLst/>
          </a:prstGeom>
        </p:spPr>
      </p:pic>
      <p:sp>
        <p:nvSpPr>
          <p:cNvPr id="13" name="직사각형 6">
            <a:extLst>
              <a:ext uri="{FF2B5EF4-FFF2-40B4-BE49-F238E27FC236}">
                <a16:creationId xmlns="" xmlns:a16="http://schemas.microsoft.com/office/drawing/2014/main" id="{EBE59784-CF7A-4448-A0B7-4DD64E6174B8}"/>
              </a:ext>
            </a:extLst>
          </p:cNvPr>
          <p:cNvSpPr/>
          <p:nvPr/>
        </p:nvSpPr>
        <p:spPr>
          <a:xfrm>
            <a:off x="5758681" y="1581084"/>
            <a:ext cx="1556520" cy="419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F9222B3-A97B-4A7D-9A78-1F855BB8858A}"/>
              </a:ext>
            </a:extLst>
          </p:cNvPr>
          <p:cNvSpPr txBox="1"/>
          <p:nvPr/>
        </p:nvSpPr>
        <p:spPr>
          <a:xfrm>
            <a:off x="5377684" y="149993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D81E7EC-10E5-449E-BB9D-E793F4ACF62E}"/>
              </a:ext>
            </a:extLst>
          </p:cNvPr>
          <p:cNvSpPr txBox="1"/>
          <p:nvPr/>
        </p:nvSpPr>
        <p:spPr>
          <a:xfrm>
            <a:off x="3249211" y="26273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2368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069D6F5-942C-413E-B945-E52E7206B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/>
          <a:stretch/>
        </p:blipFill>
        <p:spPr>
          <a:xfrm>
            <a:off x="543613" y="1141020"/>
            <a:ext cx="8818337" cy="5138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설치</a:t>
            </a:r>
            <a:r>
              <a:rPr lang="en-US" altLang="ko-KR" dirty="0"/>
              <a:t>: GUI</a:t>
            </a:r>
            <a:r>
              <a:rPr lang="ko-KR" altLang="en-US" dirty="0"/>
              <a:t> 방법의 </a:t>
            </a:r>
            <a:r>
              <a:rPr lang="en-US" altLang="ko-KR" dirty="0" err="1"/>
              <a:t>Cmake</a:t>
            </a:r>
            <a:r>
              <a:rPr lang="en-US" altLang="ko-KR" dirty="0"/>
              <a:t> (</a:t>
            </a:r>
            <a:r>
              <a:rPr lang="ko-KR" altLang="en-US" dirty="0"/>
              <a:t>선택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B6FD36-485D-4A19-AB42-8ED84C440B5B}"/>
              </a:ext>
            </a:extLst>
          </p:cNvPr>
          <p:cNvSpPr txBox="1"/>
          <p:nvPr/>
        </p:nvSpPr>
        <p:spPr>
          <a:xfrm>
            <a:off x="222765" y="833242"/>
            <a:ext cx="685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모든 설정이 완료되었으면 </a:t>
            </a:r>
            <a:r>
              <a:rPr lang="en-US" altLang="ko-KR" sz="1400" dirty="0"/>
              <a:t>Generate </a:t>
            </a:r>
            <a:r>
              <a:rPr lang="ko-KR" altLang="en-US" sz="1400" dirty="0"/>
              <a:t>버튼을 눌러 컴파일에 사용될 </a:t>
            </a:r>
            <a:r>
              <a:rPr lang="en-US" altLang="ko-KR" sz="1400" dirty="0" err="1"/>
              <a:t>Makefile</a:t>
            </a:r>
            <a:r>
              <a:rPr lang="ko-KR" altLang="en-US" sz="1400" dirty="0"/>
              <a:t>을 생성한다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0CD903F-99DA-4657-8054-6D1F1E0B1C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t="59458" r="68292" b="35164"/>
          <a:stretch/>
        </p:blipFill>
        <p:spPr>
          <a:xfrm>
            <a:off x="577169" y="4202884"/>
            <a:ext cx="7335875" cy="785915"/>
          </a:xfrm>
          <a:prstGeom prst="rect">
            <a:avLst/>
          </a:prstGeom>
        </p:spPr>
      </p:pic>
      <p:sp>
        <p:nvSpPr>
          <p:cNvPr id="17" name="직사각형 6">
            <a:extLst>
              <a:ext uri="{FF2B5EF4-FFF2-40B4-BE49-F238E27FC236}">
                <a16:creationId xmlns="" xmlns:a16="http://schemas.microsoft.com/office/drawing/2014/main" id="{AA9A6DE1-D4AE-4556-AC06-12D6E06117FF}"/>
              </a:ext>
            </a:extLst>
          </p:cNvPr>
          <p:cNvSpPr/>
          <p:nvPr/>
        </p:nvSpPr>
        <p:spPr>
          <a:xfrm>
            <a:off x="1793573" y="4555118"/>
            <a:ext cx="1167741" cy="433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2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설치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66545B7-FCE1-449E-9ECF-8ACA957484EA}"/>
              </a:ext>
            </a:extLst>
          </p:cNvPr>
          <p:cNvSpPr txBox="1"/>
          <p:nvPr/>
        </p:nvSpPr>
        <p:spPr>
          <a:xfrm>
            <a:off x="320632" y="1171654"/>
            <a:ext cx="925671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>
                <a:latin typeface="Consolas" panose="020B0609020204030204" pitchFamily="49" charset="0"/>
              </a:rPr>
              <a:t>cd ~/OpenCV/opencv-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4.0.1</a:t>
            </a:r>
            <a:r>
              <a:rPr lang="en-US" altLang="ko-KR" sz="1200" b="1" dirty="0">
                <a:latin typeface="Consolas" panose="020B0609020204030204" pitchFamily="49" charset="0"/>
              </a:rPr>
              <a:t>/build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>
                <a:latin typeface="Consolas" panose="020B0609020204030204" pitchFamily="49" charset="0"/>
              </a:rPr>
              <a:t>make -j4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sudo</a:t>
            </a:r>
            <a:r>
              <a:rPr lang="en-US" altLang="ko-KR" sz="1200" b="1" dirty="0">
                <a:latin typeface="Consolas" panose="020B0609020204030204" pitchFamily="49" charset="0"/>
              </a:rPr>
              <a:t> make install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sudo</a:t>
            </a:r>
            <a:r>
              <a:rPr lang="en-US" altLang="ko-KR" sz="1200" b="1" dirty="0"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</a:rPr>
              <a:t>ldconfig</a:t>
            </a:r>
            <a:endParaRPr lang="en-US" altLang="ko-KR" sz="1200" b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26F46F3-2CE6-4D40-8C40-6EAAD35B9486}"/>
              </a:ext>
            </a:extLst>
          </p:cNvPr>
          <p:cNvSpPr txBox="1"/>
          <p:nvPr/>
        </p:nvSpPr>
        <p:spPr>
          <a:xfrm>
            <a:off x="222765" y="833242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OpenCV</a:t>
            </a:r>
            <a:r>
              <a:rPr lang="ko-KR" altLang="en-US" sz="1400" dirty="0"/>
              <a:t> 컴파일하기 </a:t>
            </a:r>
            <a:r>
              <a:rPr lang="en-US" altLang="ko-KR" sz="1400" dirty="0"/>
              <a:t>(1</a:t>
            </a:r>
            <a:r>
              <a:rPr lang="ko-KR" altLang="en-US" sz="1400" dirty="0"/>
              <a:t>시간 이상 소요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D90308-3EC3-4D96-8E5C-F48CE9DF9B97}"/>
              </a:ext>
            </a:extLst>
          </p:cNvPr>
          <p:cNvSpPr txBox="1"/>
          <p:nvPr/>
        </p:nvSpPr>
        <p:spPr>
          <a:xfrm>
            <a:off x="222765" y="2326476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OpenCV</a:t>
            </a:r>
            <a:r>
              <a:rPr lang="ko-KR" altLang="en-US" sz="1400" dirty="0"/>
              <a:t> 버전 확인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99740F1-22BF-4E95-937A-EB864F603E72}"/>
              </a:ext>
            </a:extLst>
          </p:cNvPr>
          <p:cNvSpPr txBox="1"/>
          <p:nvPr/>
        </p:nvSpPr>
        <p:spPr>
          <a:xfrm>
            <a:off x="320632" y="2634253"/>
            <a:ext cx="92567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nsolas" panose="020B0609020204030204" pitchFamily="49" charset="0"/>
              <a:buChar char="$"/>
            </a:pPr>
            <a:r>
              <a:rPr lang="fr-FR" altLang="ko-KR" sz="1200" b="1" dirty="0">
                <a:latin typeface="Consolas" panose="020B0609020204030204" pitchFamily="49" charset="0"/>
              </a:rPr>
              <a:t>python3 -c 'import cv2; </a:t>
            </a:r>
            <a:r>
              <a:rPr lang="fr-FR" altLang="ko-KR" sz="1200" b="1" dirty="0" err="1">
                <a:latin typeface="Consolas" panose="020B0609020204030204" pitchFamily="49" charset="0"/>
              </a:rPr>
              <a:t>print</a:t>
            </a:r>
            <a:r>
              <a:rPr lang="fr-FR" altLang="ko-KR" sz="1200" b="1" dirty="0">
                <a:latin typeface="Consolas" panose="020B0609020204030204" pitchFamily="49" charset="0"/>
              </a:rPr>
              <a:t>(cv2.__version__)'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fr-FR" altLang="ko-KR" sz="1200" b="1" dirty="0" err="1">
                <a:latin typeface="Consolas" panose="020B0609020204030204" pitchFamily="49" charset="0"/>
              </a:rPr>
              <a:t>pkg</a:t>
            </a:r>
            <a:r>
              <a:rPr lang="fr-FR" altLang="ko-KR" sz="1200" b="1" dirty="0">
                <a:latin typeface="Consolas" panose="020B0609020204030204" pitchFamily="49" charset="0"/>
              </a:rPr>
              <a:t>-config --</a:t>
            </a:r>
            <a:r>
              <a:rPr lang="fr-FR" altLang="ko-KR" sz="1200" b="1" dirty="0" err="1">
                <a:latin typeface="Consolas" panose="020B0609020204030204" pitchFamily="49" charset="0"/>
              </a:rPr>
              <a:t>modversion</a:t>
            </a:r>
            <a:r>
              <a:rPr lang="fr-FR" altLang="ko-KR" sz="1200" b="1" dirty="0">
                <a:latin typeface="Consolas" panose="020B0609020204030204" pitchFamily="49" charset="0"/>
              </a:rPr>
              <a:t> opencv4 </a:t>
            </a:r>
            <a:endParaRPr lang="en-US" altLang="ko-KR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Darknet </a:t>
            </a:r>
            <a:r>
              <a:rPr lang="ko-KR" altLang="en-US" dirty="0"/>
              <a:t>설치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3F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1A0F6FF-11D5-417C-8AAC-8F653CD5E50C}"/>
              </a:ext>
            </a:extLst>
          </p:cNvPr>
          <p:cNvSpPr txBox="1"/>
          <p:nvPr/>
        </p:nvSpPr>
        <p:spPr>
          <a:xfrm>
            <a:off x="320632" y="1171654"/>
            <a:ext cx="925671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mkdir</a:t>
            </a:r>
            <a:r>
              <a:rPr lang="en-US" altLang="ko-KR" sz="1200" b="1" dirty="0">
                <a:latin typeface="Consolas" panose="020B0609020204030204" pitchFamily="49" charset="0"/>
              </a:rPr>
              <a:t> ~/Darknet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>
                <a:latin typeface="Consolas" panose="020B0609020204030204" pitchFamily="49" charset="0"/>
              </a:rPr>
              <a:t>cd ~/Darknet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>
                <a:latin typeface="Consolas" panose="020B0609020204030204" pitchFamily="49" charset="0"/>
              </a:rPr>
              <a:t>git clone https://github.com/pjreddie/darknet.git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>
                <a:latin typeface="Consolas" panose="020B0609020204030204" pitchFamily="49" charset="0"/>
              </a:rPr>
              <a:t>cd darknet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66250AB-3A8D-4933-9F6D-FFFA30A690D5}"/>
              </a:ext>
            </a:extLst>
          </p:cNvPr>
          <p:cNvSpPr txBox="1"/>
          <p:nvPr/>
        </p:nvSpPr>
        <p:spPr>
          <a:xfrm>
            <a:off x="222765" y="833242"/>
            <a:ext cx="3770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Darknet </a:t>
            </a:r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소스코드를 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GitHub</a:t>
            </a:r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에서 다운로드한다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en-US" altLang="ko-KR" sz="1200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CF402A3-2C3E-4638-B325-CC9AD1DDE54E}"/>
              </a:ext>
            </a:extLst>
          </p:cNvPr>
          <p:cNvSpPr txBox="1"/>
          <p:nvPr/>
        </p:nvSpPr>
        <p:spPr>
          <a:xfrm>
            <a:off x="222765" y="5378569"/>
            <a:ext cx="9519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make </a:t>
            </a:r>
            <a:r>
              <a:rPr lang="ko-KR" altLang="en-US" sz="1400" dirty="0"/>
              <a:t>명령어로 컴파일하여 </a:t>
            </a:r>
            <a:r>
              <a:rPr lang="en-US" altLang="ko-KR" sz="1400" dirty="0"/>
              <a:t>darknet </a:t>
            </a:r>
            <a:r>
              <a:rPr lang="ko-KR" altLang="en-US" sz="1400" dirty="0"/>
              <a:t>파일이 생성한다</a:t>
            </a:r>
            <a:r>
              <a:rPr lang="en-US" altLang="ko-KR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B885118-D1D8-48AB-B1FE-320386D563AF}"/>
              </a:ext>
            </a:extLst>
          </p:cNvPr>
          <p:cNvSpPr txBox="1"/>
          <p:nvPr/>
        </p:nvSpPr>
        <p:spPr>
          <a:xfrm>
            <a:off x="2771725" y="3218988"/>
            <a:ext cx="68056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GPU=1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CUDNN=1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OPENCV=1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OPENMP=0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DEBUG=0</a:t>
            </a:r>
          </a:p>
          <a:p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ARCH= -</a:t>
            </a:r>
            <a:r>
              <a:rPr lang="en-US" altLang="ko-KR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gencode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 arch=compute_62,code=[sm_62,compute_62]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#ARCH= -</a:t>
            </a:r>
            <a:r>
              <a:rPr lang="en-US" altLang="ko-KR" sz="1000" dirty="0" err="1">
                <a:latin typeface="Consolas" panose="020B0609020204030204" pitchFamily="49" charset="0"/>
              </a:rPr>
              <a:t>gencode</a:t>
            </a:r>
            <a:r>
              <a:rPr lang="en-US" altLang="ko-KR" sz="1000" dirty="0">
                <a:latin typeface="Consolas" panose="020B0609020204030204" pitchFamily="49" charset="0"/>
              </a:rPr>
              <a:t> arch=compute_30,code=sm_30 \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#      -</a:t>
            </a:r>
            <a:r>
              <a:rPr lang="en-US" altLang="ko-KR" sz="1000" dirty="0" err="1">
                <a:latin typeface="Consolas" panose="020B0609020204030204" pitchFamily="49" charset="0"/>
              </a:rPr>
              <a:t>gencode</a:t>
            </a:r>
            <a:r>
              <a:rPr lang="en-US" altLang="ko-KR" sz="1000" dirty="0">
                <a:latin typeface="Consolas" panose="020B0609020204030204" pitchFamily="49" charset="0"/>
              </a:rPr>
              <a:t> arch=compute_35,code=sm_35 \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#      -</a:t>
            </a:r>
            <a:r>
              <a:rPr lang="en-US" altLang="ko-KR" sz="1000" dirty="0" err="1">
                <a:latin typeface="Consolas" panose="020B0609020204030204" pitchFamily="49" charset="0"/>
              </a:rPr>
              <a:t>gencode</a:t>
            </a:r>
            <a:r>
              <a:rPr lang="en-US" altLang="ko-KR" sz="1000" dirty="0">
                <a:latin typeface="Consolas" panose="020B0609020204030204" pitchFamily="49" charset="0"/>
              </a:rPr>
              <a:t> arch=compute_50,code=[sm_50,compute_50] \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#      -</a:t>
            </a:r>
            <a:r>
              <a:rPr lang="en-US" altLang="ko-KR" sz="1000" dirty="0" err="1">
                <a:latin typeface="Consolas" panose="020B0609020204030204" pitchFamily="49" charset="0"/>
              </a:rPr>
              <a:t>gencode</a:t>
            </a:r>
            <a:r>
              <a:rPr lang="en-US" altLang="ko-KR" sz="1000" dirty="0">
                <a:latin typeface="Consolas" panose="020B0609020204030204" pitchFamily="49" charset="0"/>
              </a:rPr>
              <a:t> arch=compute_52,code=[sm_52,compute_52]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#      -</a:t>
            </a:r>
            <a:r>
              <a:rPr lang="en-US" altLang="ko-KR" sz="1000" dirty="0" err="1">
                <a:latin typeface="Consolas" panose="020B0609020204030204" pitchFamily="49" charset="0"/>
              </a:rPr>
              <a:t>gencode</a:t>
            </a:r>
            <a:r>
              <a:rPr lang="en-US" altLang="ko-KR" sz="1000" dirty="0">
                <a:latin typeface="Consolas" panose="020B0609020204030204" pitchFamily="49" charset="0"/>
              </a:rPr>
              <a:t> arch=compute_20,code=[sm_20,sm_21] \ This one is deprecated?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D5423CF-2ABD-4C62-B405-EBC1BD85FEA1}"/>
              </a:ext>
            </a:extLst>
          </p:cNvPr>
          <p:cNvSpPr txBox="1"/>
          <p:nvPr/>
        </p:nvSpPr>
        <p:spPr>
          <a:xfrm>
            <a:off x="222765" y="2248030"/>
            <a:ext cx="8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Makefile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gedit</a:t>
            </a:r>
            <a:r>
              <a:rPr lang="ko-KR" altLang="en-US" sz="1400" dirty="0"/>
              <a:t>으로 열어서 아래와 같이 수정</a:t>
            </a:r>
            <a:r>
              <a:rPr lang="en-US" altLang="ko-KR" sz="1400" dirty="0"/>
              <a:t>: TX2</a:t>
            </a:r>
            <a:r>
              <a:rPr lang="ko-KR" altLang="en-US" sz="1400" dirty="0"/>
              <a:t>의 </a:t>
            </a:r>
            <a:r>
              <a:rPr lang="en-US" altLang="ko-KR" sz="1400" dirty="0"/>
              <a:t>CUDA </a:t>
            </a:r>
            <a:r>
              <a:rPr lang="ko-KR" altLang="en-US" sz="1400" dirty="0"/>
              <a:t>아키텍처는 </a:t>
            </a:r>
            <a:r>
              <a:rPr lang="en-US" altLang="ko-KR" sz="1400" dirty="0"/>
              <a:t>"62“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참조</a:t>
            </a:r>
            <a:r>
              <a:rPr lang="en-US" altLang="ko-KR" sz="1400" dirty="0"/>
              <a:t>: </a:t>
            </a:r>
            <a:r>
              <a:rPr lang="en-US" sz="1400" dirty="0"/>
              <a:t>https://developer.nvidia.com/cuda-gpus</a:t>
            </a:r>
            <a:r>
              <a:rPr lang="en-US" altLang="ko-KR" sz="1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EEFE400-5F59-4D4D-9797-8B6AB2C38C1D}"/>
              </a:ext>
            </a:extLst>
          </p:cNvPr>
          <p:cNvSpPr txBox="1"/>
          <p:nvPr/>
        </p:nvSpPr>
        <p:spPr>
          <a:xfrm>
            <a:off x="320632" y="5697133"/>
            <a:ext cx="92567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>
                <a:latin typeface="Consolas" panose="020B0609020204030204" pitchFamily="49" charset="0"/>
              </a:rPr>
              <a:t>make -j4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sudo</a:t>
            </a:r>
            <a:r>
              <a:rPr lang="en-US" altLang="ko-KR" sz="1200" b="1" dirty="0"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</a:rPr>
              <a:t>ldconfig</a:t>
            </a:r>
            <a:endParaRPr lang="en-US" altLang="ko-KR" sz="1200" b="1" dirty="0">
              <a:latin typeface="Consolas" panose="020B0609020204030204" pitchFamily="49" charset="0"/>
            </a:endParaRPr>
          </a:p>
        </p:txBody>
      </p:sp>
      <p:pic>
        <p:nvPicPr>
          <p:cNvPr id="3076" name="Picture 4" descr="https://upload.wikimedia.org/wikipedia/commons/thumb/b/b4/Gnome-accessories-text-editor.svg/2000px-Gnome-accessories-text-editor.svg.png">
            <a:extLst>
              <a:ext uri="{FF2B5EF4-FFF2-40B4-BE49-F238E27FC236}">
                <a16:creationId xmlns="" xmlns:a16="http://schemas.microsoft.com/office/drawing/2014/main" id="{BBB2FA60-A42A-4662-9868-0DDC393B5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5"/>
          <a:stretch/>
        </p:blipFill>
        <p:spPr bwMode="auto">
          <a:xfrm>
            <a:off x="57757" y="3213124"/>
            <a:ext cx="2548960" cy="213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C577AE-7C3E-4347-9B1C-86B3A9BAB078}"/>
              </a:ext>
            </a:extLst>
          </p:cNvPr>
          <p:cNvSpPr txBox="1"/>
          <p:nvPr/>
        </p:nvSpPr>
        <p:spPr>
          <a:xfrm>
            <a:off x="320632" y="2783488"/>
            <a:ext cx="925671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gedit</a:t>
            </a:r>
            <a:r>
              <a:rPr lang="en-US" altLang="ko-KR" sz="1200" b="1" dirty="0"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</a:rPr>
              <a:t>Makefile</a:t>
            </a:r>
            <a:endParaRPr lang="en-US" altLang="ko-KR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3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실행 준비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3F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66250AB-3A8D-4933-9F6D-FFFA30A690D5}"/>
              </a:ext>
            </a:extLst>
          </p:cNvPr>
          <p:cNvSpPr txBox="1"/>
          <p:nvPr/>
        </p:nvSpPr>
        <p:spPr>
          <a:xfrm>
            <a:off x="222765" y="833242"/>
            <a:ext cx="47596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일반적으로 물체인식을 위해서는 두 개의 파일이 필요하다</a:t>
            </a:r>
            <a:r>
              <a:rPr lang="en-US" altLang="ko-KR" sz="1400" dirty="0"/>
              <a:t>:</a:t>
            </a:r>
          </a:p>
          <a:p>
            <a:pPr marL="342900" indent="-342900">
              <a:buAutoNum type="arabicParenBoth"/>
            </a:pPr>
            <a:r>
              <a:rPr lang="ko-KR" altLang="en-US" sz="1400" dirty="0"/>
              <a:t>신경망 레이어 정보가 담긴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cfg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  <a:endParaRPr lang="en-US" altLang="ko-KR" sz="1400" dirty="0"/>
          </a:p>
          <a:p>
            <a:pPr marL="342900" indent="-342900">
              <a:buAutoNum type="arabicParenBoth"/>
            </a:pPr>
            <a:r>
              <a:rPr lang="ko-KR" altLang="en-US" sz="1400" dirty="0"/>
              <a:t>가중치 파라미터 정보가 담긴 </a:t>
            </a:r>
            <a:r>
              <a:rPr lang="en-US" altLang="ko-KR" sz="1400" dirty="0"/>
              <a:t>.weights </a:t>
            </a:r>
            <a:r>
              <a:rPr lang="ko-KR" altLang="en-US" sz="1400" dirty="0"/>
              <a:t>파일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27607FC-A741-4EF8-903C-6BDA1D113B10}"/>
              </a:ext>
            </a:extLst>
          </p:cNvPr>
          <p:cNvSpPr txBox="1"/>
          <p:nvPr/>
        </p:nvSpPr>
        <p:spPr>
          <a:xfrm>
            <a:off x="320632" y="2352262"/>
            <a:ext cx="92567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mkdir</a:t>
            </a:r>
            <a:r>
              <a:rPr lang="en-US" altLang="ko-KR" sz="1200" b="1" dirty="0">
                <a:latin typeface="Consolas" panose="020B0609020204030204" pitchFamily="49" charset="0"/>
              </a:rPr>
              <a:t> ~/Darknet/darknet/weights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wget</a:t>
            </a:r>
            <a:r>
              <a:rPr lang="en-US" altLang="ko-KR" sz="1200" b="1" dirty="0">
                <a:latin typeface="Consolas" panose="020B0609020204030204" pitchFamily="49" charset="0"/>
              </a:rPr>
              <a:t> https://pjreddie.com/media/files/yolov3-tiny.weights -P./weights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AF3AB78-737C-44AA-8AA3-16E72DE5B61E}"/>
              </a:ext>
            </a:extLst>
          </p:cNvPr>
          <p:cNvSpPr txBox="1"/>
          <p:nvPr/>
        </p:nvSpPr>
        <p:spPr>
          <a:xfrm>
            <a:off x="222765" y="1818255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darknet </a:t>
            </a:r>
            <a:r>
              <a:rPr lang="ko-KR" altLang="en-US" sz="1400" dirty="0"/>
              <a:t>소스코드에는 </a:t>
            </a:r>
            <a:r>
              <a:rPr lang="en-US" altLang="ko-KR" sz="1400" dirty="0" err="1"/>
              <a:t>cfg</a:t>
            </a:r>
            <a:r>
              <a:rPr lang="en-US" altLang="ko-KR" sz="1400" dirty="0"/>
              <a:t> </a:t>
            </a:r>
            <a:r>
              <a:rPr lang="ko-KR" altLang="en-US" sz="1400" dirty="0"/>
              <a:t>파일이 존재하나</a:t>
            </a:r>
            <a:r>
              <a:rPr lang="en-US" altLang="ko-KR" sz="1400" dirty="0"/>
              <a:t>, weights </a:t>
            </a:r>
            <a:r>
              <a:rPr lang="ko-KR" altLang="en-US" sz="1400" dirty="0"/>
              <a:t>파일이 없다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weights </a:t>
            </a:r>
            <a:r>
              <a:rPr lang="ko-KR" altLang="en-US" sz="1400" dirty="0"/>
              <a:t>이름의 경로를 만들어 </a:t>
            </a:r>
            <a:r>
              <a:rPr lang="en-US" altLang="ko-KR" sz="1400" dirty="0"/>
              <a:t>yolov3-tiny.weights </a:t>
            </a:r>
            <a:r>
              <a:rPr lang="ko-KR" altLang="en-US" sz="1400" dirty="0"/>
              <a:t>파일을 저장한다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73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5AC101-BEEA-424A-BE6C-20F3AC02A865}"/>
              </a:ext>
            </a:extLst>
          </p:cNvPr>
          <p:cNvSpPr txBox="1"/>
          <p:nvPr/>
        </p:nvSpPr>
        <p:spPr>
          <a:xfrm>
            <a:off x="222765" y="833242"/>
            <a:ext cx="7162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r>
              <a:rPr lang="en-US" altLang="ko-KR" sz="1400" dirty="0" err="1">
                <a:ea typeface="Arial Unicode MS" panose="020B0604020202020204" pitchFamily="50" charset="-127"/>
                <a:cs typeface="Arial Unicode MS" panose="020B0604020202020204" pitchFamily="50" charset="-127"/>
              </a:rPr>
              <a:t>cfg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파일과 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.weights </a:t>
            </a:r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파일을 불러와 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YOLOv3</a:t>
            </a:r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로 물체인식을 한다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맨 뒤에는 원하는 사진을 인터넷에서 다운로드하여 여러가지를 직접 시험해 볼 수 있다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endParaRPr lang="en-US" altLang="ko-KR" sz="1400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7385EC-423B-48FB-AE94-A092F2D8EC6A}"/>
              </a:ext>
            </a:extLst>
          </p:cNvPr>
          <p:cNvSpPr txBox="1"/>
          <p:nvPr/>
        </p:nvSpPr>
        <p:spPr>
          <a:xfrm>
            <a:off x="320633" y="1357472"/>
            <a:ext cx="925671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$ ./darknet detect </a:t>
            </a:r>
            <a:r>
              <a:rPr lang="en-US" altLang="ko-KR" sz="1200" b="1" dirty="0" err="1">
                <a:latin typeface="Consolas" panose="020B0609020204030204" pitchFamily="49" charset="0"/>
              </a:rPr>
              <a:t>cfg</a:t>
            </a:r>
            <a:r>
              <a:rPr lang="en-US" altLang="ko-KR" sz="1200" b="1" dirty="0">
                <a:latin typeface="Consolas" panose="020B0609020204030204" pitchFamily="49" charset="0"/>
              </a:rPr>
              <a:t>/yolov3-tiny.cfg weights/yolov3-tiny.weights data/person.jpg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5FB3E27-AB47-42E0-B8CA-A4A2C8B68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7" y="1986158"/>
            <a:ext cx="6096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7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실행 </a:t>
            </a:r>
            <a:r>
              <a:rPr lang="en-US" altLang="ko-KR" dirty="0"/>
              <a:t>– </a:t>
            </a:r>
            <a:r>
              <a:rPr lang="ko-KR" altLang="en-US" dirty="0"/>
              <a:t>임계치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17ABFE6-A10E-4573-A356-4F5987B10BCE}"/>
              </a:ext>
            </a:extLst>
          </p:cNvPr>
          <p:cNvSpPr txBox="1"/>
          <p:nvPr/>
        </p:nvSpPr>
        <p:spPr>
          <a:xfrm>
            <a:off x="222765" y="833242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임계치 설정 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기본값 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-thresh 0.5)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즉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, -thresh 0.1</a:t>
            </a:r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은 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10% </a:t>
            </a:r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이상의 인식률을 </a:t>
            </a:r>
            <a:r>
              <a:rPr lang="ko-KR" altLang="en-US" sz="1400" dirty="0" err="1">
                <a:ea typeface="Arial Unicode MS" panose="020B0604020202020204" pitchFamily="50" charset="-127"/>
                <a:cs typeface="Arial Unicode MS" panose="020B0604020202020204" pitchFamily="50" charset="-127"/>
              </a:rPr>
              <a:t>바운딩</a:t>
            </a:r>
            <a:r>
              <a:rPr lang="ko-KR" altLang="en-US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 박스로 보여준다</a:t>
            </a:r>
            <a:r>
              <a:rPr lang="en-US" altLang="ko-KR" sz="14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C8C79C-D43B-413A-AAD2-39BE647E675A}"/>
              </a:ext>
            </a:extLst>
          </p:cNvPr>
          <p:cNvSpPr txBox="1"/>
          <p:nvPr/>
        </p:nvSpPr>
        <p:spPr>
          <a:xfrm>
            <a:off x="320632" y="1356462"/>
            <a:ext cx="925671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$ ./darknet detect </a:t>
            </a:r>
            <a:r>
              <a:rPr lang="en-US" altLang="ko-KR" sz="1200" b="1" dirty="0" err="1">
                <a:latin typeface="Consolas" panose="020B0609020204030204" pitchFamily="49" charset="0"/>
              </a:rPr>
              <a:t>cfg</a:t>
            </a:r>
            <a:r>
              <a:rPr lang="en-US" altLang="ko-KR" sz="1200" b="1" dirty="0">
                <a:latin typeface="Consolas" panose="020B0609020204030204" pitchFamily="49" charset="0"/>
              </a:rPr>
              <a:t>/yolov3-tiny.cfg weights/yolov3-tiny.weights data/person.jpg -thresh 0.1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257D250-97A4-448F-ABFD-483F3B0A7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7" y="1986157"/>
            <a:ext cx="6096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1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37" y="2725621"/>
            <a:ext cx="6293725" cy="34806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실행</a:t>
            </a:r>
            <a:r>
              <a:rPr lang="en-US" altLang="ko-KR" dirty="0"/>
              <a:t> – </a:t>
            </a:r>
            <a:r>
              <a:rPr lang="ko-KR" altLang="en-US" dirty="0" err="1"/>
              <a:t>웹캠</a:t>
            </a:r>
            <a:r>
              <a:rPr lang="ko-KR" altLang="en-US" dirty="0"/>
              <a:t> 사용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633" y="1594766"/>
            <a:ext cx="9256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-c 1</a:t>
            </a:r>
            <a:r>
              <a:rPr lang="en-US" altLang="ko-KR" sz="1400" dirty="0"/>
              <a:t> </a:t>
            </a:r>
            <a:r>
              <a:rPr lang="ko-KR" altLang="en-US" sz="1400" dirty="0"/>
              <a:t>은 </a:t>
            </a:r>
            <a:r>
              <a:rPr lang="en-US" altLang="ko-KR" sz="1400" dirty="0"/>
              <a:t>USB Camera </a:t>
            </a:r>
            <a:r>
              <a:rPr lang="ko-KR" altLang="en-US" sz="1400" dirty="0"/>
              <a:t>장치에 해당하는 </a:t>
            </a:r>
            <a:r>
              <a:rPr lang="en-US" altLang="ko-KR" sz="1400" dirty="0"/>
              <a:t>/dev/video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 </a:t>
            </a:r>
            <a:r>
              <a:rPr lang="ko-KR" altLang="en-US" sz="1400" dirty="0"/>
              <a:t>설정하는 것을 의미한다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만일 작동하지 않으면 </a:t>
            </a:r>
            <a:r>
              <a:rPr lang="en-US" altLang="ko-KR" sz="1400" dirty="0"/>
              <a:t>0</a:t>
            </a:r>
            <a:r>
              <a:rPr lang="ko-KR" altLang="en-US" sz="1400" dirty="0"/>
              <a:t>이나 </a:t>
            </a:r>
            <a:r>
              <a:rPr lang="en-US" altLang="ko-KR" sz="1400" dirty="0"/>
              <a:t>2</a:t>
            </a:r>
            <a:r>
              <a:rPr lang="ko-KR" altLang="en-US" sz="1400" dirty="0"/>
              <a:t>로 장치 파일이 설정되어 있을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비디오 장치 확인은 </a:t>
            </a:r>
            <a:r>
              <a:rPr lang="en-US" altLang="ko-KR" sz="1400" dirty="0"/>
              <a:t>ls /dev/video*  </a:t>
            </a:r>
            <a:r>
              <a:rPr lang="ko-KR" altLang="en-US" sz="1400" dirty="0"/>
              <a:t>커맨드로 확인할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5CAE66-B226-42B1-AFD0-9B94BC0241E1}"/>
              </a:ext>
            </a:extLst>
          </p:cNvPr>
          <p:cNvSpPr txBox="1"/>
          <p:nvPr/>
        </p:nvSpPr>
        <p:spPr>
          <a:xfrm>
            <a:off x="222765" y="833242"/>
            <a:ext cx="609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웹캠을</a:t>
            </a:r>
            <a:r>
              <a:rPr lang="ko-KR" altLang="en-US" sz="1400" dirty="0"/>
              <a:t> 사용하여 실시간 영상 물체인식을 하려면 아래의 명령어를 입력한다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8B52A7E-9505-4DEC-B515-2BEBE3A0D8EC}"/>
              </a:ext>
            </a:extLst>
          </p:cNvPr>
          <p:cNvSpPr txBox="1"/>
          <p:nvPr/>
        </p:nvSpPr>
        <p:spPr>
          <a:xfrm>
            <a:off x="320633" y="1141019"/>
            <a:ext cx="925671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$ ./darknet detector demo </a:t>
            </a:r>
            <a:r>
              <a:rPr lang="en-US" altLang="ko-KR" sz="1200" b="1" dirty="0" err="1">
                <a:latin typeface="Consolas" panose="020B0609020204030204" pitchFamily="49" charset="0"/>
              </a:rPr>
              <a:t>cfg</a:t>
            </a:r>
            <a:r>
              <a:rPr lang="en-US" altLang="ko-KR" sz="1200" b="1" dirty="0">
                <a:latin typeface="Consolas" panose="020B0609020204030204" pitchFamily="49" charset="0"/>
              </a:rPr>
              <a:t>/</a:t>
            </a:r>
            <a:r>
              <a:rPr lang="en-US" altLang="ko-KR" sz="1200" b="1" dirty="0" err="1">
                <a:latin typeface="Consolas" panose="020B0609020204030204" pitchFamily="49" charset="0"/>
              </a:rPr>
              <a:t>coco.data</a:t>
            </a:r>
            <a:r>
              <a:rPr lang="en-US" altLang="ko-KR" sz="1200" b="1" dirty="0"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</a:rPr>
              <a:t>cfg</a:t>
            </a:r>
            <a:r>
              <a:rPr lang="en-US" altLang="ko-KR" sz="1200" b="1" dirty="0">
                <a:latin typeface="Consolas" panose="020B0609020204030204" pitchFamily="49" charset="0"/>
              </a:rPr>
              <a:t>/yolov3-tiny.cfg weights/yolov3-tiny.weights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-c 1</a:t>
            </a:r>
          </a:p>
        </p:txBody>
      </p:sp>
    </p:spTree>
    <p:extLst>
      <p:ext uri="{BB962C8B-B14F-4D97-AF65-F5344CB8AC3E}">
        <p14:creationId xmlns:p14="http://schemas.microsoft.com/office/powerpoint/2010/main" val="137975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실행 </a:t>
            </a:r>
            <a:r>
              <a:rPr lang="en-US" altLang="ko-KR" dirty="0"/>
              <a:t>– </a:t>
            </a:r>
            <a:r>
              <a:rPr lang="ko-KR" altLang="en-US" dirty="0"/>
              <a:t>온보드 카메라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FDE5B1-E262-44BC-B06F-D6358BC67C06}"/>
              </a:ext>
            </a:extLst>
          </p:cNvPr>
          <p:cNvSpPr txBox="1"/>
          <p:nvPr/>
        </p:nvSpPr>
        <p:spPr>
          <a:xfrm>
            <a:off x="222765" y="833242"/>
            <a:ext cx="694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웹캠이</a:t>
            </a:r>
            <a:r>
              <a:rPr lang="ko-KR" altLang="en-US" sz="1400" dirty="0"/>
              <a:t> 아닌 </a:t>
            </a:r>
            <a:r>
              <a:rPr lang="en-US" altLang="ko-KR" sz="1400" dirty="0"/>
              <a:t>Jetson TX2</a:t>
            </a:r>
            <a:r>
              <a:rPr lang="ko-KR" altLang="en-US" sz="1400" dirty="0"/>
              <a:t>에 탑재된 카메라를 사용하기 위해서는 아래 명령어를 입력한다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900195-1558-45F2-99D3-87C6746652FB}"/>
              </a:ext>
            </a:extLst>
          </p:cNvPr>
          <p:cNvSpPr txBox="1"/>
          <p:nvPr/>
        </p:nvSpPr>
        <p:spPr>
          <a:xfrm>
            <a:off x="320632" y="1171654"/>
            <a:ext cx="925671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$ ./darknet detector demo </a:t>
            </a:r>
            <a:r>
              <a:rPr lang="en-US" altLang="ko-KR" sz="1200" b="1" dirty="0" err="1">
                <a:latin typeface="Consolas" panose="020B0609020204030204" pitchFamily="49" charset="0"/>
              </a:rPr>
              <a:t>cfg</a:t>
            </a:r>
            <a:r>
              <a:rPr lang="en-US" altLang="ko-KR" sz="1200" b="1" dirty="0">
                <a:latin typeface="Consolas" panose="020B0609020204030204" pitchFamily="49" charset="0"/>
              </a:rPr>
              <a:t>/</a:t>
            </a:r>
            <a:r>
              <a:rPr lang="en-US" altLang="ko-KR" sz="1200" b="1" dirty="0" err="1">
                <a:latin typeface="Consolas" panose="020B0609020204030204" pitchFamily="49" charset="0"/>
              </a:rPr>
              <a:t>coco.data</a:t>
            </a:r>
            <a:r>
              <a:rPr lang="en-US" altLang="ko-KR" sz="1200" b="1" dirty="0"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</a:rPr>
              <a:t>cfg</a:t>
            </a:r>
            <a:r>
              <a:rPr lang="en-US" altLang="ko-KR" sz="1200" b="1" dirty="0">
                <a:latin typeface="Consolas" panose="020B0609020204030204" pitchFamily="49" charset="0"/>
              </a:rPr>
              <a:t>/yolov3-tiny.cfg weights/yolov3-tiny.weights "'</a:t>
            </a:r>
            <a:r>
              <a:rPr lang="en-US" altLang="ko-KR" sz="1200" b="1" dirty="0" err="1">
                <a:latin typeface="Consolas" panose="020B0609020204030204" pitchFamily="49" charset="0"/>
              </a:rPr>
              <a:t>nvarguscamerasrc</a:t>
            </a:r>
            <a:r>
              <a:rPr lang="en-US" altLang="ko-KR" sz="1200" b="1" dirty="0">
                <a:latin typeface="Consolas" panose="020B0609020204030204" pitchFamily="49" charset="0"/>
              </a:rPr>
              <a:t> ! video/x-raw(</a:t>
            </a:r>
            <a:r>
              <a:rPr lang="en-US" altLang="ko-KR" sz="1200" b="1" dirty="0" err="1">
                <a:latin typeface="Consolas" panose="020B0609020204030204" pitchFamily="49" charset="0"/>
              </a:rPr>
              <a:t>memory:NVMM</a:t>
            </a:r>
            <a:r>
              <a:rPr lang="en-US" altLang="ko-KR" sz="1200" b="1" dirty="0">
                <a:latin typeface="Consolas" panose="020B0609020204030204" pitchFamily="49" charset="0"/>
              </a:rPr>
              <a:t>), width=1920, height=1080, format=(string)NV12, framerate=(fraction)30/1 ! </a:t>
            </a:r>
            <a:r>
              <a:rPr lang="en-US" altLang="ko-KR" sz="1200" b="1" dirty="0" err="1">
                <a:latin typeface="Consolas" panose="020B0609020204030204" pitchFamily="49" charset="0"/>
              </a:rPr>
              <a:t>nvtee</a:t>
            </a:r>
            <a:r>
              <a:rPr lang="en-US" altLang="ko-KR" sz="1200" b="1" dirty="0">
                <a:latin typeface="Consolas" panose="020B0609020204030204" pitchFamily="49" charset="0"/>
              </a:rPr>
              <a:t> ! </a:t>
            </a:r>
            <a:r>
              <a:rPr lang="en-US" altLang="ko-KR" sz="1200" b="1" dirty="0" err="1">
                <a:latin typeface="Consolas" panose="020B0609020204030204" pitchFamily="49" charset="0"/>
              </a:rPr>
              <a:t>nvvidconv</a:t>
            </a:r>
            <a:r>
              <a:rPr lang="en-US" altLang="ko-KR" sz="1200" b="1" dirty="0">
                <a:latin typeface="Consolas" panose="020B0609020204030204" pitchFamily="49" charset="0"/>
              </a:rPr>
              <a:t> flip-method=0 ! video/x-raw, width=(int)1280, height=(int)720, format=(string)</a:t>
            </a:r>
            <a:r>
              <a:rPr lang="en-US" altLang="ko-KR" sz="1200" b="1" dirty="0" err="1">
                <a:latin typeface="Consolas" panose="020B0609020204030204" pitchFamily="49" charset="0"/>
              </a:rPr>
              <a:t>BGRx</a:t>
            </a:r>
            <a:r>
              <a:rPr lang="en-US" altLang="ko-KR" sz="1200" b="1" dirty="0">
                <a:latin typeface="Consolas" panose="020B0609020204030204" pitchFamily="49" charset="0"/>
              </a:rPr>
              <a:t> ! </a:t>
            </a:r>
            <a:r>
              <a:rPr lang="en-US" altLang="ko-KR" sz="1200" b="1" dirty="0" err="1">
                <a:latin typeface="Consolas" panose="020B0609020204030204" pitchFamily="49" charset="0"/>
              </a:rPr>
              <a:t>videoconvert</a:t>
            </a:r>
            <a:r>
              <a:rPr lang="en-US" altLang="ko-KR" sz="1200" b="1" dirty="0">
                <a:latin typeface="Consolas" panose="020B0609020204030204" pitchFamily="49" charset="0"/>
              </a:rPr>
              <a:t> ! </a:t>
            </a:r>
            <a:r>
              <a:rPr lang="en-US" altLang="ko-KR" sz="1200" b="1" dirty="0" err="1">
                <a:latin typeface="Consolas" panose="020B0609020204030204" pitchFamily="49" charset="0"/>
              </a:rPr>
              <a:t>appsink</a:t>
            </a:r>
            <a:r>
              <a:rPr lang="en-US" altLang="ko-KR" sz="1200" b="1" dirty="0">
                <a:latin typeface="Consolas" panose="020B0609020204030204" pitchFamily="49" charset="0"/>
              </a:rPr>
              <a:t>'"</a:t>
            </a:r>
          </a:p>
        </p:txBody>
      </p:sp>
    </p:spTree>
    <p:extLst>
      <p:ext uri="{BB962C8B-B14F-4D97-AF65-F5344CB8AC3E}">
        <p14:creationId xmlns:p14="http://schemas.microsoft.com/office/powerpoint/2010/main" val="109072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864176" y="2631205"/>
            <a:ext cx="6084000" cy="720000"/>
            <a:chOff x="1696293" y="1819341"/>
            <a:chExt cx="6513414" cy="815408"/>
          </a:xfrm>
        </p:grpSpPr>
        <p:grpSp>
          <p:nvGrpSpPr>
            <p:cNvPr id="34" name="그룹 41"/>
            <p:cNvGrpSpPr/>
            <p:nvPr/>
          </p:nvGrpSpPr>
          <p:grpSpPr>
            <a:xfrm>
              <a:off x="1696293" y="1819341"/>
              <a:ext cx="6513414" cy="815408"/>
              <a:chOff x="539552" y="1557543"/>
              <a:chExt cx="7752184" cy="97048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39552" y="1592787"/>
                <a:ext cx="6120680" cy="900000"/>
              </a:xfrm>
              <a:prstGeom prst="rect">
                <a:avLst/>
              </a:prstGeom>
              <a:gradFill rotWithShape="1">
                <a:gsLst>
                  <a:gs pos="0">
                    <a:srgbClr val="0A96C8"/>
                  </a:gs>
                  <a:gs pos="100000">
                    <a:srgbClr val="005F8A"/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>
                <a:innerShdw blurRad="114300">
                  <a:schemeClr val="bg1">
                    <a:alpha val="50000"/>
                  </a:schemeClr>
                </a:innerShdw>
              </a:effectLst>
            </p:spPr>
            <p:txBody>
              <a:bodyPr wrap="none" tIns="36000" bIns="3600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자유형 37"/>
              <p:cNvSpPr/>
              <p:nvPr/>
            </p:nvSpPr>
            <p:spPr>
              <a:xfrm>
                <a:off x="1632372" y="1589357"/>
                <a:ext cx="6039980" cy="907406"/>
              </a:xfrm>
              <a:custGeom>
                <a:avLst/>
                <a:gdLst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0 w 6600056"/>
                  <a:gd name="connsiteY3" fmla="*/ 970488 h 970488"/>
                  <a:gd name="connsiteX4" fmla="*/ 0 w 6600056"/>
                  <a:gd name="connsiteY4" fmla="*/ 0 h 970488"/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432048 w 6600056"/>
                  <a:gd name="connsiteY3" fmla="*/ 970488 h 970488"/>
                  <a:gd name="connsiteX4" fmla="*/ 0 w 6600056"/>
                  <a:gd name="connsiteY4" fmla="*/ 0 h 97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00056" h="970488">
                    <a:moveTo>
                      <a:pt x="0" y="0"/>
                    </a:moveTo>
                    <a:lnTo>
                      <a:pt x="6600056" y="0"/>
                    </a:lnTo>
                    <a:lnTo>
                      <a:pt x="6600056" y="970488"/>
                    </a:lnTo>
                    <a:lnTo>
                      <a:pt x="432048" y="970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76200" dist="25400" dir="9600000" algn="r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1691680" y="1557543"/>
                <a:ext cx="6600056" cy="970488"/>
              </a:xfrm>
              <a:custGeom>
                <a:avLst/>
                <a:gdLst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0 w 6600056"/>
                  <a:gd name="connsiteY3" fmla="*/ 970488 h 970488"/>
                  <a:gd name="connsiteX4" fmla="*/ 0 w 6600056"/>
                  <a:gd name="connsiteY4" fmla="*/ 0 h 970488"/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432048 w 6600056"/>
                  <a:gd name="connsiteY3" fmla="*/ 970488 h 970488"/>
                  <a:gd name="connsiteX4" fmla="*/ 0 w 6600056"/>
                  <a:gd name="connsiteY4" fmla="*/ 0 h 97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00056" h="970488">
                    <a:moveTo>
                      <a:pt x="0" y="0"/>
                    </a:moveTo>
                    <a:lnTo>
                      <a:pt x="6600056" y="0"/>
                    </a:lnTo>
                    <a:lnTo>
                      <a:pt x="6600056" y="970488"/>
                    </a:lnTo>
                    <a:lnTo>
                      <a:pt x="432048" y="97048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stretch>
                  <a:fillRect t="-5000" r="-20000"/>
                </a:stretch>
              </a:blipFill>
              <a:ln w="285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68000">
                      <a:schemeClr val="accent1">
                        <a:lumMod val="45000"/>
                        <a:lumOff val="55000"/>
                        <a:alpha val="25000"/>
                      </a:schemeClr>
                    </a:gs>
                    <a:gs pos="8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DCE6F2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12700">
                    <a:gradFill>
                      <a:gsLst>
                        <a:gs pos="0">
                          <a:srgbClr val="4F81BD">
                            <a:lumMod val="5000"/>
                            <a:lumOff val="95000"/>
                            <a:alpha val="0"/>
                          </a:srgbClr>
                        </a:gs>
                        <a:gs pos="74000">
                          <a:srgbClr val="4F81BD">
                            <a:lumMod val="45000"/>
                            <a:lumOff val="55000"/>
                            <a:alpha val="1000"/>
                          </a:srgbClr>
                        </a:gs>
                        <a:gs pos="83000">
                          <a:srgbClr val="4F81BD">
                            <a:lumMod val="45000"/>
                            <a:lumOff val="55000"/>
                            <a:alpha val="25000"/>
                          </a:srgbClr>
                        </a:gs>
                        <a:gs pos="100000">
                          <a:srgbClr val="4F81BD">
                            <a:lumMod val="30000"/>
                            <a:lumOff val="70000"/>
                          </a:srgbClr>
                        </a:gs>
                      </a:gsLst>
                      <a:lin ang="5400000" scaled="1"/>
                    </a:gradFill>
                  </a:ln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752943" y="2069038"/>
              <a:ext cx="933108" cy="36000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ko-KR" sz="3200" dirty="0">
                  <a:solidFill>
                    <a:srgbClr val="FFFF00"/>
                  </a:solidFill>
                  <a:latin typeface="+mn-lt"/>
                  <a:ea typeface="+mn-ea"/>
                  <a:cs typeface="Arial" charset="0"/>
                </a:rPr>
                <a:t>02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97295" y="1976275"/>
              <a:ext cx="4470037" cy="522841"/>
            </a:xfrm>
            <a:prstGeom prst="rect">
              <a:avLst/>
            </a:prstGeom>
          </p:spPr>
          <p:txBody>
            <a:bodyPr wrap="square" anchor="ctr">
              <a:spAutoFit/>
              <a:scene3d>
                <a:camera prst="orthographicFront"/>
                <a:lightRig rig="threePt" dir="t"/>
              </a:scene3d>
              <a:sp3d contourW="25400">
                <a:bevelT w="0" h="38100"/>
                <a:contourClr>
                  <a:schemeClr val="bg1"/>
                </a:contourClr>
              </a:sp3d>
            </a:bodyPr>
            <a:lstStyle/>
            <a:p>
              <a:pPr eaLnBrk="1" fontAlgn="b" latinLnBrk="1" hangingPunct="1">
                <a:spcBef>
                  <a:spcPts val="0"/>
                </a:spcBef>
                <a:spcAft>
                  <a:spcPts val="1800"/>
                </a:spcAft>
                <a:defRPr/>
              </a:pPr>
              <a:r>
                <a:rPr lang="en-US" altLang="ko-KR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lt"/>
                  <a:ea typeface="+mn-ea"/>
                </a:rPr>
                <a:t>OpenCV</a:t>
              </a:r>
              <a:r>
                <a:rPr lang="ko-KR" altLang="en-US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lt"/>
                  <a:ea typeface="+mn-ea"/>
                </a:rPr>
                <a:t>를 통한 얼굴인식</a:t>
              </a:r>
            </a:p>
          </p:txBody>
        </p:sp>
      </p:grpSp>
      <p:sp>
        <p:nvSpPr>
          <p:cNvPr id="40" name="제목 1"/>
          <p:cNvSpPr txBox="1">
            <a:spLocks/>
          </p:cNvSpPr>
          <p:nvPr/>
        </p:nvSpPr>
        <p:spPr bwMode="black">
          <a:xfrm>
            <a:off x="3492340" y="835730"/>
            <a:ext cx="3015916" cy="97200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threePt" dir="t"/>
            </a:scene3d>
            <a:sp3d extrusionH="38100" contourW="31750">
              <a:bevelT w="0" h="38100"/>
              <a:bevelB w="31750" h="31750"/>
              <a:contourClr>
                <a:schemeClr val="bg1"/>
              </a:contourClr>
            </a:sp3d>
          </a:bodyPr>
          <a:lstStyle>
            <a:lvl1pPr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rgbClr val="003366"/>
                </a:solidFill>
                <a:latin typeface="Futura Md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Futura Bk" pitchFamily="34" charset="0"/>
                <a:ea typeface="가는각진제목체" pitchFamily="18" charset="-127"/>
              </a:defRPr>
            </a:lvl9pPr>
          </a:lstStyle>
          <a:p>
            <a:pPr eaLnBrk="1" fontAlgn="auto" latinLnBrk="0" hangingPunct="1">
              <a:spcAft>
                <a:spcPts val="400"/>
              </a:spcAft>
              <a:defRPr/>
            </a:pPr>
            <a:r>
              <a:rPr lang="ko-KR" altLang="en-US" sz="4800" spc="600" dirty="0">
                <a:ln w="12700">
                  <a:noFill/>
                </a:ln>
                <a:solidFill>
                  <a:srgbClr val="005986"/>
                </a:solidFill>
                <a:latin typeface="맑은 고딕"/>
                <a:ea typeface="맑은 고딕"/>
              </a:rPr>
              <a:t>목 차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864176" y="3604127"/>
            <a:ext cx="6084000" cy="720000"/>
            <a:chOff x="1696293" y="1819341"/>
            <a:chExt cx="6513414" cy="815408"/>
          </a:xfrm>
        </p:grpSpPr>
        <p:grpSp>
          <p:nvGrpSpPr>
            <p:cNvPr id="25" name="그룹 41"/>
            <p:cNvGrpSpPr/>
            <p:nvPr/>
          </p:nvGrpSpPr>
          <p:grpSpPr>
            <a:xfrm>
              <a:off x="1696293" y="1819341"/>
              <a:ext cx="6513414" cy="815408"/>
              <a:chOff x="539552" y="1557543"/>
              <a:chExt cx="7752184" cy="97048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539552" y="1592787"/>
                <a:ext cx="6120680" cy="900000"/>
              </a:xfrm>
              <a:prstGeom prst="rect">
                <a:avLst/>
              </a:prstGeom>
              <a:gradFill rotWithShape="1">
                <a:gsLst>
                  <a:gs pos="0">
                    <a:srgbClr val="0A96C8"/>
                  </a:gs>
                  <a:gs pos="100000">
                    <a:srgbClr val="005F8A"/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>
                <a:innerShdw blurRad="114300">
                  <a:schemeClr val="bg1">
                    <a:alpha val="50000"/>
                  </a:schemeClr>
                </a:innerShdw>
              </a:effectLst>
            </p:spPr>
            <p:txBody>
              <a:bodyPr wrap="none" tIns="36000" bIns="3600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1632372" y="1589357"/>
                <a:ext cx="6039980" cy="907406"/>
              </a:xfrm>
              <a:custGeom>
                <a:avLst/>
                <a:gdLst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0 w 6600056"/>
                  <a:gd name="connsiteY3" fmla="*/ 970488 h 970488"/>
                  <a:gd name="connsiteX4" fmla="*/ 0 w 6600056"/>
                  <a:gd name="connsiteY4" fmla="*/ 0 h 970488"/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432048 w 6600056"/>
                  <a:gd name="connsiteY3" fmla="*/ 970488 h 970488"/>
                  <a:gd name="connsiteX4" fmla="*/ 0 w 6600056"/>
                  <a:gd name="connsiteY4" fmla="*/ 0 h 97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00056" h="970488">
                    <a:moveTo>
                      <a:pt x="0" y="0"/>
                    </a:moveTo>
                    <a:lnTo>
                      <a:pt x="6600056" y="0"/>
                    </a:lnTo>
                    <a:lnTo>
                      <a:pt x="6600056" y="970488"/>
                    </a:lnTo>
                    <a:lnTo>
                      <a:pt x="432048" y="970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76200" dist="25400" dir="9600000" algn="r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 41"/>
              <p:cNvSpPr/>
              <p:nvPr/>
            </p:nvSpPr>
            <p:spPr>
              <a:xfrm>
                <a:off x="1691680" y="1557543"/>
                <a:ext cx="6600056" cy="970488"/>
              </a:xfrm>
              <a:custGeom>
                <a:avLst/>
                <a:gdLst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0 w 6600056"/>
                  <a:gd name="connsiteY3" fmla="*/ 970488 h 970488"/>
                  <a:gd name="connsiteX4" fmla="*/ 0 w 6600056"/>
                  <a:gd name="connsiteY4" fmla="*/ 0 h 970488"/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432048 w 6600056"/>
                  <a:gd name="connsiteY3" fmla="*/ 970488 h 970488"/>
                  <a:gd name="connsiteX4" fmla="*/ 0 w 6600056"/>
                  <a:gd name="connsiteY4" fmla="*/ 0 h 97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00056" h="970488">
                    <a:moveTo>
                      <a:pt x="0" y="0"/>
                    </a:moveTo>
                    <a:lnTo>
                      <a:pt x="6600056" y="0"/>
                    </a:lnTo>
                    <a:lnTo>
                      <a:pt x="6600056" y="970488"/>
                    </a:lnTo>
                    <a:lnTo>
                      <a:pt x="432048" y="97048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stretch>
                  <a:fillRect t="-5000" r="-20000"/>
                </a:stretch>
              </a:blipFill>
              <a:ln w="285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68000">
                      <a:schemeClr val="accent1">
                        <a:lumMod val="45000"/>
                        <a:lumOff val="55000"/>
                        <a:alpha val="25000"/>
                      </a:schemeClr>
                    </a:gs>
                    <a:gs pos="8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DCE6F2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12700">
                    <a:gradFill>
                      <a:gsLst>
                        <a:gs pos="0">
                          <a:srgbClr val="4F81BD">
                            <a:lumMod val="5000"/>
                            <a:lumOff val="95000"/>
                            <a:alpha val="0"/>
                          </a:srgbClr>
                        </a:gs>
                        <a:gs pos="74000">
                          <a:srgbClr val="4F81BD">
                            <a:lumMod val="45000"/>
                            <a:lumOff val="55000"/>
                            <a:alpha val="1000"/>
                          </a:srgbClr>
                        </a:gs>
                        <a:gs pos="83000">
                          <a:srgbClr val="4F81BD">
                            <a:lumMod val="45000"/>
                            <a:lumOff val="55000"/>
                            <a:alpha val="25000"/>
                          </a:srgbClr>
                        </a:gs>
                        <a:gs pos="100000">
                          <a:srgbClr val="4F81BD">
                            <a:lumMod val="30000"/>
                            <a:lumOff val="70000"/>
                          </a:srgbClr>
                        </a:gs>
                      </a:gsLst>
                      <a:lin ang="5400000" scaled="1"/>
                    </a:gradFill>
                  </a:ln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752943" y="2069038"/>
              <a:ext cx="933108" cy="36000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ko-KR" sz="3200" dirty="0">
                  <a:solidFill>
                    <a:srgbClr val="FFFF00"/>
                  </a:solidFill>
                  <a:latin typeface="+mn-lt"/>
                  <a:ea typeface="+mn-ea"/>
                  <a:cs typeface="Arial" charset="0"/>
                </a:rPr>
                <a:t>03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097295" y="1976275"/>
              <a:ext cx="4137895" cy="522841"/>
            </a:xfrm>
            <a:prstGeom prst="rect">
              <a:avLst/>
            </a:prstGeom>
          </p:spPr>
          <p:txBody>
            <a:bodyPr wrap="square" anchor="ctr">
              <a:spAutoFit/>
              <a:scene3d>
                <a:camera prst="orthographicFront"/>
                <a:lightRig rig="threePt" dir="t"/>
              </a:scene3d>
              <a:sp3d contourW="25400">
                <a:bevelT w="0" h="38100"/>
                <a:contourClr>
                  <a:schemeClr val="bg1"/>
                </a:contourClr>
              </a:sp3d>
            </a:bodyPr>
            <a:lstStyle/>
            <a:p>
              <a:pPr eaLnBrk="1" fontAlgn="b" latinLnBrk="1" hangingPunct="1">
                <a:spcBef>
                  <a:spcPts val="0"/>
                </a:spcBef>
                <a:spcAft>
                  <a:spcPts val="1800"/>
                </a:spcAft>
                <a:defRPr/>
              </a:pPr>
              <a:r>
                <a:rPr lang="en-US" altLang="ko-KR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lt"/>
                  <a:ea typeface="+mn-ea"/>
                </a:rPr>
                <a:t>TX2</a:t>
              </a:r>
              <a:r>
                <a:rPr lang="ko-KR" altLang="en-US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lt"/>
                  <a:ea typeface="+mn-ea"/>
                </a:rPr>
                <a:t> 보드에 </a:t>
              </a:r>
              <a:r>
                <a:rPr lang="en-US" altLang="ko-KR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lt"/>
                  <a:ea typeface="+mn-ea"/>
                </a:rPr>
                <a:t>Darknet </a:t>
              </a:r>
              <a:r>
                <a:rPr lang="ko-KR" altLang="en-US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lt"/>
                  <a:ea typeface="+mn-ea"/>
                </a:rPr>
                <a:t>셋업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864176" y="4518461"/>
            <a:ext cx="6084000" cy="720000"/>
            <a:chOff x="1696293" y="1819341"/>
            <a:chExt cx="6513414" cy="815408"/>
          </a:xfrm>
        </p:grpSpPr>
        <p:grpSp>
          <p:nvGrpSpPr>
            <p:cNvPr id="44" name="그룹 41"/>
            <p:cNvGrpSpPr/>
            <p:nvPr/>
          </p:nvGrpSpPr>
          <p:grpSpPr>
            <a:xfrm>
              <a:off x="1696293" y="1819341"/>
              <a:ext cx="6513414" cy="815408"/>
              <a:chOff x="539552" y="1557543"/>
              <a:chExt cx="7752184" cy="97048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539552" y="1592787"/>
                <a:ext cx="6120680" cy="900000"/>
              </a:xfrm>
              <a:prstGeom prst="rect">
                <a:avLst/>
              </a:prstGeom>
              <a:gradFill rotWithShape="1">
                <a:gsLst>
                  <a:gs pos="0">
                    <a:srgbClr val="0A96C8"/>
                  </a:gs>
                  <a:gs pos="100000">
                    <a:srgbClr val="005F8A"/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>
                <a:innerShdw blurRad="114300">
                  <a:schemeClr val="bg1">
                    <a:alpha val="50000"/>
                  </a:schemeClr>
                </a:innerShdw>
              </a:effectLst>
            </p:spPr>
            <p:txBody>
              <a:bodyPr wrap="none" tIns="36000" bIns="3600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1632372" y="1589357"/>
                <a:ext cx="6039980" cy="907406"/>
              </a:xfrm>
              <a:custGeom>
                <a:avLst/>
                <a:gdLst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0 w 6600056"/>
                  <a:gd name="connsiteY3" fmla="*/ 970488 h 970488"/>
                  <a:gd name="connsiteX4" fmla="*/ 0 w 6600056"/>
                  <a:gd name="connsiteY4" fmla="*/ 0 h 970488"/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432048 w 6600056"/>
                  <a:gd name="connsiteY3" fmla="*/ 970488 h 970488"/>
                  <a:gd name="connsiteX4" fmla="*/ 0 w 6600056"/>
                  <a:gd name="connsiteY4" fmla="*/ 0 h 97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00056" h="970488">
                    <a:moveTo>
                      <a:pt x="0" y="0"/>
                    </a:moveTo>
                    <a:lnTo>
                      <a:pt x="6600056" y="0"/>
                    </a:lnTo>
                    <a:lnTo>
                      <a:pt x="6600056" y="970488"/>
                    </a:lnTo>
                    <a:lnTo>
                      <a:pt x="432048" y="970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76200" dist="25400" dir="9600000" algn="r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 48"/>
              <p:cNvSpPr/>
              <p:nvPr/>
            </p:nvSpPr>
            <p:spPr>
              <a:xfrm>
                <a:off x="1691680" y="1557543"/>
                <a:ext cx="6600056" cy="970488"/>
              </a:xfrm>
              <a:custGeom>
                <a:avLst/>
                <a:gdLst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0 w 6600056"/>
                  <a:gd name="connsiteY3" fmla="*/ 970488 h 970488"/>
                  <a:gd name="connsiteX4" fmla="*/ 0 w 6600056"/>
                  <a:gd name="connsiteY4" fmla="*/ 0 h 970488"/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432048 w 6600056"/>
                  <a:gd name="connsiteY3" fmla="*/ 970488 h 970488"/>
                  <a:gd name="connsiteX4" fmla="*/ 0 w 6600056"/>
                  <a:gd name="connsiteY4" fmla="*/ 0 h 97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00056" h="970488">
                    <a:moveTo>
                      <a:pt x="0" y="0"/>
                    </a:moveTo>
                    <a:lnTo>
                      <a:pt x="6600056" y="0"/>
                    </a:lnTo>
                    <a:lnTo>
                      <a:pt x="6600056" y="970488"/>
                    </a:lnTo>
                    <a:lnTo>
                      <a:pt x="432048" y="97048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stretch>
                  <a:fillRect t="-5000" r="-20000"/>
                </a:stretch>
              </a:blipFill>
              <a:ln w="285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68000">
                      <a:schemeClr val="accent1">
                        <a:lumMod val="45000"/>
                        <a:lumOff val="55000"/>
                        <a:alpha val="25000"/>
                      </a:schemeClr>
                    </a:gs>
                    <a:gs pos="8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DCE6F2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12700">
                    <a:gradFill>
                      <a:gsLst>
                        <a:gs pos="0">
                          <a:srgbClr val="4F81BD">
                            <a:lumMod val="5000"/>
                            <a:lumOff val="95000"/>
                            <a:alpha val="0"/>
                          </a:srgbClr>
                        </a:gs>
                        <a:gs pos="74000">
                          <a:srgbClr val="4F81BD">
                            <a:lumMod val="45000"/>
                            <a:lumOff val="55000"/>
                            <a:alpha val="1000"/>
                          </a:srgbClr>
                        </a:gs>
                        <a:gs pos="83000">
                          <a:srgbClr val="4F81BD">
                            <a:lumMod val="45000"/>
                            <a:lumOff val="55000"/>
                            <a:alpha val="25000"/>
                          </a:srgbClr>
                        </a:gs>
                        <a:gs pos="100000">
                          <a:srgbClr val="4F81BD">
                            <a:lumMod val="30000"/>
                            <a:lumOff val="70000"/>
                          </a:srgbClr>
                        </a:gs>
                      </a:gsLst>
                      <a:lin ang="5400000" scaled="1"/>
                    </a:gradFill>
                  </a:ln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1752943" y="2069038"/>
              <a:ext cx="933108" cy="36000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ko-KR" sz="3200" dirty="0">
                  <a:solidFill>
                    <a:srgbClr val="FFFF00"/>
                  </a:solidFill>
                  <a:latin typeface="+mn-lt"/>
                  <a:ea typeface="+mn-ea"/>
                  <a:cs typeface="Arial" charset="0"/>
                </a:rPr>
                <a:t>04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97295" y="1976275"/>
              <a:ext cx="4137895" cy="522841"/>
            </a:xfrm>
            <a:prstGeom prst="rect">
              <a:avLst/>
            </a:prstGeom>
          </p:spPr>
          <p:txBody>
            <a:bodyPr wrap="square" anchor="ctr">
              <a:spAutoFit/>
              <a:scene3d>
                <a:camera prst="orthographicFront"/>
                <a:lightRig rig="threePt" dir="t"/>
              </a:scene3d>
              <a:sp3d contourW="25400">
                <a:bevelT w="0" h="38100"/>
                <a:contourClr>
                  <a:schemeClr val="bg1"/>
                </a:contourClr>
              </a:sp3d>
            </a:bodyPr>
            <a:lstStyle/>
            <a:p>
              <a:pPr eaLnBrk="1" fontAlgn="b" latinLnBrk="1" hangingPunct="1">
                <a:spcBef>
                  <a:spcPts val="0"/>
                </a:spcBef>
                <a:spcAft>
                  <a:spcPts val="1800"/>
                </a:spcAft>
                <a:defRPr/>
              </a:pPr>
              <a:r>
                <a:rPr lang="en-US" altLang="ko-KR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lt"/>
                  <a:ea typeface="+mn-ea"/>
                </a:rPr>
                <a:t>YOLOv3</a:t>
              </a:r>
              <a:r>
                <a:rPr lang="ko-KR" altLang="en-US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lt"/>
                  <a:ea typeface="+mn-ea"/>
                </a:rPr>
                <a:t>를 통한 물체추적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864176" y="1738740"/>
            <a:ext cx="6084000" cy="720000"/>
            <a:chOff x="1696293" y="1819341"/>
            <a:chExt cx="6513414" cy="815408"/>
          </a:xfrm>
        </p:grpSpPr>
        <p:grpSp>
          <p:nvGrpSpPr>
            <p:cNvPr id="51" name="그룹 41"/>
            <p:cNvGrpSpPr/>
            <p:nvPr/>
          </p:nvGrpSpPr>
          <p:grpSpPr>
            <a:xfrm>
              <a:off x="1696293" y="1819341"/>
              <a:ext cx="6513414" cy="815408"/>
              <a:chOff x="539552" y="1557543"/>
              <a:chExt cx="7752184" cy="970488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39552" y="1592787"/>
                <a:ext cx="6120680" cy="900000"/>
              </a:xfrm>
              <a:prstGeom prst="rect">
                <a:avLst/>
              </a:prstGeom>
              <a:gradFill rotWithShape="1">
                <a:gsLst>
                  <a:gs pos="0">
                    <a:srgbClr val="0A96C8"/>
                  </a:gs>
                  <a:gs pos="100000">
                    <a:srgbClr val="005F8A"/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>
                <a:innerShdw blurRad="114300">
                  <a:schemeClr val="bg1">
                    <a:alpha val="50000"/>
                  </a:schemeClr>
                </a:innerShdw>
              </a:effectLst>
            </p:spPr>
            <p:txBody>
              <a:bodyPr wrap="none" tIns="36000" bIns="3600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자유형 54"/>
              <p:cNvSpPr/>
              <p:nvPr/>
            </p:nvSpPr>
            <p:spPr>
              <a:xfrm>
                <a:off x="1632372" y="1580294"/>
                <a:ext cx="6039980" cy="907406"/>
              </a:xfrm>
              <a:custGeom>
                <a:avLst/>
                <a:gdLst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0 w 6600056"/>
                  <a:gd name="connsiteY3" fmla="*/ 970488 h 970488"/>
                  <a:gd name="connsiteX4" fmla="*/ 0 w 6600056"/>
                  <a:gd name="connsiteY4" fmla="*/ 0 h 970488"/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432048 w 6600056"/>
                  <a:gd name="connsiteY3" fmla="*/ 970488 h 970488"/>
                  <a:gd name="connsiteX4" fmla="*/ 0 w 6600056"/>
                  <a:gd name="connsiteY4" fmla="*/ 0 h 97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00056" h="970488">
                    <a:moveTo>
                      <a:pt x="0" y="0"/>
                    </a:moveTo>
                    <a:lnTo>
                      <a:pt x="6600056" y="0"/>
                    </a:lnTo>
                    <a:lnTo>
                      <a:pt x="6600056" y="970488"/>
                    </a:lnTo>
                    <a:lnTo>
                      <a:pt x="432048" y="970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76200" dist="25400" dir="9600000" algn="r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 55"/>
              <p:cNvSpPr/>
              <p:nvPr/>
            </p:nvSpPr>
            <p:spPr>
              <a:xfrm>
                <a:off x="1691680" y="1557543"/>
                <a:ext cx="6600056" cy="970488"/>
              </a:xfrm>
              <a:custGeom>
                <a:avLst/>
                <a:gdLst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0 w 6600056"/>
                  <a:gd name="connsiteY3" fmla="*/ 970488 h 970488"/>
                  <a:gd name="connsiteX4" fmla="*/ 0 w 6600056"/>
                  <a:gd name="connsiteY4" fmla="*/ 0 h 970488"/>
                  <a:gd name="connsiteX0" fmla="*/ 0 w 6600056"/>
                  <a:gd name="connsiteY0" fmla="*/ 0 h 970488"/>
                  <a:gd name="connsiteX1" fmla="*/ 6600056 w 6600056"/>
                  <a:gd name="connsiteY1" fmla="*/ 0 h 970488"/>
                  <a:gd name="connsiteX2" fmla="*/ 6600056 w 6600056"/>
                  <a:gd name="connsiteY2" fmla="*/ 970488 h 970488"/>
                  <a:gd name="connsiteX3" fmla="*/ 432048 w 6600056"/>
                  <a:gd name="connsiteY3" fmla="*/ 970488 h 970488"/>
                  <a:gd name="connsiteX4" fmla="*/ 0 w 6600056"/>
                  <a:gd name="connsiteY4" fmla="*/ 0 h 97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00056" h="970488">
                    <a:moveTo>
                      <a:pt x="0" y="0"/>
                    </a:moveTo>
                    <a:lnTo>
                      <a:pt x="6600056" y="0"/>
                    </a:lnTo>
                    <a:lnTo>
                      <a:pt x="6600056" y="970488"/>
                    </a:lnTo>
                    <a:lnTo>
                      <a:pt x="432048" y="97048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stretch>
                  <a:fillRect t="-5000" r="-20000"/>
                </a:stretch>
              </a:blipFill>
              <a:ln w="285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68000">
                      <a:schemeClr val="accent1">
                        <a:lumMod val="45000"/>
                        <a:lumOff val="55000"/>
                        <a:alpha val="25000"/>
                      </a:schemeClr>
                    </a:gs>
                    <a:gs pos="8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DCE6F2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12700">
                    <a:gradFill>
                      <a:gsLst>
                        <a:gs pos="0">
                          <a:srgbClr val="4F81BD">
                            <a:lumMod val="5000"/>
                            <a:lumOff val="95000"/>
                            <a:alpha val="0"/>
                          </a:srgbClr>
                        </a:gs>
                        <a:gs pos="74000">
                          <a:srgbClr val="4F81BD">
                            <a:lumMod val="45000"/>
                            <a:lumOff val="55000"/>
                            <a:alpha val="1000"/>
                          </a:srgbClr>
                        </a:gs>
                        <a:gs pos="83000">
                          <a:srgbClr val="4F81BD">
                            <a:lumMod val="45000"/>
                            <a:lumOff val="55000"/>
                            <a:alpha val="25000"/>
                          </a:srgbClr>
                        </a:gs>
                        <a:gs pos="100000">
                          <a:srgbClr val="4F81BD">
                            <a:lumMod val="30000"/>
                            <a:lumOff val="70000"/>
                          </a:srgbClr>
                        </a:gs>
                      </a:gsLst>
                      <a:lin ang="5400000" scaled="1"/>
                    </a:gradFill>
                  </a:ln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752943" y="2069038"/>
              <a:ext cx="933108" cy="36000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ko-KR" sz="3200" dirty="0">
                  <a:solidFill>
                    <a:srgbClr val="FFFF00"/>
                  </a:solidFill>
                  <a:latin typeface="+mn-lt"/>
                  <a:ea typeface="+mn-ea"/>
                  <a:cs typeface="Arial" charset="0"/>
                </a:rPr>
                <a:t>01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097295" y="1976273"/>
              <a:ext cx="4216080" cy="522841"/>
            </a:xfrm>
            <a:prstGeom prst="rect">
              <a:avLst/>
            </a:prstGeom>
          </p:spPr>
          <p:txBody>
            <a:bodyPr wrap="square" anchor="ctr">
              <a:spAutoFit/>
              <a:scene3d>
                <a:camera prst="orthographicFront"/>
                <a:lightRig rig="threePt" dir="t"/>
              </a:scene3d>
              <a:sp3d contourW="25400">
                <a:bevelT w="0" h="38100"/>
                <a:contourClr>
                  <a:schemeClr val="bg1"/>
                </a:contourClr>
              </a:sp3d>
            </a:bodyPr>
            <a:lstStyle/>
            <a:p>
              <a:pPr eaLnBrk="1" fontAlgn="b" latinLnBrk="1" hangingPunct="1">
                <a:spcBef>
                  <a:spcPts val="0"/>
                </a:spcBef>
                <a:spcAft>
                  <a:spcPts val="1800"/>
                </a:spcAft>
                <a:defRPr/>
              </a:pPr>
              <a:r>
                <a:rPr lang="en-US" altLang="ko-KR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TX2 </a:t>
              </a:r>
              <a:r>
                <a:rPr lang="ko-KR" altLang="en-US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보드에 </a:t>
              </a:r>
              <a:r>
                <a:rPr lang="en-US" altLang="ko-KR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OpenCV </a:t>
              </a:r>
              <a:r>
                <a:rPr lang="ko-KR" altLang="en-US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셋업</a:t>
              </a:r>
              <a:endParaRPr lang="ko-KR" altLang="ko-KR" sz="1000" b="1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4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실행 </a:t>
            </a:r>
            <a:r>
              <a:rPr lang="en-US" altLang="ko-KR" dirty="0"/>
              <a:t>– </a:t>
            </a:r>
            <a:r>
              <a:rPr lang="ko-KR" altLang="en-US" dirty="0"/>
              <a:t>온보드 카메라 사용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D1976311-5296-4136-BAFB-0EF611AA6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72285"/>
              </p:ext>
            </p:extLst>
          </p:nvPr>
        </p:nvGraphicFramePr>
        <p:xfrm>
          <a:off x="345800" y="2500722"/>
          <a:ext cx="9256712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178">
                  <a:extLst>
                    <a:ext uri="{9D8B030D-6E8A-4147-A177-3AD203B41FA5}">
                      <a16:colId xmlns="" xmlns:a16="http://schemas.microsoft.com/office/drawing/2014/main" val="4154666889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1933173765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2852748299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232975585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NVIDIA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02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nvarguscamerasrc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nvtee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nvvidconv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flip-method=0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241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카메라 플러그인  </a:t>
                      </a:r>
                      <a:r>
                        <a:rPr lang="en-US" altLang="ko-KR" sz="1400" dirty="0"/>
                        <a:t>ARGUS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내부 메모리</a:t>
                      </a:r>
                      <a:r>
                        <a:rPr lang="en-US" altLang="ko-KR" sz="1400" dirty="0"/>
                        <a:t> NVMM</a:t>
                      </a:r>
                      <a:r>
                        <a:rPr lang="ko-KR" altLang="en-US" sz="1400" dirty="0"/>
                        <a:t>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비디오 형식 변환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및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스케일링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비디오 출력을 </a:t>
                      </a:r>
                      <a:r>
                        <a:rPr lang="en-US" altLang="ko-KR" sz="1400"/>
                        <a:t>90*n</a:t>
                      </a:r>
                      <a:r>
                        <a:rPr lang="ko-KR" altLang="en-US" sz="1400"/>
                        <a:t>도 </a:t>
                      </a:r>
                      <a:r>
                        <a:rPr lang="ko-KR" altLang="en-US" sz="1400" dirty="0"/>
                        <a:t>회전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74999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C486D4-D618-45BE-9976-AD5E5ABD62B5}"/>
              </a:ext>
            </a:extLst>
          </p:cNvPr>
          <p:cNvSpPr txBox="1"/>
          <p:nvPr/>
        </p:nvSpPr>
        <p:spPr>
          <a:xfrm>
            <a:off x="210756" y="5359068"/>
            <a:ext cx="93859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hlinkClick r:id="rId2"/>
              </a:rPr>
              <a:t>https://developer.download.nvidia.com/embedded/L4T/r31_Release_v1.0/Docs/Accelerated_GStreamer_User_Guide.pdf?kK3fEV5slpcUJQQQqu-ro6i92OX1EQD9P_B2fzlqWN8EHfjbFa_zZov5TBbXMmmKzbq5E2CUWdm_OKJFbEn88ytHRtwGpuMn_xEoZhL2Prk-hK4efLyUvTvG3SB-V16neNRMvJEAW-1a0o2lo9ny87BKqCyE32KrwU1peuOucfOih7H0Dt0</a:t>
            </a:r>
            <a:endParaRPr lang="en-US" sz="5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988A5E-645E-4274-B89A-E3BEC6B3D1CD}"/>
              </a:ext>
            </a:extLst>
          </p:cNvPr>
          <p:cNvSpPr txBox="1"/>
          <p:nvPr/>
        </p:nvSpPr>
        <p:spPr>
          <a:xfrm>
            <a:off x="2281806" y="5528345"/>
            <a:ext cx="717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libargus</a:t>
            </a:r>
            <a:endParaRPr lang="en-US" dirty="0"/>
          </a:p>
          <a:p>
            <a:r>
              <a:rPr lang="en-US" dirty="0">
                <a:hlinkClick r:id="rId3"/>
              </a:rPr>
              <a:t>https://docs.nvidia.com/jetson/l4t-multimedia/group__LibargusAPI.html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ECCA2E9-A95D-4129-9354-B0C6D8D957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5352" y="3771095"/>
          <a:ext cx="9256712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178">
                  <a:extLst>
                    <a:ext uri="{9D8B030D-6E8A-4147-A177-3AD203B41FA5}">
                      <a16:colId xmlns="" xmlns:a16="http://schemas.microsoft.com/office/drawing/2014/main" val="1874852143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1238561347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2862539314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346522117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GStreamer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461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videoconvert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appsink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443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비디오 형식 변환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09839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FDE5B1-E262-44BC-B06F-D6358BC67C06}"/>
              </a:ext>
            </a:extLst>
          </p:cNvPr>
          <p:cNvSpPr txBox="1"/>
          <p:nvPr/>
        </p:nvSpPr>
        <p:spPr>
          <a:xfrm>
            <a:off x="222765" y="833242"/>
            <a:ext cx="694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웹캠이</a:t>
            </a:r>
            <a:r>
              <a:rPr lang="ko-KR" altLang="en-US" sz="1400" dirty="0"/>
              <a:t> 아닌 </a:t>
            </a:r>
            <a:r>
              <a:rPr lang="en-US" altLang="ko-KR" sz="1400" dirty="0"/>
              <a:t>Jetson TX2</a:t>
            </a:r>
            <a:r>
              <a:rPr lang="ko-KR" altLang="en-US" sz="1400" dirty="0"/>
              <a:t>에 탑재된 카메라를 사용하기 위해서는 아래 명령어를 입력한다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900195-1558-45F2-99D3-87C6746652FB}"/>
              </a:ext>
            </a:extLst>
          </p:cNvPr>
          <p:cNvSpPr txBox="1"/>
          <p:nvPr/>
        </p:nvSpPr>
        <p:spPr>
          <a:xfrm>
            <a:off x="320632" y="1171654"/>
            <a:ext cx="925671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$ ./darknet detector demo </a:t>
            </a:r>
            <a:r>
              <a:rPr lang="en-US" altLang="ko-KR" sz="1200" b="1" dirty="0" err="1">
                <a:latin typeface="Consolas" panose="020B0609020204030204" pitchFamily="49" charset="0"/>
              </a:rPr>
              <a:t>cfg</a:t>
            </a:r>
            <a:r>
              <a:rPr lang="en-US" altLang="ko-KR" sz="1200" b="1" dirty="0">
                <a:latin typeface="Consolas" panose="020B0609020204030204" pitchFamily="49" charset="0"/>
              </a:rPr>
              <a:t>/</a:t>
            </a:r>
            <a:r>
              <a:rPr lang="en-US" altLang="ko-KR" sz="1200" b="1" dirty="0" err="1">
                <a:latin typeface="Consolas" panose="020B0609020204030204" pitchFamily="49" charset="0"/>
              </a:rPr>
              <a:t>coco.data</a:t>
            </a:r>
            <a:r>
              <a:rPr lang="en-US" altLang="ko-KR" sz="1200" b="1" dirty="0"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</a:rPr>
              <a:t>cfg</a:t>
            </a:r>
            <a:r>
              <a:rPr lang="en-US" altLang="ko-KR" sz="1200" b="1" dirty="0">
                <a:latin typeface="Consolas" panose="020B0609020204030204" pitchFamily="49" charset="0"/>
              </a:rPr>
              <a:t>/yolov3-tiny.cfg yolov3-tiny.weights "'</a:t>
            </a:r>
            <a:r>
              <a:rPr lang="en-US" altLang="ko-KR" sz="1200" b="1" dirty="0" err="1">
                <a:latin typeface="Consolas" panose="020B0609020204030204" pitchFamily="49" charset="0"/>
              </a:rPr>
              <a:t>nvarguscamerasrc</a:t>
            </a:r>
            <a:r>
              <a:rPr lang="en-US" altLang="ko-KR" sz="1200" b="1" dirty="0">
                <a:latin typeface="Consolas" panose="020B0609020204030204" pitchFamily="49" charset="0"/>
              </a:rPr>
              <a:t> ! video/x-raw(</a:t>
            </a:r>
            <a:r>
              <a:rPr lang="en-US" altLang="ko-KR" sz="1200" b="1" dirty="0" err="1">
                <a:latin typeface="Consolas" panose="020B0609020204030204" pitchFamily="49" charset="0"/>
              </a:rPr>
              <a:t>memory:NVMM</a:t>
            </a:r>
            <a:r>
              <a:rPr lang="en-US" altLang="ko-KR" sz="1200" b="1" dirty="0">
                <a:latin typeface="Consolas" panose="020B0609020204030204" pitchFamily="49" charset="0"/>
              </a:rPr>
              <a:t>), width=1920, height=1080, format=(string)NV12, framerate=(fraction)30/1 ! </a:t>
            </a:r>
            <a:r>
              <a:rPr lang="en-US" altLang="ko-KR" sz="1200" b="1" dirty="0" err="1">
                <a:latin typeface="Consolas" panose="020B0609020204030204" pitchFamily="49" charset="0"/>
              </a:rPr>
              <a:t>nvtee</a:t>
            </a:r>
            <a:r>
              <a:rPr lang="en-US" altLang="ko-KR" sz="1200" b="1" dirty="0">
                <a:latin typeface="Consolas" panose="020B0609020204030204" pitchFamily="49" charset="0"/>
              </a:rPr>
              <a:t> ! </a:t>
            </a:r>
            <a:r>
              <a:rPr lang="en-US" altLang="ko-KR" sz="1200" b="1" dirty="0" err="1">
                <a:latin typeface="Consolas" panose="020B0609020204030204" pitchFamily="49" charset="0"/>
              </a:rPr>
              <a:t>nvvidconv</a:t>
            </a:r>
            <a:r>
              <a:rPr lang="en-US" altLang="ko-KR" sz="1200" b="1" dirty="0">
                <a:latin typeface="Consolas" panose="020B0609020204030204" pitchFamily="49" charset="0"/>
              </a:rPr>
              <a:t> flip-method=0 ! video/x-raw, width=(int)1280, height=(int)720, format=(string)</a:t>
            </a:r>
            <a:r>
              <a:rPr lang="en-US" altLang="ko-KR" sz="1200" b="1" dirty="0" err="1">
                <a:latin typeface="Consolas" panose="020B0609020204030204" pitchFamily="49" charset="0"/>
              </a:rPr>
              <a:t>BGRx</a:t>
            </a:r>
            <a:r>
              <a:rPr lang="en-US" altLang="ko-KR" sz="1200" b="1" dirty="0">
                <a:latin typeface="Consolas" panose="020B0609020204030204" pitchFamily="49" charset="0"/>
              </a:rPr>
              <a:t> ! </a:t>
            </a:r>
            <a:r>
              <a:rPr lang="en-US" altLang="ko-KR" sz="1200" b="1" dirty="0" err="1">
                <a:latin typeface="Consolas" panose="020B0609020204030204" pitchFamily="49" charset="0"/>
              </a:rPr>
              <a:t>videoconvert</a:t>
            </a:r>
            <a:r>
              <a:rPr lang="en-US" altLang="ko-KR" sz="1200" b="1" dirty="0">
                <a:latin typeface="Consolas" panose="020B0609020204030204" pitchFamily="49" charset="0"/>
              </a:rPr>
              <a:t> ! </a:t>
            </a:r>
            <a:r>
              <a:rPr lang="en-US" altLang="ko-KR" sz="1200" b="1" dirty="0" err="1">
                <a:latin typeface="Consolas" panose="020B0609020204030204" pitchFamily="49" charset="0"/>
              </a:rPr>
              <a:t>appsink</a:t>
            </a:r>
            <a:r>
              <a:rPr lang="en-US" altLang="ko-KR" sz="1200" b="1" dirty="0">
                <a:latin typeface="Consolas" panose="020B0609020204030204" pitchFamily="49" charset="0"/>
              </a:rPr>
              <a:t>'"</a:t>
            </a:r>
          </a:p>
        </p:txBody>
      </p:sp>
    </p:spTree>
    <p:extLst>
      <p:ext uri="{BB962C8B-B14F-4D97-AF65-F5344CB8AC3E}">
        <p14:creationId xmlns:p14="http://schemas.microsoft.com/office/powerpoint/2010/main" val="36480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BE609A-982B-48C9-BCBD-798271D6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5C3A73A-4BC5-4491-9EB0-BD58E4CCC9CD}"/>
              </a:ext>
            </a:extLst>
          </p:cNvPr>
          <p:cNvSpPr txBox="1"/>
          <p:nvPr/>
        </p:nvSpPr>
        <p:spPr>
          <a:xfrm>
            <a:off x="222765" y="833242"/>
            <a:ext cx="8627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Darknet</a:t>
            </a:r>
            <a:r>
              <a:rPr lang="ko-KR" altLang="en-US" sz="1400" dirty="0"/>
              <a:t> 물체인식 소스코드를 수정해서 동일한 명령어로 </a:t>
            </a:r>
            <a:r>
              <a:rPr lang="ko-KR" altLang="en-US" sz="1400" b="1" dirty="0"/>
              <a:t>하나의 물체를 추적하여 자율주행</a:t>
            </a:r>
            <a:r>
              <a:rPr lang="ko-KR" altLang="en-US" sz="1400" dirty="0"/>
              <a:t>을 하도록 만든다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16C9014A-7E2E-4D3C-B8D8-0EFB19D97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544578"/>
              </p:ext>
            </p:extLst>
          </p:nvPr>
        </p:nvGraphicFramePr>
        <p:xfrm>
          <a:off x="320634" y="1261778"/>
          <a:ext cx="9256708" cy="4334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직사각형 6">
            <a:extLst>
              <a:ext uri="{FF2B5EF4-FFF2-40B4-BE49-F238E27FC236}">
                <a16:creationId xmlns="" xmlns:a16="http://schemas.microsoft.com/office/drawing/2014/main" id="{C0FBD0A6-FB23-411E-B03D-B61BB9F96440}"/>
              </a:ext>
            </a:extLst>
          </p:cNvPr>
          <p:cNvSpPr/>
          <p:nvPr/>
        </p:nvSpPr>
        <p:spPr>
          <a:xfrm>
            <a:off x="3632433" y="3814273"/>
            <a:ext cx="2625754" cy="16637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492231-B79D-4305-8B61-A8DFD91D8D8C}"/>
              </a:ext>
            </a:extLst>
          </p:cNvPr>
          <p:cNvSpPr txBox="1"/>
          <p:nvPr/>
        </p:nvSpPr>
        <p:spPr>
          <a:xfrm>
            <a:off x="3233944" y="3420455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draw_detections</a:t>
            </a:r>
            <a:r>
              <a:rPr lang="en-US" sz="2000" b="1" dirty="0">
                <a:solidFill>
                  <a:srgbClr val="FF0000"/>
                </a:solidFill>
              </a:rPr>
              <a:t>( ) </a:t>
            </a:r>
            <a:r>
              <a:rPr lang="ko-KR" altLang="en-US" sz="2000" b="1" dirty="0">
                <a:solidFill>
                  <a:srgbClr val="FF0000"/>
                </a:solidFill>
              </a:rPr>
              <a:t>함수 확장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4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BE609A-982B-48C9-BCBD-798271D6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5C3A73A-4BC5-4491-9EB0-BD58E4CCC9CD}"/>
              </a:ext>
            </a:extLst>
          </p:cNvPr>
          <p:cNvSpPr txBox="1"/>
          <p:nvPr/>
        </p:nvSpPr>
        <p:spPr>
          <a:xfrm>
            <a:off x="222765" y="833242"/>
            <a:ext cx="6239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바운딩</a:t>
            </a:r>
            <a:r>
              <a:rPr lang="ko-KR" altLang="en-US" sz="1400" dirty="0"/>
              <a:t> 박스를 그리는 함수 </a:t>
            </a:r>
            <a:r>
              <a:rPr lang="en-US" altLang="ko-KR" sz="1400" dirty="0" err="1"/>
              <a:t>draw_detection</a:t>
            </a:r>
            <a:r>
              <a:rPr lang="en-US" altLang="ko-KR" sz="1400" dirty="0"/>
              <a:t>()</a:t>
            </a:r>
            <a:r>
              <a:rPr lang="ko-KR" altLang="en-US" sz="1400" dirty="0"/>
              <a:t>이 언급된 코드를 확인한 결과이다</a:t>
            </a:r>
            <a:r>
              <a:rPr lang="en-US" altLang="ko-KR" sz="1400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A03D5C6-6529-4E83-A6A5-09E4D2D9A8DD}"/>
              </a:ext>
            </a:extLst>
          </p:cNvPr>
          <p:cNvGrpSpPr/>
          <p:nvPr/>
        </p:nvGrpSpPr>
        <p:grpSpPr>
          <a:xfrm>
            <a:off x="1824245" y="1266600"/>
            <a:ext cx="6249483" cy="4463747"/>
            <a:chOff x="1651000" y="1224655"/>
            <a:chExt cx="6249483" cy="446374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="" xmlns:a16="http://schemas.microsoft.com/office/drawing/2014/main" id="{E8FCC663-F324-4577-94AF-3F47102D9F7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2899760"/>
                </p:ext>
              </p:extLst>
            </p:nvPr>
          </p:nvGraphicFramePr>
          <p:xfrm>
            <a:off x="1651000" y="1227666"/>
            <a:ext cx="1813653" cy="4402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7FCEED21-0654-4AD0-A2C2-88294A8B3D91}"/>
                </a:ext>
              </a:extLst>
            </p:cNvPr>
            <p:cNvSpPr txBox="1"/>
            <p:nvPr/>
          </p:nvSpPr>
          <p:spPr>
            <a:xfrm>
              <a:off x="3464653" y="1224655"/>
              <a:ext cx="44358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함수를 사용할 수 있도록 미리 알리는 부분</a:t>
              </a:r>
              <a:r>
                <a:rPr lang="en-US" altLang="ko-KR" b="1" dirty="0"/>
                <a:t>:</a:t>
              </a:r>
            </a:p>
            <a:p>
              <a:endParaRPr lang="en-US" b="1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darknet/include/</a:t>
              </a:r>
              <a:r>
                <a:rPr lang="en-US" dirty="0" err="1"/>
                <a:t>darknet.h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D15E4B1-04D4-459A-BF28-88B5921ABFD6}"/>
                </a:ext>
              </a:extLst>
            </p:cNvPr>
            <p:cNvSpPr txBox="1"/>
            <p:nvPr/>
          </p:nvSpPr>
          <p:spPr>
            <a:xfrm>
              <a:off x="3464653" y="2680940"/>
              <a:ext cx="38876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함수가 수행하는 기능이 작성된 부분</a:t>
              </a:r>
              <a:r>
                <a:rPr lang="en-US" altLang="ko-KR" b="1" dirty="0"/>
                <a:t>:</a:t>
              </a:r>
            </a:p>
            <a:p>
              <a:endParaRPr lang="en-US" b="1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darknet/</a:t>
              </a:r>
              <a:r>
                <a:rPr lang="en-US" dirty="0" err="1"/>
                <a:t>src</a:t>
              </a:r>
              <a:r>
                <a:rPr lang="en-US" dirty="0"/>
                <a:t>/</a:t>
              </a:r>
              <a:r>
                <a:rPr lang="en-US" dirty="0" err="1"/>
                <a:t>image.c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0A672D9-F3BD-47A6-BCA2-420889DBD26C}"/>
                </a:ext>
              </a:extLst>
            </p:cNvPr>
            <p:cNvSpPr txBox="1"/>
            <p:nvPr/>
          </p:nvSpPr>
          <p:spPr>
            <a:xfrm>
              <a:off x="3464653" y="4211074"/>
              <a:ext cx="32768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함수를 사용하는 부분</a:t>
              </a:r>
              <a:r>
                <a:rPr lang="en-US" altLang="ko-KR" b="1" dirty="0"/>
                <a:t>:</a:t>
              </a:r>
              <a:endParaRPr lang="en-US" b="1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darknet/</a:t>
              </a:r>
              <a:r>
                <a:rPr lang="en-US" dirty="0" err="1"/>
                <a:t>src</a:t>
              </a:r>
              <a:r>
                <a:rPr lang="en-US" dirty="0"/>
                <a:t>/</a:t>
              </a:r>
              <a:r>
                <a:rPr lang="en-US" dirty="0" err="1"/>
                <a:t>demo.c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darknet/examples/</a:t>
              </a:r>
              <a:r>
                <a:rPr lang="en-US" dirty="0" err="1"/>
                <a:t>detector.c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darknet/examples/</a:t>
              </a:r>
              <a:r>
                <a:rPr lang="en-US" dirty="0" err="1"/>
                <a:t>coco.c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darknet/examples/</a:t>
              </a:r>
              <a:r>
                <a:rPr lang="en-US" dirty="0" err="1"/>
                <a:t>yolo.c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019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81C4-6CA6-46F1-8CFD-4367617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 </a:t>
            </a:r>
            <a:r>
              <a:rPr lang="en-US" altLang="ko-KR" dirty="0"/>
              <a:t>– </a:t>
            </a:r>
            <a:r>
              <a:rPr lang="ko-KR" altLang="en-US" dirty="0"/>
              <a:t>소스코드 수정 목록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826B50C-2697-40C2-97C1-4AEBADBD5E16}"/>
              </a:ext>
            </a:extLst>
          </p:cNvPr>
          <p:cNvSpPr txBox="1"/>
          <p:nvPr/>
        </p:nvSpPr>
        <p:spPr>
          <a:xfrm>
            <a:off x="222765" y="833242"/>
            <a:ext cx="427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함수 </a:t>
            </a:r>
            <a:r>
              <a:rPr lang="en-US" altLang="ko-KR" sz="1400" dirty="0" err="1"/>
              <a:t>draw_detections</a:t>
            </a:r>
            <a:r>
              <a:rPr lang="en-US" altLang="ko-KR" sz="1400" dirty="0"/>
              <a:t>( )</a:t>
            </a:r>
            <a:r>
              <a:rPr lang="ko-KR" altLang="en-US" sz="1400" dirty="0"/>
              <a:t>이 사용되는 소스코드의 역할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30EC205-6A5C-4786-8AC3-32F74AA2D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2480"/>
              </p:ext>
            </p:extLst>
          </p:nvPr>
        </p:nvGraphicFramePr>
        <p:xfrm>
          <a:off x="320633" y="1227666"/>
          <a:ext cx="9256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739">
                  <a:extLst>
                    <a:ext uri="{9D8B030D-6E8A-4147-A177-3AD203B41FA5}">
                      <a16:colId xmlns="" xmlns:a16="http://schemas.microsoft.com/office/drawing/2014/main" val="4129387312"/>
                    </a:ext>
                  </a:extLst>
                </a:gridCol>
                <a:gridCol w="6355971">
                  <a:extLst>
                    <a:ext uri="{9D8B030D-6E8A-4147-A177-3AD203B41FA5}">
                      <a16:colId xmlns="" xmlns:a16="http://schemas.microsoft.com/office/drawing/2014/main" val="4024367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선언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코드 역할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063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./include/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darknet.h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dirty="0"/>
                        <a:t>함수를 사용할 수 있도록 미리 알리는 선언 전용 코드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14280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F22661BC-6459-48F4-B481-4C5F0E26E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94672"/>
              </p:ext>
            </p:extLst>
          </p:nvPr>
        </p:nvGraphicFramePr>
        <p:xfrm>
          <a:off x="320632" y="3632078"/>
          <a:ext cx="925671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287">
                  <a:extLst>
                    <a:ext uri="{9D8B030D-6E8A-4147-A177-3AD203B41FA5}">
                      <a16:colId xmlns="" xmlns:a16="http://schemas.microsoft.com/office/drawing/2014/main" val="4129387312"/>
                    </a:ext>
                  </a:extLst>
                </a:gridCol>
                <a:gridCol w="6355423">
                  <a:extLst>
                    <a:ext uri="{9D8B030D-6E8A-4147-A177-3AD203B41FA5}">
                      <a16:colId xmlns="" xmlns:a16="http://schemas.microsoft.com/office/drawing/2014/main" val="4024367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호출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코드 역할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063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./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demo.c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demo</a:t>
                      </a:r>
                      <a:r>
                        <a:rPr lang="ko-KR" altLang="en-US" dirty="0"/>
                        <a:t> 모드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동영상 물체인식 기능 </a:t>
                      </a:r>
                      <a:r>
                        <a:rPr lang="en-US" altLang="ko-KR" dirty="0"/>
                        <a:t>(OpenCV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CUDA 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err="1"/>
                        <a:t>바운딩</a:t>
                      </a:r>
                      <a:r>
                        <a:rPr lang="ko-KR" altLang="en-US" dirty="0"/>
                        <a:t> 박스를 그리는 함수가 포함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35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./examples/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detector.c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미사용</a:t>
                      </a:r>
                      <a:r>
                        <a:rPr lang="ko-KR" altLang="en-US" dirty="0"/>
                        <a:t> 예시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컴파일 에러 방지를 위해 수정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683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./examples/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coco.c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미사용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예시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컴파일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에러 방지를 위해 수정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650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./examples/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yolo.c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미사용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예시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컴파일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에러 방지를 위해 수정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5565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632959D0-53F0-437A-96B1-AE6A0452B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86275"/>
              </p:ext>
            </p:extLst>
          </p:nvPr>
        </p:nvGraphicFramePr>
        <p:xfrm>
          <a:off x="320632" y="2429872"/>
          <a:ext cx="9256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287">
                  <a:extLst>
                    <a:ext uri="{9D8B030D-6E8A-4147-A177-3AD203B41FA5}">
                      <a16:colId xmlns="" xmlns:a16="http://schemas.microsoft.com/office/drawing/2014/main" val="4129387312"/>
                    </a:ext>
                  </a:extLst>
                </a:gridCol>
                <a:gridCol w="6355423">
                  <a:extLst>
                    <a:ext uri="{9D8B030D-6E8A-4147-A177-3AD203B41FA5}">
                      <a16:colId xmlns="" xmlns:a16="http://schemas.microsoft.com/office/drawing/2014/main" val="4024367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코드 역할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063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onsolas" panose="020B0609020204030204" pitchFamily="49" charset="0"/>
                        </a:rPr>
                        <a:t>./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image.c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dirty="0"/>
                        <a:t>특정 물체 정보만 따로 추출할 수 있도록 수정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485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4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81C4-6CA6-46F1-8CFD-4367617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 </a:t>
            </a:r>
            <a:r>
              <a:rPr lang="en-US" altLang="ko-KR" dirty="0"/>
              <a:t>– 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image.c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258" y="752793"/>
            <a:ext cx="9499083" cy="4339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 sprintf(buff, "data/labels/%d_%d.png", i, j);</a:t>
            </a:r>
          </a:p>
          <a:p>
            <a:r>
              <a:rPr lang="en-US" altLang="ko-KR" sz="1200" dirty="0"/>
              <a:t>            alphabets[j][i] = load_image_color(buff, 0, 0);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return alphabets;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#if 1 </a:t>
            </a:r>
            <a:r>
              <a:rPr lang="en-US" altLang="ko-KR" sz="1200" dirty="0">
                <a:solidFill>
                  <a:srgbClr val="FFC000"/>
                </a:solidFill>
              </a:rPr>
              <a:t>//SECTION code is added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int draw_detections(image im, detection *dets, int num, float thresh, char **names, image **alphabet, int classes, int target_class, float *xval, float *wval, float *hval)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#else</a:t>
            </a:r>
          </a:p>
          <a:p>
            <a:r>
              <a:rPr lang="en-US" altLang="ko-KR" sz="1200" dirty="0"/>
              <a:t>void draw_detections(image im, detection *dets, int num, float thresh, char **names, image **alphabet, int classes)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#</a:t>
            </a:r>
            <a:r>
              <a:rPr lang="en-US" altLang="ko-KR" sz="1200" smtClean="0">
                <a:solidFill>
                  <a:srgbClr val="FF0000"/>
                </a:solidFill>
              </a:rPr>
              <a:t>endif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 int i,j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>
                <a:solidFill>
                  <a:srgbClr val="FFC000"/>
                </a:solidFill>
              </a:rPr>
              <a:t> </a:t>
            </a:r>
            <a:r>
              <a:rPr lang="en-US" altLang="ko-KR" sz="1200" dirty="0" smtClean="0">
                <a:solidFill>
                  <a:srgbClr val="FFC000"/>
                </a:solidFill>
              </a:rPr>
              <a:t>   //</a:t>
            </a:r>
            <a:r>
              <a:rPr lang="en-US" altLang="ko-KR" sz="1200" dirty="0">
                <a:solidFill>
                  <a:srgbClr val="FFC000"/>
                </a:solidFill>
              </a:rPr>
              <a:t>code is added --&gt;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int ret = 0;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int found_class = 0;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printf("[image.c] %s : target_class = %d\n", __func__, target_class);</a:t>
            </a:r>
          </a:p>
          <a:p>
            <a:r>
              <a:rPr lang="en-US" altLang="ko-KR" sz="1200" dirty="0">
                <a:solidFill>
                  <a:srgbClr val="FFC000"/>
                </a:solidFill>
              </a:rPr>
              <a:t>    //code is added </a:t>
            </a:r>
            <a:r>
              <a:rPr lang="en-US" altLang="ko-KR" sz="1200" dirty="0" smtClean="0">
                <a:solidFill>
                  <a:srgbClr val="FFC000"/>
                </a:solidFill>
              </a:rPr>
              <a:t>&lt;--</a:t>
            </a:r>
          </a:p>
          <a:p>
            <a:r>
              <a:rPr lang="en-US" altLang="ko-KR" sz="1200" dirty="0">
                <a:solidFill>
                  <a:srgbClr val="FFC000"/>
                </a:solidFill>
              </a:rPr>
              <a:t> </a:t>
            </a:r>
            <a:r>
              <a:rPr lang="en-US" altLang="ko-KR" sz="1200" dirty="0" smtClean="0">
                <a:solidFill>
                  <a:srgbClr val="FFC000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for(i = 0; i &lt; num; i++){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char labelstr[4096] = {0};</a:t>
            </a:r>
            <a:endParaRPr lang="en-US" altLang="ko-KR" sz="1200" dirty="0" smtClean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557" y="761031"/>
            <a:ext cx="2249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238</a:t>
            </a:r>
            <a:r>
              <a:rPr lang="ko-KR" altLang="en-US" sz="2000" dirty="0" smtClean="0"/>
              <a:t>번 줄 부터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69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81C4-6CA6-46F1-8CFD-4367617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 </a:t>
            </a:r>
            <a:r>
              <a:rPr lang="en-US" altLang="ko-KR" dirty="0"/>
              <a:t>– 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image.c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258" y="859887"/>
            <a:ext cx="9499083" cy="2954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/>
              <a:t>                } 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/>
              <a:t>                    strcat(labelstr, ", ");</a:t>
            </a:r>
          </a:p>
          <a:p>
            <a:r>
              <a:rPr lang="en-US" altLang="ko-KR" sz="1200" dirty="0"/>
              <a:t>                    strcat(labelstr, names[j]);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>
                <a:solidFill>
                  <a:srgbClr val="FFC000"/>
                </a:solidFill>
              </a:rPr>
              <a:t>//code is added --&gt;</a:t>
            </a:r>
          </a:p>
          <a:p>
            <a:r>
              <a:rPr lang="en-US" altLang="ko-KR" sz="1200" dirty="0"/>
              <a:t>                #if 1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>
                <a:solidFill>
                  <a:srgbClr val="FF0000"/>
                </a:solidFill>
              </a:rPr>
              <a:t>printf("class(%d), %s: %.0f%%\n",j, names[j], dets[i].prob[j]*100);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#else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printf("%s: %.0f%%\n", names[j], dets[i].prob[j]*100);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#endif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>
                <a:solidFill>
                  <a:srgbClr val="FFC000"/>
                </a:solidFill>
              </a:rPr>
              <a:t>//code is added &lt;--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if(class &gt;= 0){</a:t>
            </a:r>
          </a:p>
          <a:p>
            <a:r>
              <a:rPr lang="en-US" altLang="ko-KR" sz="1200" dirty="0"/>
              <a:t>            int width = im.h * .006;</a:t>
            </a:r>
            <a:endParaRPr lang="en-US" altLang="ko-KR" sz="1200" dirty="0" smtClean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7114" y="868125"/>
            <a:ext cx="178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265</a:t>
            </a:r>
            <a:r>
              <a:rPr lang="ko-KR" altLang="en-US" dirty="0" smtClean="0"/>
              <a:t>번 줄 부터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2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81C4-6CA6-46F1-8CFD-4367617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 </a:t>
            </a:r>
            <a:r>
              <a:rPr lang="en-US" altLang="ko-KR" dirty="0"/>
              <a:t>– 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image.c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258" y="752793"/>
            <a:ext cx="9499083" cy="26776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rgb[1</a:t>
            </a:r>
            <a:r>
              <a:rPr lang="en-US" altLang="ko-KR" sz="1200" dirty="0"/>
              <a:t>] = green;</a:t>
            </a:r>
          </a:p>
          <a:p>
            <a:r>
              <a:rPr lang="en-US" altLang="ko-KR" sz="1200" dirty="0"/>
              <a:t>            rgb[2] = blue;</a:t>
            </a:r>
          </a:p>
          <a:p>
            <a:r>
              <a:rPr lang="en-US" altLang="ko-KR" sz="1200" dirty="0"/>
              <a:t>            box b = dets[i].bbox;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>
                <a:solidFill>
                  <a:srgbClr val="FFC000"/>
                </a:solidFill>
              </a:rPr>
              <a:t>//code is added --&gt;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>
                <a:solidFill>
                  <a:srgbClr val="FF0000"/>
                </a:solidFill>
              </a:rPr>
              <a:t>if(target_class != -1 &amp;&amp; class == target_class)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ret = 1;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memcpy(xval, &amp;b.x, sizeof(float));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memcpy(wval, &amp;b.w, sizeof(float));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memcpy(hval, &amp;b.h, sizeof(float));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        </a:t>
            </a:r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printf("x:%f y:%f w:%f h:%f\n", b.x, b.y, b.w, b.h);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smtClean="0">
                <a:solidFill>
                  <a:srgbClr val="FFC000"/>
                </a:solidFill>
              </a:rPr>
              <a:t>//</a:t>
            </a:r>
            <a:r>
              <a:rPr lang="en-US" altLang="ko-KR" sz="1200" dirty="0">
                <a:solidFill>
                  <a:srgbClr val="FFC000"/>
                </a:solidFill>
              </a:rPr>
              <a:t>code is added &lt;--</a:t>
            </a:r>
          </a:p>
          <a:p>
            <a:r>
              <a:rPr lang="en-US" altLang="ko-KR" sz="1200" dirty="0"/>
              <a:t>            int left  = (b.x-b.w/2.)*im.w;</a:t>
            </a:r>
          </a:p>
          <a:p>
            <a:r>
              <a:rPr lang="en-US" altLang="ko-KR" sz="1200" dirty="0"/>
              <a:t>            int right = (b.x+b.w/2.)*im.w;</a:t>
            </a:r>
            <a:endParaRPr lang="en-US" altLang="ko-KR" sz="1200" dirty="0" smtClean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3513" y="761031"/>
            <a:ext cx="15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297</a:t>
            </a:r>
            <a:r>
              <a:rPr lang="ko-KR" altLang="en-US" dirty="0" smtClean="0"/>
              <a:t>번 줄 부터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258" y="3591620"/>
            <a:ext cx="9499083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/>
              <a:t>            if(bot </a:t>
            </a:r>
            <a:r>
              <a:rPr lang="en-US" altLang="ko-KR" sz="1200" dirty="0"/>
              <a:t>&gt; im.h-1) bot = im.h-1</a:t>
            </a:r>
            <a:r>
              <a:rPr lang="en-US" altLang="ko-KR" sz="1200" dirty="0" smtClean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>
                <a:solidFill>
                  <a:srgbClr val="FFC000"/>
                </a:solidFill>
              </a:rPr>
              <a:t>//code is added --&gt;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>
                <a:solidFill>
                  <a:srgbClr val="FF0000"/>
                </a:solidFill>
              </a:rPr>
              <a:t>printf("left(%d), right(%d), top(%d), bottom(%d)\n", left, right, top, bot);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>
                <a:solidFill>
                  <a:srgbClr val="FFC000"/>
                </a:solidFill>
              </a:rPr>
              <a:t>//code is added &lt;--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draw_box_width(im, left, top, right, bot, width, red, green, blue);</a:t>
            </a:r>
            <a:endParaRPr lang="en-US" altLang="ko-KR" sz="1200" dirty="0" smtClean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3513" y="3599858"/>
            <a:ext cx="15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316</a:t>
            </a:r>
            <a:r>
              <a:rPr lang="ko-KR" altLang="en-US" dirty="0" smtClean="0"/>
              <a:t>번 줄 부터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112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81C4-6CA6-46F1-8CFD-4367617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 </a:t>
            </a:r>
            <a:r>
              <a:rPr lang="en-US" altLang="ko-KR" dirty="0"/>
              <a:t>– 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image.c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258" y="752793"/>
            <a:ext cx="9499083" cy="21236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free_image(tmask</a:t>
            </a:r>
            <a:r>
              <a:rPr lang="en-US" altLang="ko-KR" sz="1200" dirty="0"/>
              <a:t>);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C000"/>
                </a:solidFill>
              </a:rPr>
              <a:t>//code is added --&gt;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return ret;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C000"/>
                </a:solidFill>
              </a:rPr>
              <a:t>//!SECTION code is added &lt;--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transpose_image(image im)</a:t>
            </a:r>
          </a:p>
          <a:p>
            <a:r>
              <a:rPr lang="en-US" altLang="ko-KR" sz="1200" dirty="0"/>
              <a:t>{</a:t>
            </a:r>
            <a:endParaRPr lang="en-US" altLang="ko-KR" sz="1200" dirty="0" smtClean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3513" y="761031"/>
            <a:ext cx="15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338</a:t>
            </a:r>
            <a:r>
              <a:rPr lang="ko-KR" altLang="en-US" dirty="0" smtClean="0"/>
              <a:t>번 줄 부터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57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81C4-6CA6-46F1-8CFD-4367617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 </a:t>
            </a:r>
            <a:r>
              <a:rPr lang="en-US" altLang="ko-KR" dirty="0"/>
              <a:t>– ./include/</a:t>
            </a:r>
            <a:r>
              <a:rPr lang="en-US" altLang="ko-KR" dirty="0" err="1"/>
              <a:t>darknet.h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4162" y="884571"/>
            <a:ext cx="9625914" cy="24929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box_label *read_boxes(char *filename, int *n);</a:t>
            </a:r>
          </a:p>
          <a:p>
            <a:r>
              <a:rPr lang="en-US" altLang="ko-KR" sz="1200" dirty="0"/>
              <a:t>box float_to_box(float *f, int stride);</a:t>
            </a:r>
          </a:p>
          <a:p>
            <a:endParaRPr lang="ko-KR" altLang="en-US" sz="1200" dirty="0"/>
          </a:p>
          <a:p>
            <a:r>
              <a:rPr lang="en-US" altLang="ko-KR" sz="1200" dirty="0">
                <a:solidFill>
                  <a:srgbClr val="FFC000"/>
                </a:solidFill>
              </a:rPr>
              <a:t>//SECTION code is added 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#if 0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void draw_detections(image im, detection *dets, int num, float thresh, char **names, image **alphabet, int classes);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#else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int draw_detections(image im, detection *dets, int num, float thresh, char **names, image **alphabet, int classes, int target_class, float *xval, float *wval, float *hval);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#endif</a:t>
            </a:r>
          </a:p>
          <a:p>
            <a:r>
              <a:rPr lang="en-US" altLang="ko-KR" sz="1200" dirty="0">
                <a:solidFill>
                  <a:srgbClr val="FFC000"/>
                </a:solidFill>
              </a:rPr>
              <a:t>//!SECTION code is added &lt;--</a:t>
            </a:r>
          </a:p>
          <a:p>
            <a:endParaRPr lang="ko-KR" altLang="en-US" sz="1200" dirty="0"/>
          </a:p>
          <a:p>
            <a:r>
              <a:rPr lang="en-US" altLang="ko-KR" sz="1200" dirty="0"/>
              <a:t>matrix network_predict_data(network *net, data test);</a:t>
            </a:r>
            <a:endParaRPr lang="en-US" altLang="ko-KR" sz="1200" dirty="0" smtClean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8226" y="892809"/>
            <a:ext cx="16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736</a:t>
            </a:r>
            <a:r>
              <a:rPr lang="ko-KR" altLang="en-US" dirty="0" smtClean="0"/>
              <a:t>번 줄 부터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98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81C4-6CA6-46F1-8CFD-4367617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 </a:t>
            </a:r>
            <a:r>
              <a:rPr lang="en-US" altLang="ko-KR" dirty="0"/>
              <a:t>– 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demo.c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4162" y="884571"/>
            <a:ext cx="9625914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#include "demo.h"</a:t>
            </a:r>
          </a:p>
          <a:p>
            <a:r>
              <a:rPr lang="en-US" altLang="ko-KR" sz="1200" dirty="0"/>
              <a:t>#include &lt;sys/time.h&gt;</a:t>
            </a:r>
          </a:p>
          <a:p>
            <a:r>
              <a:rPr lang="en-US" altLang="ko-KR" sz="1200" dirty="0">
                <a:solidFill>
                  <a:srgbClr val="FFC000"/>
                </a:solidFill>
              </a:rPr>
              <a:t>//SECTION code is added 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#include &lt;stdio.h&gt;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#include &lt;stdlib.h&gt;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int target_class_a = 0;</a:t>
            </a:r>
          </a:p>
          <a:p>
            <a:r>
              <a:rPr lang="en-US" altLang="ko-KR" sz="1200" dirty="0">
                <a:solidFill>
                  <a:srgbClr val="FFC000"/>
                </a:solidFill>
              </a:rPr>
              <a:t>//SECTION code is added &lt;--</a:t>
            </a:r>
          </a:p>
          <a:p>
            <a:r>
              <a:rPr lang="en-US" altLang="ko-KR" sz="1200" dirty="0"/>
              <a:t>#define DEMO 1</a:t>
            </a:r>
            <a:endParaRPr lang="en-US" altLang="ko-KR" sz="1200" dirty="0" smtClean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8226" y="892809"/>
            <a:ext cx="16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r>
              <a:rPr lang="ko-KR" altLang="en-US" dirty="0" smtClean="0"/>
              <a:t>번 줄 부터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4162" y="2931846"/>
            <a:ext cx="9625914" cy="2954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void *detect_in_thread(void *ptr)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running = 1;</a:t>
            </a:r>
          </a:p>
          <a:p>
            <a:r>
              <a:rPr lang="en-US" altLang="ko-KR" sz="1200" dirty="0"/>
              <a:t>    float nms = .4;</a:t>
            </a:r>
          </a:p>
          <a:p>
            <a:endParaRPr lang="ko-KR" altLang="en-US" sz="1200" dirty="0"/>
          </a:p>
          <a:p>
            <a:r>
              <a:rPr lang="en-US" altLang="ko-KR" sz="1200" dirty="0">
                <a:solidFill>
                  <a:srgbClr val="FFC000"/>
                </a:solidFill>
              </a:rPr>
              <a:t>    //code is added 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float target_xval = .0f;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float target_wval = .0f;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float target_hval = .0f;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float distance_val = .0f;</a:t>
            </a:r>
          </a:p>
          <a:p>
            <a:r>
              <a:rPr lang="en-US" altLang="ko-KR" sz="1200" dirty="0">
                <a:solidFill>
                  <a:srgbClr val="FFC000"/>
                </a:solidFill>
              </a:rPr>
              <a:t>    //code is added &lt;--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layer l = net-&gt;layers[net-&gt;n-1];</a:t>
            </a:r>
          </a:p>
          <a:p>
            <a:r>
              <a:rPr lang="en-US" altLang="ko-KR" sz="1200" dirty="0"/>
              <a:t>    float *X = buff_letter[(buff_index+2)%3].data;</a:t>
            </a:r>
          </a:p>
          <a:p>
            <a:r>
              <a:rPr lang="en-US" altLang="ko-KR" sz="1200" dirty="0"/>
              <a:t>    network_predict(net, X);</a:t>
            </a:r>
            <a:endParaRPr lang="en-US" altLang="ko-KR" sz="1200" dirty="0" smtClean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18226" y="2940084"/>
            <a:ext cx="16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93</a:t>
            </a:r>
            <a:r>
              <a:rPr lang="ko-KR" altLang="en-US" dirty="0" smtClean="0"/>
              <a:t>번 줄 부터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4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설치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E1C274A-9AC7-4DDA-8F90-4872D9D8F5B2}"/>
              </a:ext>
            </a:extLst>
          </p:cNvPr>
          <p:cNvSpPr txBox="1"/>
          <p:nvPr/>
        </p:nvSpPr>
        <p:spPr>
          <a:xfrm>
            <a:off x="222765" y="833242"/>
            <a:ext cx="1051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OpenCV4</a:t>
            </a:r>
            <a:r>
              <a:rPr lang="ko-KR" altLang="en-US" sz="1400" dirty="0"/>
              <a:t>를 설치에 필요한 패키지 및 라이브러리를 설치한다</a:t>
            </a:r>
            <a:r>
              <a:rPr lang="en-US" altLang="ko-KR" sz="1400" dirty="0"/>
              <a:t>. </a:t>
            </a:r>
            <a:r>
              <a:rPr lang="en-US" altLang="ko-KR" sz="1400" i="1" dirty="0"/>
              <a:t>(</a:t>
            </a:r>
            <a:r>
              <a:rPr lang="ko-KR" altLang="en-US" sz="1400" i="1" dirty="0"/>
              <a:t>본 예시는 </a:t>
            </a:r>
            <a:r>
              <a:rPr lang="en-US" altLang="ko-KR" sz="1400" i="1" dirty="0"/>
              <a:t>OpenCV </a:t>
            </a:r>
            <a:r>
              <a:rPr lang="en-US" altLang="ko-KR" sz="1400" i="1" dirty="0">
                <a:solidFill>
                  <a:srgbClr val="FF0000"/>
                </a:solidFill>
              </a:rPr>
              <a:t>4.0.1</a:t>
            </a:r>
            <a:r>
              <a:rPr lang="ko-KR" altLang="en-US" sz="1400" i="1" dirty="0"/>
              <a:t>로 버전에 따라 숫자를 바꾼다</a:t>
            </a:r>
            <a:r>
              <a:rPr lang="en-US" altLang="ko-KR" sz="1400" i="1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8A94AA0-8CBB-487E-8AAE-EEA50C168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69641"/>
              </p:ext>
            </p:extLst>
          </p:nvPr>
        </p:nvGraphicFramePr>
        <p:xfrm>
          <a:off x="320632" y="2211843"/>
          <a:ext cx="925671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342">
                  <a:extLst>
                    <a:ext uri="{9D8B030D-6E8A-4147-A177-3AD203B41FA5}">
                      <a16:colId xmlns="" xmlns:a16="http://schemas.microsoft.com/office/drawing/2014/main" val="4154666889"/>
                    </a:ext>
                  </a:extLst>
                </a:gridCol>
                <a:gridCol w="1851342">
                  <a:extLst>
                    <a:ext uri="{9D8B030D-6E8A-4147-A177-3AD203B41FA5}">
                      <a16:colId xmlns="" xmlns:a16="http://schemas.microsoft.com/office/drawing/2014/main" val="1933173765"/>
                    </a:ext>
                  </a:extLst>
                </a:gridCol>
                <a:gridCol w="1851342">
                  <a:extLst>
                    <a:ext uri="{9D8B030D-6E8A-4147-A177-3AD203B41FA5}">
                      <a16:colId xmlns="" xmlns:a16="http://schemas.microsoft.com/office/drawing/2014/main" val="2852748299"/>
                    </a:ext>
                  </a:extLst>
                </a:gridCol>
                <a:gridCol w="1851342">
                  <a:extLst>
                    <a:ext uri="{9D8B030D-6E8A-4147-A177-3AD203B41FA5}">
                      <a16:colId xmlns="" xmlns:a16="http://schemas.microsoft.com/office/drawing/2014/main" val="2329755852"/>
                    </a:ext>
                  </a:extLst>
                </a:gridCol>
                <a:gridCol w="1851342">
                  <a:extLst>
                    <a:ext uri="{9D8B030D-6E8A-4147-A177-3AD203B41FA5}">
                      <a16:colId xmlns="" xmlns:a16="http://schemas.microsoft.com/office/drawing/2014/main" val="359286658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build-essential : </a:t>
                      </a:r>
                      <a:r>
                        <a:rPr lang="ko-KR" altLang="en-US" sz="1600" dirty="0"/>
                        <a:t>소프트웨어 빌드 필수 패키지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02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dpkg</a:t>
                      </a:r>
                      <a:r>
                        <a:rPr lang="en-US" altLang="ko-KR" dirty="0"/>
                        <a:t>-dev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libc6-dev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make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241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Debian </a:t>
                      </a:r>
                      <a:r>
                        <a:rPr lang="ko-KR" altLang="en-US" sz="1600" dirty="0"/>
                        <a:t>패키지</a:t>
                      </a:r>
                      <a:r>
                        <a:rPr lang="en-US" altLang="ko-KR" sz="1600" dirty="0"/>
                        <a:t/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개발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GNU C++</a:t>
                      </a:r>
                      <a:r>
                        <a:rPr lang="ko-KR" altLang="en-US" sz="1600" dirty="0"/>
                        <a:t> 컴파일러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GNU C </a:t>
                      </a:r>
                      <a:r>
                        <a:rPr lang="ko-KR" altLang="en-US" sz="1600" dirty="0"/>
                        <a:t>컴파일러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GNU C </a:t>
                      </a:r>
                      <a:r>
                        <a:rPr lang="ko-KR" altLang="en-US" sz="1600" dirty="0"/>
                        <a:t>개발전용</a:t>
                      </a:r>
                      <a:r>
                        <a:rPr lang="en-US" altLang="ko-KR" sz="1600" dirty="0"/>
                        <a:t/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표준 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컴파일 지시 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749990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B535E4B-7CD3-4A03-BBAF-ECEB7F10F99F}"/>
              </a:ext>
            </a:extLst>
          </p:cNvPr>
          <p:cNvSpPr txBox="1"/>
          <p:nvPr/>
        </p:nvSpPr>
        <p:spPr>
          <a:xfrm>
            <a:off x="222764" y="3587946"/>
            <a:ext cx="91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dpkg</a:t>
            </a:r>
            <a:r>
              <a:rPr lang="ko-KR" altLang="en-US" sz="1400" dirty="0"/>
              <a:t> </a:t>
            </a:r>
            <a:r>
              <a:rPr lang="en-US" altLang="ko-KR" sz="1400" dirty="0"/>
              <a:t>(Debian Package): Debian </a:t>
            </a:r>
            <a:r>
              <a:rPr lang="ko-KR" altLang="en-US" sz="1400" dirty="0"/>
              <a:t>소프트웨어 패키지인 </a:t>
            </a:r>
            <a:r>
              <a:rPr lang="en-US" altLang="ko-KR" sz="1400" dirty="0"/>
              <a:t>.deb </a:t>
            </a:r>
            <a:r>
              <a:rPr lang="ko-KR" altLang="en-US" sz="1400" dirty="0"/>
              <a:t>확장자 파일을 설치</a:t>
            </a:r>
            <a:r>
              <a:rPr lang="en-US" altLang="ko-KR" sz="1400" dirty="0"/>
              <a:t>, </a:t>
            </a:r>
            <a:r>
              <a:rPr lang="ko-KR" altLang="en-US" sz="1400" dirty="0"/>
              <a:t>제거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정보를 추출하는 도구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libc6: </a:t>
            </a:r>
            <a:r>
              <a:rPr lang="ko-KR" altLang="en-US" sz="1400" dirty="0"/>
              <a:t>거의 모든 시스템에서 사용되는 </a:t>
            </a:r>
            <a:r>
              <a:rPr lang="en-US" altLang="ko-KR" sz="1400" dirty="0"/>
              <a:t>C </a:t>
            </a:r>
            <a:r>
              <a:rPr lang="ko-KR" altLang="en-US" sz="1400" dirty="0"/>
              <a:t>언어 표준 라이브러리를 제공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F27E7EE9-5211-46E0-A5F3-35E91EE92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88919"/>
              </p:ext>
            </p:extLst>
          </p:nvPr>
        </p:nvGraphicFramePr>
        <p:xfrm>
          <a:off x="320632" y="4274535"/>
          <a:ext cx="925671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178">
                  <a:extLst>
                    <a:ext uri="{9D8B030D-6E8A-4147-A177-3AD203B41FA5}">
                      <a16:colId xmlns="" xmlns:a16="http://schemas.microsoft.com/office/drawing/2014/main" val="4154666889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1933173765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2852748299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232975585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OpenCV</a:t>
                      </a:r>
                      <a:r>
                        <a:rPr lang="ko-KR" altLang="en-US" sz="1600" dirty="0"/>
                        <a:t> 필수 패키지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02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cmake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pkg-config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libgtk2.0-dev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241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크로스 플랫폼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make </a:t>
                      </a:r>
                      <a:r>
                        <a:rPr lang="ko-KR" altLang="en-US" sz="1400" dirty="0"/>
                        <a:t>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소스코드 버전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관리 개발도구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컴파일 의존 라이브러리 정보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GTK+ </a:t>
                      </a:r>
                      <a:r>
                        <a:rPr lang="ko-KR" altLang="en-US" sz="1400" dirty="0"/>
                        <a:t>기반의 </a:t>
                      </a:r>
                      <a:r>
                        <a:rPr lang="en-US" altLang="ko-KR" sz="1400" dirty="0"/>
                        <a:t>GUI </a:t>
                      </a:r>
                      <a:r>
                        <a:rPr lang="ko-KR" altLang="en-US" sz="1400" dirty="0"/>
                        <a:t>개발필요 라이브러리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7499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libavcodec</a:t>
                      </a:r>
                      <a:r>
                        <a:rPr lang="en-US" altLang="ko-KR" sz="1600" dirty="0"/>
                        <a:t>-dev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libavformat</a:t>
                      </a:r>
                      <a:r>
                        <a:rPr lang="en-US" altLang="ko-KR" sz="1600" dirty="0"/>
                        <a:t>-dev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libswscale</a:t>
                      </a:r>
                      <a:r>
                        <a:rPr lang="en-US" altLang="ko-KR" sz="1600" dirty="0"/>
                        <a:t>-dev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59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오디오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비디오 코덱 라이브러리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개발용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오디오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비디오 형식 라이브러리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개발용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이미지 스케일링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변환 라이브러리</a:t>
                      </a:r>
                      <a:r>
                        <a:rPr lang="en-US" altLang="ko-KR" sz="1400" dirty="0"/>
                        <a:t> (</a:t>
                      </a:r>
                      <a:r>
                        <a:rPr lang="ko-KR" altLang="en-US" sz="1400" dirty="0"/>
                        <a:t>개발용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815967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1BF46C-C996-4C7B-9152-8770A2F606D6}"/>
              </a:ext>
            </a:extLst>
          </p:cNvPr>
          <p:cNvSpPr txBox="1"/>
          <p:nvPr/>
        </p:nvSpPr>
        <p:spPr>
          <a:xfrm>
            <a:off x="320632" y="1171654"/>
            <a:ext cx="925671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sudo</a:t>
            </a:r>
            <a:r>
              <a:rPr lang="en-US" altLang="ko-KR" sz="1200" b="1" dirty="0">
                <a:latin typeface="Consolas" panose="020B0609020204030204" pitchFamily="49" charset="0"/>
              </a:rPr>
              <a:t> apt-get install build-essential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sudo</a:t>
            </a:r>
            <a:r>
              <a:rPr lang="en-US" altLang="ko-KR" sz="1200" b="1" dirty="0">
                <a:latin typeface="Consolas" panose="020B0609020204030204" pitchFamily="49" charset="0"/>
              </a:rPr>
              <a:t> apt-get install </a:t>
            </a:r>
            <a:r>
              <a:rPr lang="en-US" altLang="ko-KR" sz="1200" b="1" dirty="0" err="1">
                <a:latin typeface="Consolas" panose="020B0609020204030204" pitchFamily="49" charset="0"/>
              </a:rPr>
              <a:t>cmake</a:t>
            </a:r>
            <a:r>
              <a:rPr lang="en-US" altLang="ko-KR" sz="1200" b="1" dirty="0">
                <a:latin typeface="Consolas" panose="020B0609020204030204" pitchFamily="49" charset="0"/>
              </a:rPr>
              <a:t> git pkg-config libgtk2.0-dev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libavcodec</a:t>
            </a:r>
            <a:r>
              <a:rPr lang="en-US" altLang="ko-KR" sz="1200" b="1" dirty="0">
                <a:latin typeface="Consolas" panose="020B0609020204030204" pitchFamily="49" charset="0"/>
              </a:rPr>
              <a:t>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libavformat</a:t>
            </a:r>
            <a:r>
              <a:rPr lang="en-US" altLang="ko-KR" sz="1200" b="1" dirty="0">
                <a:latin typeface="Consolas" panose="020B0609020204030204" pitchFamily="49" charset="0"/>
              </a:rPr>
              <a:t>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libswscale</a:t>
            </a:r>
            <a:r>
              <a:rPr lang="en-US" altLang="ko-KR" sz="1200" b="1" dirty="0">
                <a:latin typeface="Consolas" panose="020B0609020204030204" pitchFamily="49" charset="0"/>
              </a:rPr>
              <a:t>-dev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sudo</a:t>
            </a:r>
            <a:r>
              <a:rPr lang="en-US" altLang="ko-KR" sz="1200" b="1" dirty="0">
                <a:latin typeface="Consolas" panose="020B0609020204030204" pitchFamily="49" charset="0"/>
              </a:rPr>
              <a:t> apt-get install python-dev python3-dev python-</a:t>
            </a:r>
            <a:r>
              <a:rPr lang="en-US" altLang="ko-KR" sz="1200" b="1" dirty="0" err="1">
                <a:latin typeface="Consolas" panose="020B0609020204030204" pitchFamily="49" charset="0"/>
              </a:rPr>
              <a:t>numpy</a:t>
            </a:r>
            <a:r>
              <a:rPr lang="en-US" altLang="ko-KR" sz="1200" b="1" dirty="0">
                <a:latin typeface="Consolas" panose="020B0609020204030204" pitchFamily="49" charset="0"/>
              </a:rPr>
              <a:t> python3-numpy libtbb2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libtbb</a:t>
            </a:r>
            <a:r>
              <a:rPr lang="en-US" altLang="ko-KR" sz="1200" b="1" dirty="0">
                <a:latin typeface="Consolas" panose="020B0609020204030204" pitchFamily="49" charset="0"/>
              </a:rPr>
              <a:t>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libjpeg</a:t>
            </a:r>
            <a:r>
              <a:rPr lang="en-US" altLang="ko-KR" sz="1200" b="1" dirty="0">
                <a:latin typeface="Consolas" panose="020B0609020204030204" pitchFamily="49" charset="0"/>
              </a:rPr>
              <a:t>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libpng</a:t>
            </a:r>
            <a:r>
              <a:rPr lang="en-US" altLang="ko-KR" sz="1200" b="1" dirty="0">
                <a:latin typeface="Consolas" panose="020B0609020204030204" pitchFamily="49" charset="0"/>
              </a:rPr>
              <a:t>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libtiff</a:t>
            </a:r>
            <a:r>
              <a:rPr lang="en-US" altLang="ko-KR" sz="1200" b="1" dirty="0">
                <a:latin typeface="Consolas" panose="020B0609020204030204" pitchFamily="49" charset="0"/>
              </a:rPr>
              <a:t>-dev libdc1394-22-dev</a:t>
            </a:r>
          </a:p>
        </p:txBody>
      </p:sp>
    </p:spTree>
    <p:extLst>
      <p:ext uri="{BB962C8B-B14F-4D97-AF65-F5344CB8AC3E}">
        <p14:creationId xmlns:p14="http://schemas.microsoft.com/office/powerpoint/2010/main" val="80708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81C4-6CA6-46F1-8CFD-4367617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 </a:t>
            </a:r>
            <a:r>
              <a:rPr lang="en-US" altLang="ko-KR" dirty="0"/>
              <a:t>– 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demo.c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924" y="761001"/>
            <a:ext cx="9625914" cy="56323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/>
              <a:t>    image </a:t>
            </a:r>
            <a:r>
              <a:rPr lang="en-US" altLang="ko-KR" sz="1200" dirty="0"/>
              <a:t>display = buff[(buff_index+2) % 3];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C000"/>
                </a:solidFill>
              </a:rPr>
              <a:t>//SECTION code is added --&gt;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#if 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</a:t>
            </a:r>
            <a:r>
              <a:rPr lang="en-US" altLang="ko-KR" sz="1200" dirty="0">
                <a:solidFill>
                  <a:schemeClr val="tx1"/>
                </a:solidFill>
              </a:rPr>
              <a:t>draw_detections(display, dets, nboxes, demo_thresh, demo_names, demo_alphabet, demo_classes);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#else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if(draw_detections(display, dets, nboxes, demo_thresh, demo_names, demo_alphabet, demo_classes, target_class_a, &amp;target_xval, &amp;target_wval, &amp;target_hval))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distance_val = target_wval*target_hval;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printf("[demo.c] target class(%d), xval = %f, wval = %f, hval = %f distance_val = %f \n", target_class_a, target_xval, target_wval, target_hval, distance_val</a:t>
            </a:r>
            <a:r>
              <a:rPr lang="en-US" altLang="ko-KR" sz="1200" dirty="0" smtClean="0">
                <a:solidFill>
                  <a:srgbClr val="FF0000"/>
                </a:solidFill>
              </a:rPr>
              <a:t>);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if(target_xval &gt; 0.6){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printf("r\n");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system("sudo echo 0 &gt; /</a:t>
            </a:r>
            <a:r>
              <a:rPr lang="en-US" altLang="ko-KR" sz="1200" dirty="0" smtClean="0">
                <a:solidFill>
                  <a:srgbClr val="FF0000"/>
                </a:solidFill>
              </a:rPr>
              <a:t>sys/class/gpio/gpio298/value</a:t>
            </a:r>
            <a:r>
              <a:rPr lang="en-US" altLang="ko-KR" sz="1200" dirty="0">
                <a:solidFill>
                  <a:srgbClr val="FF0000"/>
                </a:solidFill>
              </a:rPr>
              <a:t>");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  system("sudo echo 1 &gt; /sys/class/gpio/gpio396/value");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}else if(target_xval &lt; 0.4){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printf("l\n");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system("sudo echo 1 &gt; /</a:t>
            </a:r>
            <a:r>
              <a:rPr lang="en-US" altLang="ko-KR" sz="1200" dirty="0" smtClean="0">
                <a:solidFill>
                  <a:srgbClr val="FF0000"/>
                </a:solidFill>
              </a:rPr>
              <a:t>sys/class/gpio/gpio298/value</a:t>
            </a:r>
            <a:r>
              <a:rPr lang="en-US" altLang="ko-KR" sz="1200" dirty="0">
                <a:solidFill>
                  <a:srgbClr val="FF0000"/>
                </a:solidFill>
              </a:rPr>
              <a:t>");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system("sudo echo 0 &gt; /sys/class/gpio/gpio396/value");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}else{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printf("s\n");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system("sudo echo 1 &gt; /</a:t>
            </a:r>
            <a:r>
              <a:rPr lang="en-US" altLang="ko-KR" sz="1200" dirty="0" smtClean="0">
                <a:solidFill>
                  <a:srgbClr val="FF0000"/>
                </a:solidFill>
              </a:rPr>
              <a:t>sys/class/gpio/gpio298/value</a:t>
            </a:r>
            <a:r>
              <a:rPr lang="en-US" altLang="ko-KR" sz="1200" dirty="0">
                <a:solidFill>
                  <a:srgbClr val="FF0000"/>
                </a:solidFill>
              </a:rPr>
              <a:t>");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system("sudo echo 1 &gt; /sys/class/gpio/gpio396/value");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}else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printf("i\n");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system("sudo echo 0 &gt; /</a:t>
            </a:r>
            <a:r>
              <a:rPr lang="en-US" altLang="ko-KR" sz="1200" dirty="0" smtClean="0">
                <a:solidFill>
                  <a:srgbClr val="FF0000"/>
                </a:solidFill>
              </a:rPr>
              <a:t>sys/class/gpio/gpio392/value</a:t>
            </a:r>
            <a:r>
              <a:rPr lang="en-US" altLang="ko-KR" sz="1200" dirty="0">
                <a:solidFill>
                  <a:srgbClr val="FF0000"/>
                </a:solidFill>
              </a:rPr>
              <a:t>");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system("sudo echo 0 &gt; /sys/class/gpio/gpio396/value");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#endif</a:t>
            </a:r>
          </a:p>
          <a:p>
            <a:r>
              <a:rPr lang="en-US" altLang="ko-KR" sz="1200" dirty="0">
                <a:solidFill>
                  <a:srgbClr val="FFC000"/>
                </a:solidFill>
              </a:rPr>
              <a:t>    //!SECTION code is added </a:t>
            </a:r>
            <a:r>
              <a:rPr lang="en-US" altLang="ko-KR" sz="1200" dirty="0" smtClean="0">
                <a:solidFill>
                  <a:srgbClr val="FFC000"/>
                </a:solidFill>
              </a:rPr>
              <a:t>&lt;--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9988" y="769239"/>
            <a:ext cx="16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115</a:t>
            </a:r>
            <a:r>
              <a:rPr lang="ko-KR" altLang="en-US" dirty="0" smtClean="0"/>
              <a:t>번 줄 부터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18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81C4-6CA6-46F1-8CFD-4367617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 </a:t>
            </a:r>
            <a:r>
              <a:rPr lang="en-US" altLang="ko-KR" dirty="0"/>
              <a:t>– 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demo.c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924" y="761001"/>
            <a:ext cx="9625914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void demo(char *cfgfile, char *weightfile, float thresh, int cam_index, const char *filename, char **names, int classes, int delay, char *prefix, int avg_frames, float hier, int w, int h, int frames, int fullscreen)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>
                <a:solidFill>
                  <a:srgbClr val="FFC000"/>
                </a:solidFill>
              </a:rPr>
              <a:t>//SECTION code is added --&gt;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system("sudo echo </a:t>
            </a:r>
            <a:r>
              <a:rPr lang="en-US" altLang="ko-KR" sz="1200" dirty="0" smtClean="0">
                <a:solidFill>
                  <a:srgbClr val="FF0000"/>
                </a:solidFill>
              </a:rPr>
              <a:t>298 </a:t>
            </a:r>
            <a:r>
              <a:rPr lang="en-US" altLang="ko-KR" sz="1200" dirty="0">
                <a:solidFill>
                  <a:srgbClr val="FF0000"/>
                </a:solidFill>
              </a:rPr>
              <a:t>&gt; /sys/class/gpio/export");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system("sudo echo 396 &gt; /sys/class/gpio/export");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system("sudo echo out &gt; /</a:t>
            </a:r>
            <a:r>
              <a:rPr lang="en-US" altLang="ko-KR" sz="1200" dirty="0" smtClean="0">
                <a:solidFill>
                  <a:srgbClr val="FF0000"/>
                </a:solidFill>
              </a:rPr>
              <a:t>sys/class/gpio/gpio298/direction</a:t>
            </a:r>
            <a:r>
              <a:rPr lang="en-US" altLang="ko-KR" sz="1200" dirty="0">
                <a:solidFill>
                  <a:srgbClr val="FF0000"/>
                </a:solidFill>
              </a:rPr>
              <a:t>");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system("sudo echo out &gt; /sys/class/gpio/gpio396/direction");</a:t>
            </a:r>
          </a:p>
          <a:p>
            <a:r>
              <a:rPr lang="en-US" altLang="ko-KR" sz="1200" dirty="0">
                <a:solidFill>
                  <a:srgbClr val="FFC000"/>
                </a:solidFill>
              </a:rPr>
              <a:t>//SECTION code is added &lt;--</a:t>
            </a:r>
          </a:p>
          <a:p>
            <a:r>
              <a:rPr lang="en-US" altLang="ko-KR" sz="1200" dirty="0"/>
              <a:t>    //demo_frame = avg_frames;</a:t>
            </a:r>
          </a:p>
          <a:p>
            <a:r>
              <a:rPr lang="en-US" altLang="ko-KR" sz="1200" dirty="0"/>
              <a:t>    image **alphabet = load_alphabet();</a:t>
            </a:r>
          </a:p>
          <a:p>
            <a:r>
              <a:rPr lang="en-US" altLang="ko-KR" sz="1200" dirty="0"/>
              <a:t>    demo_names = names;</a:t>
            </a: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2940" y="1074039"/>
            <a:ext cx="16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198</a:t>
            </a:r>
            <a:r>
              <a:rPr lang="ko-KR" altLang="en-US" dirty="0" smtClean="0"/>
              <a:t>번 줄 부터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219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81C4-6CA6-46F1-8CFD-4367617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 </a:t>
            </a:r>
            <a:r>
              <a:rPr lang="en-US" altLang="ko-KR" dirty="0"/>
              <a:t>– ./examples </a:t>
            </a:r>
            <a:r>
              <a:rPr lang="ko-KR" altLang="en-US" dirty="0"/>
              <a:t>예시 코드</a:t>
            </a:r>
            <a:endParaRPr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4162" y="958713"/>
            <a:ext cx="9625914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/>
              <a:t>        </a:t>
            </a:r>
          </a:p>
          <a:p>
            <a:r>
              <a:rPr lang="en-US" altLang="ko-KR" sz="1200" dirty="0" smtClean="0"/>
              <a:t>        //</a:t>
            </a:r>
            <a:r>
              <a:rPr lang="en-US" altLang="ko-KR" sz="1200" dirty="0"/>
              <a:t>printf("%d\n", nboxes);</a:t>
            </a:r>
          </a:p>
          <a:p>
            <a:r>
              <a:rPr lang="en-US" altLang="ko-KR" sz="1200" dirty="0"/>
              <a:t>        //if (nms) do_nms_obj(boxes, probs, l.w*l.h*l.n, l.classes, nms);</a:t>
            </a:r>
          </a:p>
          <a:p>
            <a:r>
              <a:rPr lang="en-US" altLang="ko-KR" sz="1200" dirty="0"/>
              <a:t>        if (nms) do_nms_sort(dets, nboxes, l.classes, nms);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draw_detections(im, dets, nboxes, thresh, names, alphabet, l.classes, -1, NULL, NULL, NULL);</a:t>
            </a:r>
          </a:p>
          <a:p>
            <a:r>
              <a:rPr lang="en-US" altLang="ko-KR" sz="1200" dirty="0"/>
              <a:t>        free_detections(dets, nboxes);</a:t>
            </a:r>
          </a:p>
          <a:p>
            <a:r>
              <a:rPr lang="en-US" altLang="ko-KR" sz="1200" dirty="0"/>
              <a:t>        if(outfile){</a:t>
            </a:r>
          </a:p>
          <a:p>
            <a:r>
              <a:rPr lang="en-US" altLang="ko-KR" sz="1200" dirty="0"/>
              <a:t>            save_image(im, outfile);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en-US" altLang="ko-KR" sz="1200" dirty="0" smtClean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18226" y="966951"/>
            <a:ext cx="16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604</a:t>
            </a:r>
            <a:r>
              <a:rPr lang="ko-KR" altLang="en-US" dirty="0" smtClean="0"/>
              <a:t>줄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755C86-372E-41D9-B3C7-D654E67B3627}"/>
              </a:ext>
            </a:extLst>
          </p:cNvPr>
          <p:cNvSpPr txBox="1"/>
          <p:nvPr/>
        </p:nvSpPr>
        <p:spPr>
          <a:xfrm>
            <a:off x="232648" y="780110"/>
            <a:ext cx="1850276" cy="3405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./examples/</a:t>
            </a:r>
            <a:r>
              <a:rPr lang="en-US" altLang="ko-KR" sz="1400" dirty="0" err="1"/>
              <a:t>detector.c</a:t>
            </a: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4162" y="3059209"/>
            <a:ext cx="9625914" cy="24929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int </a:t>
            </a:r>
            <a:r>
              <a:rPr lang="en-US" altLang="ko-KR" sz="1200" dirty="0"/>
              <a:t>nboxes = 0;</a:t>
            </a:r>
          </a:p>
          <a:p>
            <a:r>
              <a:rPr lang="en-US" altLang="ko-KR" sz="1200" dirty="0"/>
              <a:t>        detection *dets = get_network_boxes(net, 1, 1, thresh, 0, 0, 0, &amp;nboxes);</a:t>
            </a:r>
          </a:p>
          <a:p>
            <a:r>
              <a:rPr lang="en-US" altLang="ko-KR" sz="1200" dirty="0"/>
              <a:t>        if (nms) do_nms_sort(dets, l.side*l.side*l.n, l.classes, nms);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C000"/>
                </a:solidFill>
              </a:rPr>
              <a:t>// code is added --&gt;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#if 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</a:t>
            </a:r>
            <a:r>
              <a:rPr lang="en-US" altLang="ko-KR" sz="1200" dirty="0">
                <a:solidFill>
                  <a:schemeClr val="tx1"/>
                </a:solidFill>
              </a:rPr>
              <a:t>draw_detections(im, dets, l.side*l.side*l.n, thresh, voc_names, alphabet, 20);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#else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draw_detections(im, dets, l.side*l.side*l.n, thresh, voc_names, alphabet, 20, -1, NULL, NULL, NULL);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#endif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>
                <a:solidFill>
                  <a:srgbClr val="FFC000"/>
                </a:solidFill>
              </a:rPr>
              <a:t> // code is added &lt;--</a:t>
            </a:r>
          </a:p>
          <a:p>
            <a:r>
              <a:rPr lang="en-US" altLang="ko-KR" sz="1200" dirty="0"/>
              <a:t>        save_image(im, "predictions");</a:t>
            </a:r>
          </a:p>
          <a:p>
            <a:r>
              <a:rPr lang="en-US" altLang="ko-KR" sz="1200" dirty="0"/>
              <a:t>        show_image(im, "predictions", 0);</a:t>
            </a:r>
            <a:endParaRPr lang="en-US" altLang="ko-KR" sz="1200" dirty="0" smtClean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8226" y="3067447"/>
            <a:ext cx="16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296</a:t>
            </a:r>
            <a:r>
              <a:rPr lang="ko-KR" altLang="en-US" dirty="0" smtClean="0"/>
              <a:t>번 줄 부터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A755C86-372E-41D9-B3C7-D654E67B3627}"/>
              </a:ext>
            </a:extLst>
          </p:cNvPr>
          <p:cNvSpPr txBox="1"/>
          <p:nvPr/>
        </p:nvSpPr>
        <p:spPr>
          <a:xfrm>
            <a:off x="232648" y="2880606"/>
            <a:ext cx="1591852" cy="3405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./examples/yolo.c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5765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81C4-6CA6-46F1-8CFD-4367617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물체추적 </a:t>
            </a:r>
            <a:r>
              <a:rPr lang="en-US" altLang="ko-KR" dirty="0"/>
              <a:t>– ./examples </a:t>
            </a:r>
            <a:r>
              <a:rPr lang="ko-KR" altLang="en-US" dirty="0"/>
              <a:t>예시 코드</a:t>
            </a:r>
            <a:endParaRPr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4162" y="884571"/>
            <a:ext cx="9625914" cy="27699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/>
              <a:t>  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detection </a:t>
            </a:r>
            <a:r>
              <a:rPr lang="en-US" altLang="ko-KR" sz="1200" dirty="0"/>
              <a:t>*dets = get_network_boxes(net, 1, 1, thresh, 0, 0, 0, &amp;nboxes);</a:t>
            </a:r>
          </a:p>
          <a:p>
            <a:r>
              <a:rPr lang="en-US" altLang="ko-KR" sz="1200" dirty="0"/>
              <a:t>        if (nms) do_nms_sort(dets, l.side*l.side*l.n, l.classes, nms);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C000"/>
                </a:solidFill>
              </a:rPr>
              <a:t>//code is added --&gt;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#if 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draw_detections(im, dets, l.side*l.side*l.n, thresh, coco_classes, alphabet, 80);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#else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draw_detections(im, dets, l.side*l.side*l.n, thresh, coco_classes, alphabet, 80, -1, NULL, NULL, NULL);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#endif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C000"/>
                </a:solidFill>
              </a:rPr>
              <a:t>//code is added &lt;--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save_image(im, "prediction");</a:t>
            </a:r>
          </a:p>
          <a:p>
            <a:r>
              <a:rPr lang="en-US" altLang="ko-KR" sz="1200" dirty="0"/>
              <a:t>        show_image(im, "predictions", 0);</a:t>
            </a:r>
            <a:endParaRPr lang="en-US" altLang="ko-KR" sz="1200" dirty="0" smtClean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18226" y="892809"/>
            <a:ext cx="16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326</a:t>
            </a:r>
            <a:r>
              <a:rPr lang="ko-KR" altLang="en-US" dirty="0" smtClean="0"/>
              <a:t>번 줄 부터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755C86-372E-41D9-B3C7-D654E67B3627}"/>
              </a:ext>
            </a:extLst>
          </p:cNvPr>
          <p:cNvSpPr txBox="1"/>
          <p:nvPr/>
        </p:nvSpPr>
        <p:spPr>
          <a:xfrm>
            <a:off x="232648" y="705968"/>
            <a:ext cx="1572244" cy="3405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./</a:t>
            </a:r>
            <a:r>
              <a:rPr lang="en-US" altLang="ko-KR" sz="1400" dirty="0" smtClean="0"/>
              <a:t>examples/coco.c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58422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YOLO V3 </a:t>
            </a:r>
            <a:r>
              <a:rPr lang="ko-KR" altLang="en-US"/>
              <a:t>객체명과  커맨드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793" y="838582"/>
            <a:ext cx="533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YOLO </a:t>
            </a:r>
            <a:r>
              <a:rPr lang="ko-KR" altLang="en-US" sz="1600"/>
              <a:t>에서 사용하는 객체명은 </a:t>
            </a:r>
            <a:r>
              <a:rPr lang="en-US" altLang="ko-KR" sz="1600"/>
              <a:t>classlist </a:t>
            </a:r>
            <a:r>
              <a:rPr lang="ko-KR" altLang="en-US" sz="1600"/>
              <a:t>버퍼에 아래와 같이 </a:t>
            </a:r>
            <a:endParaRPr lang="en-US" altLang="ko-KR" sz="1600"/>
          </a:p>
          <a:p>
            <a:r>
              <a:rPr lang="ko-KR" altLang="en-US" sz="1600"/>
              <a:t>정의 되어 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9" y="1532586"/>
            <a:ext cx="4916607" cy="4508813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914281" y="1722508"/>
          <a:ext cx="3749321" cy="185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24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78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앱</a:t>
                      </a:r>
                      <a:r>
                        <a:rPr lang="en-US" altLang="ko-KR" sz="1200"/>
                        <a:t>-&gt;TX2(Wifi)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TX2(Wifi)-&gt;YOLO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Class</a:t>
                      </a:r>
                      <a:r>
                        <a:rPr lang="en-US" altLang="ko-KR" sz="1200" baseline="0"/>
                        <a:t> index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apple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47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banana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46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bicycle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dog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16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01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89290" y="1423357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영상인식 객체명 전달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914849" y="4094770"/>
          <a:ext cx="333267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0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76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18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YOLO&gt;TX2(WiFi)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TX2(WiFi)-&gt;STM32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1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left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1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right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1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up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1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down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1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stop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18053" y="3786993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모터제어 명령 전달</a:t>
            </a:r>
          </a:p>
        </p:txBody>
      </p:sp>
    </p:spTree>
    <p:extLst>
      <p:ext uri="{BB962C8B-B14F-4D97-AF65-F5344CB8AC3E}">
        <p14:creationId xmlns:p14="http://schemas.microsoft.com/office/powerpoint/2010/main" val="236041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6987845-A5A5-49B0-B6AF-8FD8BCB94B57}"/>
              </a:ext>
            </a:extLst>
          </p:cNvPr>
          <p:cNvSpPr txBox="1"/>
          <p:nvPr/>
        </p:nvSpPr>
        <p:spPr>
          <a:xfrm>
            <a:off x="320632" y="1171654"/>
            <a:ext cx="925671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sudo</a:t>
            </a:r>
            <a:r>
              <a:rPr lang="en-US" altLang="ko-KR" sz="1200" b="1" dirty="0">
                <a:latin typeface="Consolas" panose="020B0609020204030204" pitchFamily="49" charset="0"/>
              </a:rPr>
              <a:t> apt-get install build-essential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sudo</a:t>
            </a:r>
            <a:r>
              <a:rPr lang="en-US" altLang="ko-KR" sz="1200" b="1" dirty="0">
                <a:latin typeface="Consolas" panose="020B0609020204030204" pitchFamily="49" charset="0"/>
              </a:rPr>
              <a:t> apt-get install </a:t>
            </a:r>
            <a:r>
              <a:rPr lang="en-US" altLang="ko-KR" sz="1200" b="1" dirty="0" err="1">
                <a:latin typeface="Consolas" panose="020B0609020204030204" pitchFamily="49" charset="0"/>
              </a:rPr>
              <a:t>cmake</a:t>
            </a:r>
            <a:r>
              <a:rPr lang="en-US" altLang="ko-KR" sz="1200" b="1" dirty="0">
                <a:latin typeface="Consolas" panose="020B0609020204030204" pitchFamily="49" charset="0"/>
              </a:rPr>
              <a:t> git pkg-config libgtk2.0-dev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libavcodec</a:t>
            </a:r>
            <a:r>
              <a:rPr lang="en-US" altLang="ko-KR" sz="1200" b="1" dirty="0">
                <a:latin typeface="Consolas" panose="020B0609020204030204" pitchFamily="49" charset="0"/>
              </a:rPr>
              <a:t>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libavformat</a:t>
            </a:r>
            <a:r>
              <a:rPr lang="en-US" altLang="ko-KR" sz="1200" b="1" dirty="0">
                <a:latin typeface="Consolas" panose="020B0609020204030204" pitchFamily="49" charset="0"/>
              </a:rPr>
              <a:t>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libswscale</a:t>
            </a:r>
            <a:r>
              <a:rPr lang="en-US" altLang="ko-KR" sz="1200" b="1" dirty="0">
                <a:latin typeface="Consolas" panose="020B0609020204030204" pitchFamily="49" charset="0"/>
              </a:rPr>
              <a:t>-dev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sudo</a:t>
            </a:r>
            <a:r>
              <a:rPr lang="en-US" altLang="ko-KR" sz="1200" b="1" dirty="0">
                <a:latin typeface="Consolas" panose="020B0609020204030204" pitchFamily="49" charset="0"/>
              </a:rPr>
              <a:t> apt-get install python-dev python3-dev python-</a:t>
            </a:r>
            <a:r>
              <a:rPr lang="en-US" altLang="ko-KR" sz="1200" b="1" dirty="0" err="1">
                <a:latin typeface="Consolas" panose="020B0609020204030204" pitchFamily="49" charset="0"/>
              </a:rPr>
              <a:t>numpy</a:t>
            </a:r>
            <a:r>
              <a:rPr lang="en-US" altLang="ko-KR" sz="1200" b="1" dirty="0">
                <a:latin typeface="Consolas" panose="020B0609020204030204" pitchFamily="49" charset="0"/>
              </a:rPr>
              <a:t> python3-numpy libtbb2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libtbb</a:t>
            </a:r>
            <a:r>
              <a:rPr lang="en-US" altLang="ko-KR" sz="1200" b="1" dirty="0">
                <a:latin typeface="Consolas" panose="020B0609020204030204" pitchFamily="49" charset="0"/>
              </a:rPr>
              <a:t>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libjpeg</a:t>
            </a:r>
            <a:r>
              <a:rPr lang="en-US" altLang="ko-KR" sz="1200" b="1" dirty="0">
                <a:latin typeface="Consolas" panose="020B0609020204030204" pitchFamily="49" charset="0"/>
              </a:rPr>
              <a:t>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libpng</a:t>
            </a:r>
            <a:r>
              <a:rPr lang="en-US" altLang="ko-KR" sz="1200" b="1" dirty="0">
                <a:latin typeface="Consolas" panose="020B0609020204030204" pitchFamily="49" charset="0"/>
              </a:rPr>
              <a:t>-dev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libtiff</a:t>
            </a:r>
            <a:r>
              <a:rPr lang="en-US" altLang="ko-KR" sz="1200" b="1" dirty="0">
                <a:latin typeface="Consolas" panose="020B0609020204030204" pitchFamily="49" charset="0"/>
              </a:rPr>
              <a:t>-dev libdc1394-22-dev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E1C274A-9AC7-4DDA-8F90-4872D9D8F5B2}"/>
              </a:ext>
            </a:extLst>
          </p:cNvPr>
          <p:cNvSpPr txBox="1"/>
          <p:nvPr/>
        </p:nvSpPr>
        <p:spPr>
          <a:xfrm>
            <a:off x="222765" y="833242"/>
            <a:ext cx="4932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OpenCV4</a:t>
            </a:r>
            <a:r>
              <a:rPr lang="ko-KR" altLang="en-US" sz="1400" dirty="0"/>
              <a:t>를 설치에 필요한 패키지 및 라이브러리를 설치한다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F27E7EE9-5211-46E0-A5F3-35E91EE92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02483"/>
              </p:ext>
            </p:extLst>
          </p:nvPr>
        </p:nvGraphicFramePr>
        <p:xfrm>
          <a:off x="320632" y="2243307"/>
          <a:ext cx="9256712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178">
                  <a:extLst>
                    <a:ext uri="{9D8B030D-6E8A-4147-A177-3AD203B41FA5}">
                      <a16:colId xmlns="" xmlns:a16="http://schemas.microsoft.com/office/drawing/2014/main" val="4154666889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1933173765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2852748299"/>
                    </a:ext>
                  </a:extLst>
                </a:gridCol>
                <a:gridCol w="2314178">
                  <a:extLst>
                    <a:ext uri="{9D8B030D-6E8A-4147-A177-3AD203B41FA5}">
                      <a16:colId xmlns="" xmlns:a16="http://schemas.microsoft.com/office/drawing/2014/main" val="232975585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OpenCV</a:t>
                      </a:r>
                      <a:r>
                        <a:rPr lang="ko-KR" altLang="en-US" sz="1600" dirty="0"/>
                        <a:t> 선택적 패키지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02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python(3)-dev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python(3)-</a:t>
                      </a:r>
                      <a:r>
                        <a:rPr lang="en-US" altLang="ko-KR" sz="1600" dirty="0" err="1"/>
                        <a:t>numpy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trike="noStrike" dirty="0"/>
                        <a:t>libtbb2</a:t>
                      </a:r>
                      <a:endParaRPr lang="ko-KR" altLang="en-US" sz="16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trike="noStrike" dirty="0" err="1"/>
                        <a:t>libtbb</a:t>
                      </a:r>
                      <a:r>
                        <a:rPr lang="en-US" altLang="ko-KR" sz="1600" strike="noStrike" dirty="0"/>
                        <a:t>-dev</a:t>
                      </a:r>
                      <a:endParaRPr lang="ko-KR" altLang="en-US" sz="1600" strike="noStrik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241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파이썬</a:t>
                      </a:r>
                      <a:r>
                        <a:rPr lang="en-US" altLang="ko-KR" sz="1400" dirty="0"/>
                        <a:t>(3)</a:t>
                      </a:r>
                      <a:r>
                        <a:rPr lang="ko-KR" altLang="en-US" sz="1400" dirty="0"/>
                        <a:t> 개발에 필요한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헤더 및 라이브러리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파이썬</a:t>
                      </a:r>
                      <a:r>
                        <a:rPr lang="en-US" altLang="ko-KR" sz="1400" dirty="0"/>
                        <a:t>(3) NumPy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행렬계산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Intel</a:t>
                      </a:r>
                      <a:r>
                        <a:rPr lang="ko-KR" altLang="en-US" sz="1400" strike="noStrike" dirty="0"/>
                        <a:t> 제공 </a:t>
                      </a:r>
                      <a:r>
                        <a:rPr lang="en-US" altLang="ko-KR" sz="1400" strike="noStrike" dirty="0"/>
                        <a:t>TBB </a:t>
                      </a:r>
                      <a:r>
                        <a:rPr lang="ko-KR" altLang="en-US" sz="1400" strike="noStrike" dirty="0"/>
                        <a:t>병렬 컴퓨팅</a:t>
                      </a:r>
                      <a:r>
                        <a:rPr lang="en-US" altLang="ko-KR" sz="1400" strike="noStrike" dirty="0"/>
                        <a:t/>
                      </a:r>
                      <a:br>
                        <a:rPr lang="en-US" altLang="ko-KR" sz="1400" strike="noStrike" dirty="0"/>
                      </a:br>
                      <a:r>
                        <a:rPr lang="ko-KR" altLang="en-US" sz="1400" strike="noStrike" dirty="0"/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TBB </a:t>
                      </a:r>
                      <a:r>
                        <a:rPr lang="ko-KR" altLang="en-US" sz="1400" strike="noStrike" dirty="0"/>
                        <a:t>병렬 컴퓨팅 개발용</a:t>
                      </a:r>
                      <a:r>
                        <a:rPr lang="en-US" altLang="ko-KR" sz="1400" strike="noStrike" dirty="0"/>
                        <a:t/>
                      </a:r>
                      <a:br>
                        <a:rPr lang="en-US" altLang="ko-KR" sz="1400" strike="noStrike" dirty="0"/>
                      </a:br>
                      <a:r>
                        <a:rPr lang="ko-KR" altLang="en-US" sz="1400" strike="noStrike" dirty="0"/>
                        <a:t>라이브러리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7499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libjpeg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png</a:t>
                      </a:r>
                      <a:r>
                        <a:rPr lang="en-US" altLang="ko-KR" sz="1600" dirty="0"/>
                        <a:t>)-dev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libtiff</a:t>
                      </a:r>
                      <a:r>
                        <a:rPr lang="en-US" altLang="ko-KR" sz="1600" dirty="0"/>
                        <a:t>-dev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libdc1394-22-dev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59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JPEG(PNG) </a:t>
                      </a:r>
                      <a:r>
                        <a:rPr lang="ko-KR" altLang="en-US" sz="1400" dirty="0"/>
                        <a:t>이미지 </a:t>
                      </a:r>
                      <a:r>
                        <a:rPr lang="en-US" altLang="ko-KR" sz="1400" dirty="0"/>
                        <a:t>R/W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라이브러리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개발용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TIFF(tagged image file format) </a:t>
                      </a:r>
                      <a:r>
                        <a:rPr lang="ko-KR" altLang="en-US" sz="1400" dirty="0"/>
                        <a:t>라이브러리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개발용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직렬통신 표준의 </a:t>
                      </a:r>
                      <a:r>
                        <a:rPr lang="en-US" altLang="ko-KR" sz="1400" dirty="0"/>
                        <a:t>IEEE 1394 </a:t>
                      </a:r>
                      <a:r>
                        <a:rPr lang="ko-KR" altLang="en-US" sz="1400" dirty="0"/>
                        <a:t>카메라 인터페이스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개발용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8159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4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OpenCV4 </a:t>
            </a:r>
            <a:r>
              <a:rPr lang="ko-KR" altLang="en-US" dirty="0"/>
              <a:t>설치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F41F152-A571-4069-A3CF-AB4F93CCF082}"/>
              </a:ext>
            </a:extLst>
          </p:cNvPr>
          <p:cNvSpPr txBox="1"/>
          <p:nvPr/>
        </p:nvSpPr>
        <p:spPr>
          <a:xfrm>
            <a:off x="222765" y="2459572"/>
            <a:ext cx="631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OpenCV </a:t>
            </a:r>
            <a:r>
              <a:rPr lang="en-US" altLang="ko-KR" sz="1400" dirty="0">
                <a:solidFill>
                  <a:srgbClr val="FF0000"/>
                </a:solidFill>
              </a:rPr>
              <a:t>4.0.1</a:t>
            </a:r>
            <a:r>
              <a:rPr lang="ko-KR" altLang="en-US" sz="1400" dirty="0"/>
              <a:t> 오픈소스를 기반으로 설치에 필요한 빌드를 생성한다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CMake</a:t>
            </a:r>
            <a:r>
              <a:rPr lang="en-US" altLang="ko-KR" sz="1400" dirty="0"/>
              <a:t> </a:t>
            </a:r>
            <a:r>
              <a:rPr lang="ko-KR" altLang="en-US" sz="1400" dirty="0"/>
              <a:t>필요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1E97D7-25D0-4768-8B84-08CC2FA7FFB3}"/>
              </a:ext>
            </a:extLst>
          </p:cNvPr>
          <p:cNvSpPr txBox="1"/>
          <p:nvPr/>
        </p:nvSpPr>
        <p:spPr>
          <a:xfrm>
            <a:off x="222765" y="833242"/>
            <a:ext cx="708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OpenCV4</a:t>
            </a:r>
            <a:r>
              <a:rPr lang="ko-KR" altLang="en-US" sz="1400" dirty="0"/>
              <a:t>을 설치하는데 사용되는 오픈소스를 </a:t>
            </a:r>
            <a:r>
              <a:rPr lang="en-US" altLang="ko-KR" sz="1400" dirty="0"/>
              <a:t>GitHub</a:t>
            </a:r>
            <a:r>
              <a:rPr lang="ko-KR" altLang="en-US" sz="1400" dirty="0"/>
              <a:t>에서 가져온다</a:t>
            </a:r>
            <a:r>
              <a:rPr lang="en-US" altLang="ko-KR" sz="1400" dirty="0"/>
              <a:t>. (</a:t>
            </a:r>
            <a:r>
              <a:rPr lang="ko-KR" altLang="en-US" sz="1400" dirty="0"/>
              <a:t>저장경로</a:t>
            </a:r>
            <a:r>
              <a:rPr lang="en-US" altLang="ko-KR" sz="1400" dirty="0"/>
              <a:t>: ~/OpenCV)</a:t>
            </a:r>
            <a:r>
              <a:rPr lang="ko-KR" altLang="en-US" sz="14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0CD34C2-5AFC-4F53-BE9D-0B842E9CE1C4}"/>
              </a:ext>
            </a:extLst>
          </p:cNvPr>
          <p:cNvSpPr txBox="1"/>
          <p:nvPr/>
        </p:nvSpPr>
        <p:spPr>
          <a:xfrm>
            <a:off x="320632" y="1171654"/>
            <a:ext cx="925671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mkdir</a:t>
            </a:r>
            <a:r>
              <a:rPr lang="en-US" altLang="ko-KR" sz="1200" b="1" dirty="0">
                <a:latin typeface="Consolas" panose="020B0609020204030204" pitchFamily="49" charset="0"/>
              </a:rPr>
              <a:t> ~/OpenCV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>
                <a:latin typeface="Consolas" panose="020B0609020204030204" pitchFamily="49" charset="0"/>
              </a:rPr>
              <a:t>cd ~/OpenCV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wget</a:t>
            </a:r>
            <a:r>
              <a:rPr lang="en-US" altLang="ko-KR" sz="1200" b="1" dirty="0">
                <a:latin typeface="Consolas" panose="020B0609020204030204" pitchFamily="49" charset="0"/>
              </a:rPr>
              <a:t> -O opencv-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4.0.1</a:t>
            </a:r>
            <a:r>
              <a:rPr lang="en-US" altLang="ko-KR" sz="1200" b="1" dirty="0">
                <a:latin typeface="Consolas" panose="020B0609020204030204" pitchFamily="49" charset="0"/>
              </a:rPr>
              <a:t>.zip https://github.com/opencv/opencv/archive/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4.0.1</a:t>
            </a:r>
            <a:r>
              <a:rPr lang="en-US" altLang="ko-KR" sz="1200" b="1" dirty="0">
                <a:latin typeface="Consolas" panose="020B0609020204030204" pitchFamily="49" charset="0"/>
              </a:rPr>
              <a:t>.zip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wget</a:t>
            </a:r>
            <a:r>
              <a:rPr lang="en-US" altLang="ko-KR" sz="1200" b="1" dirty="0">
                <a:latin typeface="Consolas" panose="020B0609020204030204" pitchFamily="49" charset="0"/>
              </a:rPr>
              <a:t> -O opencv_contrib-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4.0.1</a:t>
            </a:r>
            <a:r>
              <a:rPr lang="en-US" altLang="ko-KR" sz="1200" b="1" dirty="0">
                <a:latin typeface="Consolas" panose="020B0609020204030204" pitchFamily="49" charset="0"/>
              </a:rPr>
              <a:t>.zip https://github.com/opencv/opencv_contrib/archive/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4.0.1</a:t>
            </a:r>
            <a:r>
              <a:rPr lang="en-US" altLang="ko-KR" sz="1200" b="1" dirty="0">
                <a:latin typeface="Consolas" panose="020B0609020204030204" pitchFamily="49" charset="0"/>
              </a:rPr>
              <a:t>.zip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>
                <a:latin typeface="Consolas" panose="020B0609020204030204" pitchFamily="49" charset="0"/>
              </a:rPr>
              <a:t>unzip ‘*.zip’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54407E3-A921-46A5-A305-636C4153CE79}"/>
              </a:ext>
            </a:extLst>
          </p:cNvPr>
          <p:cNvSpPr txBox="1"/>
          <p:nvPr/>
        </p:nvSpPr>
        <p:spPr>
          <a:xfrm>
            <a:off x="320632" y="2767349"/>
            <a:ext cx="92567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 err="1">
                <a:latin typeface="Consolas" panose="020B0609020204030204" pitchFamily="49" charset="0"/>
              </a:rPr>
              <a:t>mkdir</a:t>
            </a:r>
            <a:r>
              <a:rPr lang="en-US" altLang="ko-KR" sz="1200" b="1" dirty="0">
                <a:latin typeface="Consolas" panose="020B0609020204030204" pitchFamily="49" charset="0"/>
              </a:rPr>
              <a:t> ~/OpenCV/opencv-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4.0.1</a:t>
            </a:r>
            <a:r>
              <a:rPr lang="en-US" altLang="ko-KR" sz="1200" b="1" dirty="0">
                <a:latin typeface="Consolas" panose="020B0609020204030204" pitchFamily="49" charset="0"/>
              </a:rPr>
              <a:t>/build</a:t>
            </a:r>
          </a:p>
          <a:p>
            <a:pPr marL="171450" indent="-171450">
              <a:buFont typeface="Consolas" panose="020B0609020204030204" pitchFamily="49" charset="0"/>
              <a:buChar char="$"/>
            </a:pPr>
            <a:r>
              <a:rPr lang="en-US" altLang="ko-KR" sz="1200" b="1" dirty="0">
                <a:latin typeface="Consolas" panose="020B0609020204030204" pitchFamily="49" charset="0"/>
              </a:rPr>
              <a:t>cd ~/OpenCV/opencv-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4.0.1</a:t>
            </a:r>
            <a:r>
              <a:rPr lang="en-US" altLang="ko-KR" sz="1200" b="1" dirty="0">
                <a:latin typeface="Consolas" panose="020B0609020204030204" pitchFamily="49" charset="0"/>
              </a:rPr>
              <a:t>/build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1A315D43-EB22-4A63-8490-9E1299711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565154"/>
              </p:ext>
            </p:extLst>
          </p:nvPr>
        </p:nvGraphicFramePr>
        <p:xfrm>
          <a:off x="320632" y="3429000"/>
          <a:ext cx="9256710" cy="281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Image result for gnome terminal icon">
            <a:extLst>
              <a:ext uri="{FF2B5EF4-FFF2-40B4-BE49-F238E27FC236}">
                <a16:creationId xmlns="" xmlns:a16="http://schemas.microsoft.com/office/drawing/2014/main" id="{226F4FA0-D836-4F73-89FA-3DF9F9EA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30" y="4262218"/>
            <a:ext cx="930567" cy="9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ubuntu software center icon">
            <a:extLst>
              <a:ext uri="{FF2B5EF4-FFF2-40B4-BE49-F238E27FC236}">
                <a16:creationId xmlns="" xmlns:a16="http://schemas.microsoft.com/office/drawing/2014/main" id="{CDC477B8-16B8-4CF0-A220-3FC93C83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30" y="5143099"/>
            <a:ext cx="930567" cy="9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8776504-598C-4410-A0F3-6D388F260824}"/>
              </a:ext>
            </a:extLst>
          </p:cNvPr>
          <p:cNvSpPr txBox="1"/>
          <p:nvPr/>
        </p:nvSpPr>
        <p:spPr>
          <a:xfrm>
            <a:off x="2980571" y="4727501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권장</a:t>
            </a:r>
            <a:r>
              <a:rPr lang="en-US" altLang="ko-KR" dirty="0"/>
              <a:t>: </a:t>
            </a:r>
            <a:r>
              <a:rPr lang="ko-KR" altLang="en-US" dirty="0"/>
              <a:t>명령어가 이미 있을 경우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2E7A1B1-0BCF-4A4B-B18D-E361EF317672}"/>
              </a:ext>
            </a:extLst>
          </p:cNvPr>
          <p:cNvSpPr txBox="1"/>
          <p:nvPr/>
        </p:nvSpPr>
        <p:spPr>
          <a:xfrm>
            <a:off x="2975099" y="5704334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개별적으로 </a:t>
            </a:r>
            <a:r>
              <a:rPr lang="en-US" altLang="ko-KR" dirty="0" err="1"/>
              <a:t>CMake</a:t>
            </a:r>
            <a:r>
              <a:rPr lang="ko-KR" altLang="en-US" dirty="0"/>
              <a:t>를 해야 할 경우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설치</a:t>
            </a:r>
            <a:r>
              <a:rPr lang="en-US" altLang="ko-KR" dirty="0"/>
              <a:t>: CLI</a:t>
            </a:r>
            <a:r>
              <a:rPr lang="ko-KR" altLang="en-US" dirty="0"/>
              <a:t> 방법의 </a:t>
            </a:r>
            <a:r>
              <a:rPr lang="en-US" altLang="ko-KR" dirty="0" err="1"/>
              <a:t>CMake</a:t>
            </a:r>
            <a:r>
              <a:rPr lang="en-US" altLang="ko-KR" dirty="0"/>
              <a:t> (</a:t>
            </a:r>
            <a:r>
              <a:rPr lang="ko-KR" altLang="en-US" dirty="0"/>
              <a:t>선택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1E97D7-25D0-4768-8B84-08CC2FA7FFB3}"/>
              </a:ext>
            </a:extLst>
          </p:cNvPr>
          <p:cNvSpPr txBox="1"/>
          <p:nvPr/>
        </p:nvSpPr>
        <p:spPr>
          <a:xfrm>
            <a:off x="222765" y="833242"/>
            <a:ext cx="377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터미널을 통해 </a:t>
            </a:r>
            <a:r>
              <a:rPr lang="en-US" altLang="ko-KR" sz="1400" dirty="0" err="1"/>
              <a:t>CMake</a:t>
            </a:r>
            <a:r>
              <a:rPr lang="ko-KR" altLang="en-US" sz="1400" dirty="0"/>
              <a:t>를 하는 방법을 설명한다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1F264D4-A22E-4842-A08E-F1CA9490D815}"/>
              </a:ext>
            </a:extLst>
          </p:cNvPr>
          <p:cNvSpPr txBox="1"/>
          <p:nvPr/>
        </p:nvSpPr>
        <p:spPr>
          <a:xfrm>
            <a:off x="320632" y="3429116"/>
            <a:ext cx="925670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nsolas" panose="020B0609020204030204" pitchFamily="49" charset="0"/>
              <a:buChar char="$"/>
            </a:pPr>
            <a:r>
              <a:rPr lang="en-US" altLang="ko-KR" sz="1600" b="1" dirty="0" err="1">
                <a:latin typeface="Consolas" panose="020B0609020204030204" pitchFamily="49" charset="0"/>
              </a:rPr>
              <a:t>cmake</a:t>
            </a:r>
            <a:r>
              <a:rPr lang="en-US" altLang="ko-KR" sz="1600" b="1" dirty="0">
                <a:latin typeface="Consolas" panose="020B0609020204030204" pitchFamily="49" charset="0"/>
              </a:rPr>
              <a:t> –DCMAKE_BUILD_TYPE=Release \</a:t>
            </a:r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</a:rPr>
              <a:t>-DCMAKE_INSTALL_PREFIX=/</a:t>
            </a:r>
            <a:r>
              <a:rPr lang="en-US" altLang="ko-KR" sz="1600" b="1" dirty="0" err="1">
                <a:latin typeface="Consolas" panose="020B0609020204030204" pitchFamily="49" charset="0"/>
              </a:rPr>
              <a:t>usr</a:t>
            </a:r>
            <a:r>
              <a:rPr lang="en-US" altLang="ko-KR" sz="1600" b="1" dirty="0">
                <a:latin typeface="Consolas" panose="020B0609020204030204" pitchFamily="49" charset="0"/>
              </a:rPr>
              <a:t>/local \</a:t>
            </a:r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</a:rPr>
              <a:t>-DOPENCV_EXTRA_MODULES_PATH=/home/</a:t>
            </a:r>
            <a:r>
              <a:rPr lang="en-US" altLang="ko-KR" sz="1600" b="1" dirty="0" err="1">
                <a:latin typeface="Consolas" panose="020B0609020204030204" pitchFamily="49" charset="0"/>
              </a:rPr>
              <a:t>nvidia</a:t>
            </a:r>
            <a:r>
              <a:rPr lang="en-US" altLang="ko-KR" sz="1600" b="1" dirty="0">
                <a:latin typeface="Consolas" panose="020B0609020204030204" pitchFamily="49" charset="0"/>
              </a:rPr>
              <a:t>/OpenCV/opencv_contrib-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4.0.1</a:t>
            </a:r>
            <a:r>
              <a:rPr lang="en-US" altLang="ko-KR" sz="1600" b="1" dirty="0">
                <a:latin typeface="Consolas" panose="020B0609020204030204" pitchFamily="49" charset="0"/>
              </a:rPr>
              <a:t>/modules \</a:t>
            </a:r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</a:rPr>
              <a:t>-DPYTHON_DEFAULT_EXECUTABLE=/</a:t>
            </a:r>
            <a:r>
              <a:rPr lang="en-US" altLang="ko-KR" sz="1600" b="1" dirty="0" err="1">
                <a:latin typeface="Consolas" panose="020B0609020204030204" pitchFamily="49" charset="0"/>
              </a:rPr>
              <a:t>usr</a:t>
            </a:r>
            <a:r>
              <a:rPr lang="en-US" altLang="ko-KR" sz="1600" b="1" dirty="0">
                <a:latin typeface="Consolas" panose="020B0609020204030204" pitchFamily="49" charset="0"/>
              </a:rPr>
              <a:t>/bin/python3 \</a:t>
            </a:r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</a:rPr>
              <a:t>-DOPENCV_GENERATE_PKGCONFIG=ON \</a:t>
            </a:r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</a:rPr>
              <a:t>-DWITH-CUDA=ON \</a:t>
            </a:r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</a:rPr>
              <a:t>-DCUDA_FAST_MATH=ON \</a:t>
            </a:r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</a:rPr>
              <a:t>-DBUILD_PERF_TESTS=OFF \</a:t>
            </a:r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</a:rPr>
              <a:t>-DBUILD_TESTS=OFF \</a:t>
            </a:r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</a:rPr>
              <a:t>-DBUILD_JAVA=OFF \</a:t>
            </a:r>
            <a:br>
              <a:rPr lang="en-US" altLang="ko-KR" sz="1600" b="1" dirty="0">
                <a:latin typeface="Consolas" panose="020B0609020204030204" pitchFamily="49" charset="0"/>
              </a:rPr>
            </a:br>
            <a:r>
              <a:rPr lang="en-US" altLang="ko-KR" sz="1600" b="1" dirty="0">
                <a:latin typeface="Consolas" panose="020B0609020204030204" pitchFamily="49" charset="0"/>
              </a:rPr>
              <a:t>..</a:t>
            </a:r>
          </a:p>
        </p:txBody>
      </p:sp>
      <p:pic>
        <p:nvPicPr>
          <p:cNvPr id="2050" name="Picture 2" descr="Image result for gnome terminal icon">
            <a:extLst>
              <a:ext uri="{FF2B5EF4-FFF2-40B4-BE49-F238E27FC236}">
                <a16:creationId xmlns="" xmlns:a16="http://schemas.microsoft.com/office/drawing/2014/main" id="{2FCDAA0A-9A3D-4976-A79C-F1F43E5A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1141019"/>
            <a:ext cx="2012874" cy="201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ursor">
            <a:extLst>
              <a:ext uri="{FF2B5EF4-FFF2-40B4-BE49-F238E27FC236}">
                <a16:creationId xmlns="" xmlns:a16="http://schemas.microsoft.com/office/drawing/2014/main" id="{A795F987-1A14-445F-A88B-3875B2DA08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4208" y="2085604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BBE6D68-3F76-4B45-AA37-2183F40EE708}"/>
              </a:ext>
            </a:extLst>
          </p:cNvPr>
          <p:cNvSpPr/>
          <p:nvPr/>
        </p:nvSpPr>
        <p:spPr>
          <a:xfrm rot="20800245">
            <a:off x="2417886" y="2085604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Click!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B290BA6-624D-4A5D-8D2B-249C7E45C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27" y="1379236"/>
            <a:ext cx="1475149" cy="1544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DBE6200-C2A0-46E8-8F31-1512B8C28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66" y="1375391"/>
            <a:ext cx="1475149" cy="1544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752294D-9545-4903-AE08-6068C71E8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23" y="1375391"/>
            <a:ext cx="1475149" cy="1544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D7D8661-F068-40A5-A345-63014827E74B}"/>
              </a:ext>
            </a:extLst>
          </p:cNvPr>
          <p:cNvSpPr txBox="1"/>
          <p:nvPr/>
        </p:nvSpPr>
        <p:spPr>
          <a:xfrm>
            <a:off x="4550727" y="1793216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-150" dirty="0"/>
              <a:t>CTRL</a:t>
            </a:r>
            <a:endParaRPr lang="en-US" sz="2400" b="1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4917566-0D3E-400F-9D54-B1AD3E09E777}"/>
              </a:ext>
            </a:extLst>
          </p:cNvPr>
          <p:cNvSpPr txBox="1"/>
          <p:nvPr/>
        </p:nvSpPr>
        <p:spPr>
          <a:xfrm>
            <a:off x="6214641" y="1793216"/>
            <a:ext cx="787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-150" dirty="0"/>
              <a:t>ALT</a:t>
            </a:r>
            <a:endParaRPr lang="en-US" sz="2400" b="1" spc="-15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E0E6C11-1D54-44D8-811B-6C9D7BD21C72}"/>
              </a:ext>
            </a:extLst>
          </p:cNvPr>
          <p:cNvSpPr txBox="1"/>
          <p:nvPr/>
        </p:nvSpPr>
        <p:spPr>
          <a:xfrm>
            <a:off x="8402147" y="1670104"/>
            <a:ext cx="522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T</a:t>
            </a:r>
            <a:endParaRPr lang="en-US" sz="2400" b="1" dirty="0"/>
          </a:p>
        </p:txBody>
      </p:sp>
      <p:pic>
        <p:nvPicPr>
          <p:cNvPr id="10" name="Graphic 9" descr="Add">
            <a:extLst>
              <a:ext uri="{FF2B5EF4-FFF2-40B4-BE49-F238E27FC236}">
                <a16:creationId xmlns="" xmlns:a16="http://schemas.microsoft.com/office/drawing/2014/main" id="{F1852AE4-3BD3-4CDB-9527-D8667075C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8061" y="1902423"/>
            <a:ext cx="490066" cy="4900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A83C86C-743C-4E2E-9D86-9D02BCE9E1BE}"/>
              </a:ext>
            </a:extLst>
          </p:cNvPr>
          <p:cNvSpPr txBox="1"/>
          <p:nvPr/>
        </p:nvSpPr>
        <p:spPr>
          <a:xfrm>
            <a:off x="3257704" y="1855068"/>
            <a:ext cx="63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-150" dirty="0"/>
              <a:t>OR</a:t>
            </a:r>
            <a:endParaRPr lang="en-US" sz="2400" b="1" spc="-150" dirty="0"/>
          </a:p>
        </p:txBody>
      </p:sp>
    </p:spTree>
    <p:extLst>
      <p:ext uri="{BB962C8B-B14F-4D97-AF65-F5344CB8AC3E}">
        <p14:creationId xmlns:p14="http://schemas.microsoft.com/office/powerpoint/2010/main" val="191031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설치</a:t>
            </a:r>
            <a:r>
              <a:rPr lang="en-US" altLang="ko-KR" dirty="0"/>
              <a:t>: GUI</a:t>
            </a:r>
            <a:r>
              <a:rPr lang="ko-KR" altLang="en-US" dirty="0"/>
              <a:t> 방법의 </a:t>
            </a:r>
            <a:r>
              <a:rPr lang="en-US" altLang="ko-KR" dirty="0" err="1"/>
              <a:t>Cmake</a:t>
            </a:r>
            <a:r>
              <a:rPr lang="en-US" altLang="ko-KR" dirty="0"/>
              <a:t> (</a:t>
            </a:r>
            <a:r>
              <a:rPr lang="ko-KR" altLang="en-US" dirty="0"/>
              <a:t>선택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263ADB-8F21-47E3-94A6-3BDF7C4E446A}"/>
              </a:ext>
            </a:extLst>
          </p:cNvPr>
          <p:cNvSpPr txBox="1"/>
          <p:nvPr/>
        </p:nvSpPr>
        <p:spPr>
          <a:xfrm>
            <a:off x="222765" y="833242"/>
            <a:ext cx="5303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우분투의 </a:t>
            </a:r>
            <a:r>
              <a:rPr lang="en-US" altLang="ko-KR" sz="1400" dirty="0"/>
              <a:t>Software</a:t>
            </a:r>
            <a:r>
              <a:rPr lang="ko-KR" altLang="en-US" sz="1400" dirty="0"/>
              <a:t>에서 제공하는 프로그램에서 </a:t>
            </a:r>
            <a:r>
              <a:rPr lang="en-US" altLang="ko-KR" sz="1400" dirty="0" err="1"/>
              <a:t>CMake</a:t>
            </a:r>
            <a:r>
              <a:rPr lang="ko-KR" altLang="en-US" sz="1400" dirty="0"/>
              <a:t>를 설치한다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25A0010-66F7-41CB-B8F7-FC8B51CD6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4" t="2293" r="25041" b="71054"/>
          <a:stretch/>
        </p:blipFill>
        <p:spPr>
          <a:xfrm>
            <a:off x="222765" y="3153892"/>
            <a:ext cx="9350742" cy="3008206"/>
          </a:xfrm>
          <a:prstGeom prst="rect">
            <a:avLst/>
          </a:prstGeom>
        </p:spPr>
      </p:pic>
      <p:sp>
        <p:nvSpPr>
          <p:cNvPr id="5" name="직사각형 6">
            <a:extLst>
              <a:ext uri="{FF2B5EF4-FFF2-40B4-BE49-F238E27FC236}">
                <a16:creationId xmlns="" xmlns:a16="http://schemas.microsoft.com/office/drawing/2014/main" id="{B20A7099-0432-4DA2-9C5C-4145BA09C6FE}"/>
              </a:ext>
            </a:extLst>
          </p:cNvPr>
          <p:cNvSpPr/>
          <p:nvPr/>
        </p:nvSpPr>
        <p:spPr>
          <a:xfrm>
            <a:off x="353344" y="4980278"/>
            <a:ext cx="9106727" cy="108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ubuntu software center icon">
            <a:extLst>
              <a:ext uri="{FF2B5EF4-FFF2-40B4-BE49-F238E27FC236}">
                <a16:creationId xmlns="" xmlns:a16="http://schemas.microsoft.com/office/drawing/2014/main" id="{519B6208-DE1E-4E8F-BE62-3666EBE6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60" y="1141019"/>
            <a:ext cx="1626551" cy="170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ursor">
            <a:extLst>
              <a:ext uri="{FF2B5EF4-FFF2-40B4-BE49-F238E27FC236}">
                <a16:creationId xmlns="" xmlns:a16="http://schemas.microsoft.com/office/drawing/2014/main" id="{96618287-25BA-4A25-8753-3DA6A8E13E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8135" y="2085604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E14F0D2-EA86-4C96-A57E-56860226E04A}"/>
              </a:ext>
            </a:extLst>
          </p:cNvPr>
          <p:cNvSpPr/>
          <p:nvPr/>
        </p:nvSpPr>
        <p:spPr>
          <a:xfrm rot="20800245">
            <a:off x="5521813" y="2085604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Click!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8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45234FE-0D5D-4BE0-B3B9-E1DBCDB27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/>
          <a:stretch/>
        </p:blipFill>
        <p:spPr>
          <a:xfrm>
            <a:off x="543613" y="1141019"/>
            <a:ext cx="8818774" cy="5138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설치</a:t>
            </a:r>
            <a:r>
              <a:rPr lang="en-US" altLang="ko-KR" dirty="0"/>
              <a:t>: GUI</a:t>
            </a:r>
            <a:r>
              <a:rPr lang="ko-KR" altLang="en-US" dirty="0"/>
              <a:t> 방법의 </a:t>
            </a:r>
            <a:r>
              <a:rPr lang="en-US" altLang="ko-KR" dirty="0" err="1"/>
              <a:t>Cmake</a:t>
            </a:r>
            <a:r>
              <a:rPr lang="en-US" altLang="ko-KR" dirty="0"/>
              <a:t> (</a:t>
            </a:r>
            <a:r>
              <a:rPr lang="ko-KR" altLang="en-US" dirty="0"/>
              <a:t>선택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6812A64-9E5C-44A1-8323-4AB89AD49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" t="2301" r="69092" b="91526"/>
          <a:stretch/>
        </p:blipFill>
        <p:spPr>
          <a:xfrm>
            <a:off x="568780" y="1273582"/>
            <a:ext cx="8157837" cy="1029411"/>
          </a:xfrm>
          <a:prstGeom prst="rect">
            <a:avLst/>
          </a:prstGeom>
        </p:spPr>
      </p:pic>
      <p:sp>
        <p:nvSpPr>
          <p:cNvPr id="10" name="직사각형 6">
            <a:extLst>
              <a:ext uri="{FF2B5EF4-FFF2-40B4-BE49-F238E27FC236}">
                <a16:creationId xmlns="" xmlns:a16="http://schemas.microsoft.com/office/drawing/2014/main" id="{F2A5F01D-EACD-4CB2-BD59-9D07AFC27AAA}"/>
              </a:ext>
            </a:extLst>
          </p:cNvPr>
          <p:cNvSpPr/>
          <p:nvPr/>
        </p:nvSpPr>
        <p:spPr>
          <a:xfrm>
            <a:off x="3636350" y="1315660"/>
            <a:ext cx="5029200" cy="987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B6FD36-485D-4A19-AB42-8ED84C440B5B}"/>
              </a:ext>
            </a:extLst>
          </p:cNvPr>
          <p:cNvSpPr txBox="1"/>
          <p:nvPr/>
        </p:nvSpPr>
        <p:spPr>
          <a:xfrm>
            <a:off x="222765" y="833242"/>
            <a:ext cx="6904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CMake</a:t>
            </a:r>
            <a:r>
              <a:rPr lang="en-US" altLang="ko-KR" sz="1400" dirty="0"/>
              <a:t> GUI</a:t>
            </a:r>
            <a:r>
              <a:rPr lang="ko-KR" altLang="en-US" sz="1400" dirty="0"/>
              <a:t>를 실행하고 소스코드 경로와 빌드 경로를 입력하고</a:t>
            </a:r>
            <a:r>
              <a:rPr lang="en-US" altLang="ko-KR" sz="1400" dirty="0"/>
              <a:t>, Configure </a:t>
            </a:r>
            <a:r>
              <a:rPr lang="ko-KR" altLang="en-US" sz="1400" dirty="0"/>
              <a:t>버튼을 누른다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A8612BA-A4CB-4244-9181-507339985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t="59458" r="68292" b="35164"/>
          <a:stretch/>
        </p:blipFill>
        <p:spPr>
          <a:xfrm>
            <a:off x="577169" y="4202884"/>
            <a:ext cx="7335875" cy="785915"/>
          </a:xfrm>
          <a:prstGeom prst="rect">
            <a:avLst/>
          </a:prstGeom>
        </p:spPr>
      </p:pic>
      <p:sp>
        <p:nvSpPr>
          <p:cNvPr id="11" name="직사각형 6">
            <a:extLst>
              <a:ext uri="{FF2B5EF4-FFF2-40B4-BE49-F238E27FC236}">
                <a16:creationId xmlns="" xmlns:a16="http://schemas.microsoft.com/office/drawing/2014/main" id="{450BF908-F298-42FF-9672-57696EB25968}"/>
              </a:ext>
            </a:extLst>
          </p:cNvPr>
          <p:cNvSpPr/>
          <p:nvPr/>
        </p:nvSpPr>
        <p:spPr>
          <a:xfrm>
            <a:off x="627503" y="4555118"/>
            <a:ext cx="1167741" cy="433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8A92855-8B1C-41DB-8CE4-736FD3951B02}"/>
              </a:ext>
            </a:extLst>
          </p:cNvPr>
          <p:cNvSpPr txBox="1"/>
          <p:nvPr/>
        </p:nvSpPr>
        <p:spPr>
          <a:xfrm>
            <a:off x="3255353" y="124874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B5027FE-44A1-4AA0-B9EF-0B36E4EC356D}"/>
              </a:ext>
            </a:extLst>
          </p:cNvPr>
          <p:cNvSpPr txBox="1"/>
          <p:nvPr/>
        </p:nvSpPr>
        <p:spPr>
          <a:xfrm>
            <a:off x="518871" y="419573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4361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설치</a:t>
            </a:r>
            <a:r>
              <a:rPr lang="en-US" altLang="ko-KR" dirty="0"/>
              <a:t>: GUI</a:t>
            </a:r>
            <a:r>
              <a:rPr lang="ko-KR" altLang="en-US" dirty="0"/>
              <a:t> 방법의 </a:t>
            </a:r>
            <a:r>
              <a:rPr lang="en-US" altLang="ko-KR" dirty="0" err="1"/>
              <a:t>Cmake</a:t>
            </a:r>
            <a:r>
              <a:rPr lang="en-US" altLang="ko-KR" dirty="0"/>
              <a:t> (</a:t>
            </a:r>
            <a:r>
              <a:rPr lang="ko-KR" altLang="en-US" dirty="0"/>
              <a:t>선택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B6FD36-485D-4A19-AB42-8ED84C440B5B}"/>
              </a:ext>
            </a:extLst>
          </p:cNvPr>
          <p:cNvSpPr txBox="1"/>
          <p:nvPr/>
        </p:nvSpPr>
        <p:spPr>
          <a:xfrm>
            <a:off x="222765" y="833242"/>
            <a:ext cx="3400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설정 변경 없이 바로 </a:t>
            </a:r>
            <a:r>
              <a:rPr lang="en-US" altLang="ko-KR" sz="1400" dirty="0"/>
              <a:t>Finish </a:t>
            </a:r>
            <a:r>
              <a:rPr lang="ko-KR" altLang="en-US" sz="1400" dirty="0"/>
              <a:t>버튼을 누른다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B5A0E5-C1C8-4690-85CB-7F00DD06B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9" t="30917" r="35893" b="33453"/>
          <a:stretch/>
        </p:blipFill>
        <p:spPr>
          <a:xfrm>
            <a:off x="2008231" y="1142736"/>
            <a:ext cx="6333061" cy="4882022"/>
          </a:xfrm>
          <a:prstGeom prst="rect">
            <a:avLst/>
          </a:prstGeom>
        </p:spPr>
      </p:pic>
      <p:sp>
        <p:nvSpPr>
          <p:cNvPr id="8" name="직사각형 6">
            <a:extLst>
              <a:ext uri="{FF2B5EF4-FFF2-40B4-BE49-F238E27FC236}">
                <a16:creationId xmlns="" xmlns:a16="http://schemas.microsoft.com/office/drawing/2014/main" id="{620B2726-43FF-4A8B-9BBF-50E50E3719A4}"/>
              </a:ext>
            </a:extLst>
          </p:cNvPr>
          <p:cNvSpPr/>
          <p:nvPr/>
        </p:nvSpPr>
        <p:spPr>
          <a:xfrm>
            <a:off x="6055180" y="5528345"/>
            <a:ext cx="1100629" cy="41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P Simplified"/>
        <a:ea typeface="맑은 고딕"/>
        <a:cs typeface=""/>
      </a:majorFont>
      <a:minorFont>
        <a:latin typeface="HP Simplified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15042</TotalTime>
  <Words>2778</Words>
  <Application>Microsoft Office PowerPoint</Application>
  <PresentationFormat>A4 용지(210x297mm)</PresentationFormat>
  <Paragraphs>474</Paragraphs>
  <Slides>34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Arial Unicode MS</vt:lpstr>
      <vt:lpstr>HP Simplified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OpenCV 설치</vt:lpstr>
      <vt:lpstr>OpenCV 설치</vt:lpstr>
      <vt:lpstr>OpenCV4 설치</vt:lpstr>
      <vt:lpstr>OpenCV 설치: CLI 방법의 CMake (선택 1)</vt:lpstr>
      <vt:lpstr>OpenCV 설치: GUI 방법의 Cmake (선택 2)</vt:lpstr>
      <vt:lpstr>OpenCV 설치: GUI 방법의 Cmake (선택 2)</vt:lpstr>
      <vt:lpstr>OpenCV 설치: GUI 방법의 Cmake (선택 2)</vt:lpstr>
      <vt:lpstr>OpenCV 설치: GUI 방법의 Cmake (선택 2)</vt:lpstr>
      <vt:lpstr>OpenCV 설치: GUI 방법의 Cmake (선택 2)</vt:lpstr>
      <vt:lpstr>OpenCV 설치: GUI 방법의 Cmake (선택 2)</vt:lpstr>
      <vt:lpstr>OpenCV 설치</vt:lpstr>
      <vt:lpstr>Darknet 설치</vt:lpstr>
      <vt:lpstr>YOLOv3 실행 준비</vt:lpstr>
      <vt:lpstr>YOLOv3 실행</vt:lpstr>
      <vt:lpstr>YOLOv3 실행 – 임계치 설정</vt:lpstr>
      <vt:lpstr>YOLOv3 실행 – 웹캠 사용</vt:lpstr>
      <vt:lpstr>YOLOv3 실행 – 온보드 카메라 사용</vt:lpstr>
      <vt:lpstr>YOLOv3 실행 – 온보드 카메라 사용</vt:lpstr>
      <vt:lpstr>YOLOv3 물체추적</vt:lpstr>
      <vt:lpstr>YOLOv3 물체추적</vt:lpstr>
      <vt:lpstr>YOLOv3 물체추적 – 소스코드 수정 목록</vt:lpstr>
      <vt:lpstr>YOLOv3 물체추적 – ./src/image.c</vt:lpstr>
      <vt:lpstr>YOLOv3 물체추적 – ./src/image.c</vt:lpstr>
      <vt:lpstr>YOLOv3 물체추적 – ./src/image.c</vt:lpstr>
      <vt:lpstr>YOLOv3 물체추적 – ./src/image.c</vt:lpstr>
      <vt:lpstr>YOLOv3 물체추적 – ./include/darknet.h</vt:lpstr>
      <vt:lpstr>YOLOv3 물체추적 – ./src/demo.c</vt:lpstr>
      <vt:lpstr>YOLOv3 물체추적 – ./src/demo.c</vt:lpstr>
      <vt:lpstr>YOLOv3 물체추적 – ./src/demo.c</vt:lpstr>
      <vt:lpstr>YOLOv3 물체추적 – ./examples 예시 코드</vt:lpstr>
      <vt:lpstr>YOLOv3 물체추적 – ./examples 예시 코드</vt:lpstr>
      <vt:lpstr>YOLO V3 객체명과  커맨드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jacheonkoo</dc:creator>
  <cp:lastModifiedBy>Kim Jaehyun</cp:lastModifiedBy>
  <cp:revision>888</cp:revision>
  <dcterms:created xsi:type="dcterms:W3CDTF">2013-07-02T03:05:33Z</dcterms:created>
  <dcterms:modified xsi:type="dcterms:W3CDTF">2019-11-29T04:42:28Z</dcterms:modified>
</cp:coreProperties>
</file>