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5025-C6F6-4AFE-84A2-AA6317B07999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C8D0-ECB2-4550-96B8-C46C7AF78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17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5025-C6F6-4AFE-84A2-AA6317B07999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C8D0-ECB2-4550-96B8-C46C7AF78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1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5025-C6F6-4AFE-84A2-AA6317B07999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C8D0-ECB2-4550-96B8-C46C7AF78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86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5025-C6F6-4AFE-84A2-AA6317B07999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C8D0-ECB2-4550-96B8-C46C7AF78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44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5025-C6F6-4AFE-84A2-AA6317B07999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C8D0-ECB2-4550-96B8-C46C7AF78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65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5025-C6F6-4AFE-84A2-AA6317B07999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C8D0-ECB2-4550-96B8-C46C7AF78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5025-C6F6-4AFE-84A2-AA6317B07999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C8D0-ECB2-4550-96B8-C46C7AF78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5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5025-C6F6-4AFE-84A2-AA6317B07999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C8D0-ECB2-4550-96B8-C46C7AF78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67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5025-C6F6-4AFE-84A2-AA6317B07999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C8D0-ECB2-4550-96B8-C46C7AF78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9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5025-C6F6-4AFE-84A2-AA6317B07999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C8D0-ECB2-4550-96B8-C46C7AF78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5025-C6F6-4AFE-84A2-AA6317B07999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C8D0-ECB2-4550-96B8-C46C7AF78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1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5025-C6F6-4AFE-84A2-AA6317B07999}" type="datetimeFigureOut">
              <a:rPr lang="ru-RU" smtClean="0"/>
              <a:t>28.04.2017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C8D0-ECB2-4550-96B8-C46C7AF78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5900"/>
            <a:ext cx="11496960" cy="3686866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1016000" y="2298700"/>
            <a:ext cx="723900" cy="219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4495800"/>
            <a:ext cx="466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150mm inset will be removed and replaced with one casing section of 1583 mm long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13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5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95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4698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</Words>
  <Application>Microsoft Office PowerPoint</Application>
  <PresentationFormat>Широкоэкранный</PresentationFormat>
  <Paragraphs>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Evgeny Goremychkin</dc:creator>
  <cp:lastModifiedBy>Evgeny Goremychkin</cp:lastModifiedBy>
  <cp:revision>3</cp:revision>
  <dcterms:created xsi:type="dcterms:W3CDTF">2017-04-28T10:18:40Z</dcterms:created>
  <dcterms:modified xsi:type="dcterms:W3CDTF">2017-04-28T12:56:01Z</dcterms:modified>
</cp:coreProperties>
</file>