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2" r:id="rId7"/>
    <p:sldId id="258" r:id="rId8"/>
    <p:sldId id="263" r:id="rId9"/>
    <p:sldId id="261" r:id="rId10"/>
    <p:sldId id="264" r:id="rId11"/>
    <p:sldId id="265" r:id="rId12"/>
    <p:sldId id="260" r:id="rId13"/>
    <p:sldId id="266" r:id="rId14"/>
    <p:sldId id="267" r:id="rId15"/>
    <p:sldId id="268" r:id="rId16"/>
    <p:sldId id="269" r:id="rId17"/>
    <p:sldId id="270" r:id="rId18"/>
    <p:sldId id="271" r:id="rId19"/>
    <p:sldId id="25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A1AD28-E60F-A00E-BF50-DEA55EED1A70}" v="54" dt="2025-04-09T18:50:31.061"/>
    <p1510:client id="{C78A6FDD-7EA7-459A-B767-7F31E4366236}" v="1" dt="2025-04-09T09:06:12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4AD52ED-828A-4071-B374-1A63CA5B9BE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70F64EC-CE4D-409F-9E7D-AD722FAA9D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6135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52ED-828A-4071-B374-1A63CA5B9BE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64EC-CE4D-409F-9E7D-AD722FAA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4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52ED-828A-4071-B374-1A63CA5B9BE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64EC-CE4D-409F-9E7D-AD722FAA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6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52ED-828A-4071-B374-1A63CA5B9BE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64EC-CE4D-409F-9E7D-AD722FAA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49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52ED-828A-4071-B374-1A63CA5B9BE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64EC-CE4D-409F-9E7D-AD722FAA9D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3823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52ED-828A-4071-B374-1A63CA5B9BE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64EC-CE4D-409F-9E7D-AD722FAA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6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52ED-828A-4071-B374-1A63CA5B9BE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64EC-CE4D-409F-9E7D-AD722FAA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0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52ED-828A-4071-B374-1A63CA5B9BE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64EC-CE4D-409F-9E7D-AD722FAA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9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52ED-828A-4071-B374-1A63CA5B9BE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64EC-CE4D-409F-9E7D-AD722FAA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5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52ED-828A-4071-B374-1A63CA5B9BE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64EC-CE4D-409F-9E7D-AD722FAA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4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D52ED-828A-4071-B374-1A63CA5B9BE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F64EC-CE4D-409F-9E7D-AD722FAA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1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4AD52ED-828A-4071-B374-1A63CA5B9BE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70F64EC-CE4D-409F-9E7D-AD722FAA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041210-931E-942D-5E18-A9D1D2000A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/>
              <a:t>Céges képzések nyilvántartása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DFE5C3B-945F-70BD-D84B-436344A1A4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err="1"/>
              <a:t>Hello_word</a:t>
            </a:r>
            <a:r>
              <a:rPr lang="hu-HU"/>
              <a:t>: Kordics Kristóf, Komlósi András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91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4CE7CC-8C72-A856-D9FA-90C9A72AC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8ADE8F-89BE-4BE6-5848-22E761927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Módosítás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artalom helye 4" descr="A képen szöveg, képernyőkép, szoftver, Számítógépes ikon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9C24989D-FF62-BEC6-F224-F717E4083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925" y="640081"/>
            <a:ext cx="7217433" cy="382524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75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DCE976-C36A-0DDC-36A6-B432CB377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C2256EA-74DC-CEC6-880E-7FCFD6524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Módosítás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Tartalom helye 2" descr="A képen szöveg, képernyőkép, szoftver, Weblap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94B4FE8F-FC4E-4256-E06A-2DB54956B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229" y="0"/>
            <a:ext cx="9632829" cy="51054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35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C944-1727-974C-EE54-0372BDE0C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8DA8FB4-D29B-4BAB-E2D0-7976323C0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Módosítás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Tartalom helye 2" descr="A képen szöveg, képernyőkép, szoftver, Weblap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9DF0EE72-0F9A-B5C7-5F87-14FD36D394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225" y="0"/>
            <a:ext cx="9632829" cy="51054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94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D60703-5C2B-F655-94B0-286F1011B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0FF81DD-2A44-A563-3177-97535E9DD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Keresés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Tartalom helye 5" descr="A képen szöveg, képernyőkép, szoftve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A5A63504-2959-7D95-8573-052A71845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7121" y="0"/>
            <a:ext cx="9623938" cy="510068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97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C5D76E-E835-1925-8770-6EF26CD6F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3209939-33EB-E0FE-314D-E311FCF93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Keresés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Tartalom helye 2" descr="A képen képernyőkép, szöveg, szoftve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B5C9C9FB-D43D-1A66-F379-555F1D086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6014"/>
            <a:ext cx="9667080" cy="5099386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25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6D4D86-6C4C-5C51-1372-CE3D71390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3DEC42C-4D80-24A4-04A6-1B4DF09A3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Keresés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Tartalom helye 2" descr="A képen képernyőkép, szöveg, szoftve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EFBA47FC-EEBA-67E4-5B56-26894FFB2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225" y="0"/>
            <a:ext cx="9632829" cy="51054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78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59AF01-1E33-C104-D2E4-7663B060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Jövőbeli fejlesztések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E15F54-374E-B130-F72F-572370E12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Import</a:t>
            </a:r>
            <a:r>
              <a:rPr lang="hu-HU" dirty="0"/>
              <a:t>, export funkció implementálása</a:t>
            </a:r>
          </a:p>
          <a:p>
            <a:r>
              <a:rPr lang="hu-HU" dirty="0"/>
              <a:t>Visszavonás (</a:t>
            </a:r>
            <a:r>
              <a:rPr lang="hu-HU" dirty="0" err="1"/>
              <a:t>Ctr</a:t>
            </a:r>
            <a:r>
              <a:rPr lang="hu-HU" dirty="0"/>
              <a:t> + z) funkció opcionális</a:t>
            </a:r>
          </a:p>
        </p:txBody>
      </p:sp>
    </p:spTree>
    <p:extLst>
      <p:ext uri="{BB962C8B-B14F-4D97-AF65-F5344CB8AC3E}">
        <p14:creationId xmlns:p14="http://schemas.microsoft.com/office/powerpoint/2010/main" val="163965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B0F74F9-E373-4883-A533-C80C53DE6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65FFFB-1163-4DA7-83B0-B8677ABBC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658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117A05-2F4F-4370-A926-6191A5C3D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C6EBD7E9-2F2B-031E-6AF2-A006088E6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3340" r="-2" b="7421"/>
          <a:stretch/>
        </p:blipFill>
        <p:spPr>
          <a:xfrm>
            <a:off x="2000616" y="1123527"/>
            <a:ext cx="8190762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084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D79E2C-6667-BF29-BCCB-5C66E17C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EK-diagramm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67EC28-A57D-95B8-8020-7DF79E19F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528" y="3766"/>
            <a:ext cx="9717397" cy="510163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1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278146F-9438-3672-E98E-59BF43A39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Felület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Tartalom helye 5" descr="A képen szöveg, képernyőkép, Betűtípus, Márka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A1257273-8D18-F28C-1507-B38D69145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1" y="1281"/>
            <a:ext cx="9641840" cy="5110176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0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0FF873-0D97-4AE7-A97E-53991037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Tartalom helye 3" descr="A képen szöveg, képernyőkép, Betűtípu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919DCD1F-199B-9DFF-8996-0585A11B8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667" y="719555"/>
            <a:ext cx="9548706" cy="541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52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293A9A0-5410-95DA-B19A-52487DA01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Adatok hozzáadása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Tartalom helye 5" descr="A képen szöveg, képernyőkép, szoftver, Számítógépes ikon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C0D8EAEE-46E4-7482-77BE-AE1ACA9A2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640" y="0"/>
            <a:ext cx="9654419" cy="511684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88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3E4B05-84D8-3EFD-52E9-96BE326B6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5C8831E-F239-405C-99B7-7EE7D6B04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dirty="0" err="1">
                <a:solidFill>
                  <a:srgbClr val="FFFFFF"/>
                </a:solidFill>
              </a:rPr>
              <a:t>Adatok</a:t>
            </a:r>
            <a:r>
              <a:rPr lang="en-US" sz="5400" dirty="0">
                <a:solidFill>
                  <a:srgbClr val="FFFFFF"/>
                </a:solidFill>
              </a:rPr>
              <a:t> </a:t>
            </a:r>
            <a:r>
              <a:rPr lang="en-US" sz="5400" dirty="0" err="1">
                <a:solidFill>
                  <a:srgbClr val="FFFFFF"/>
                </a:solidFill>
              </a:rPr>
              <a:t>hozzáadása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artalom helye 4" descr="A képen képernyőkép, szöveg, szoftve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24B8A1D4-DFB8-93BD-148B-9FA414AA0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230" y="0"/>
            <a:ext cx="9632829" cy="51054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9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7A755F-F580-1071-95C2-D8BD47ED5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009B542-59F6-AD28-33FF-2707ED0B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Adatok hozzáadása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artalom helye 4" descr="A képen képernyőkép, szöveg, szoftver, Számítógépes ikon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C6FD6EAB-7DA6-26A7-164E-B4DD7923A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6961" y="0"/>
            <a:ext cx="9634098" cy="510607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09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E543AE0-98E4-9420-0EAD-6FD806BAE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Adatok megjelenítése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Tartalom helye 5" descr="A képen szöveg, szoftver, képernyőkép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6D111542-DBDC-A6A8-6D30-103410781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229" y="0"/>
            <a:ext cx="9632829" cy="51054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59792"/>
      </p:ext>
    </p:extLst>
  </p:cSld>
  <p:clrMapOvr>
    <a:masterClrMapping/>
  </p:clrMapOvr>
</p:sld>
</file>

<file path=ppt/theme/theme1.xml><?xml version="1.0" encoding="utf-8"?>
<a:theme xmlns:a="http://schemas.openxmlformats.org/drawingml/2006/main" name="Nézet">
  <a:themeElements>
    <a:clrScheme name="Néze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Néze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éze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d7bcea6-c4fe-4148-8d57-a9d8734d127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D7E28B76734CAE469493248640467760" ma:contentTypeVersion="13" ma:contentTypeDescription="Új dokumentum létrehozása." ma:contentTypeScope="" ma:versionID="cdb4a2f5d5f960d1ebd8f1fc4890171d">
  <xsd:schema xmlns:xsd="http://www.w3.org/2001/XMLSchema" xmlns:xs="http://www.w3.org/2001/XMLSchema" xmlns:p="http://schemas.microsoft.com/office/2006/metadata/properties" xmlns:ns3="162cbc44-b2f1-4559-b0fc-4ecd70bd1257" xmlns:ns4="9d7bcea6-c4fe-4148-8d57-a9d8734d1272" targetNamespace="http://schemas.microsoft.com/office/2006/metadata/properties" ma:root="true" ma:fieldsID="a630d58acff6101a6f554bca2ae6f4f2" ns3:_="" ns4:_="">
    <xsd:import namespace="162cbc44-b2f1-4559-b0fc-4ecd70bd1257"/>
    <xsd:import namespace="9d7bcea6-c4fe-4148-8d57-a9d8734d127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ObjectDetectorVersions" minOccurs="0"/>
                <xsd:element ref="ns4:MediaServiceDateTaken" minOccurs="0"/>
                <xsd:element ref="ns4:MediaServiceSearchProperties" minOccurs="0"/>
                <xsd:element ref="ns4:_activity" minOccurs="0"/>
                <xsd:element ref="ns4:MediaServiceSystem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2cbc44-b2f1-4559-b0fc-4ecd70bd125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Megosztási tipp kivonata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7bcea6-c4fe-4148-8d57-a9d8734d12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A0F595-4E87-4CBD-A19A-939686993E5D}">
  <ds:schemaRefs>
    <ds:schemaRef ds:uri="http://www.w3.org/XML/1998/namespace"/>
    <ds:schemaRef ds:uri="http://purl.org/dc/elements/1.1/"/>
    <ds:schemaRef ds:uri="9d7bcea6-c4fe-4148-8d57-a9d8734d1272"/>
    <ds:schemaRef ds:uri="http://purl.org/dc/terms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162cbc44-b2f1-4559-b0fc-4ecd70bd1257"/>
  </ds:schemaRefs>
</ds:datastoreItem>
</file>

<file path=customXml/itemProps2.xml><?xml version="1.0" encoding="utf-8"?>
<ds:datastoreItem xmlns:ds="http://schemas.openxmlformats.org/officeDocument/2006/customXml" ds:itemID="{338706E7-3A8D-459D-9C3B-5C977C5E6A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7ADC40-A88E-44E6-A777-8FEB4918B226}">
  <ds:schemaRefs>
    <ds:schemaRef ds:uri="162cbc44-b2f1-4559-b0fc-4ecd70bd1257"/>
    <ds:schemaRef ds:uri="9d7bcea6-c4fe-4148-8d57-a9d8734d127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TM03457515[[fn=Nézet]]</Template>
  <TotalTime>89</TotalTime>
  <Words>43</Words>
  <Application>Microsoft Office PowerPoint</Application>
  <PresentationFormat>Szélesvásznú</PresentationFormat>
  <Paragraphs>17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0" baseType="lpstr">
      <vt:lpstr>Arial</vt:lpstr>
      <vt:lpstr>Century Schoolbook</vt:lpstr>
      <vt:lpstr>Wingdings 2</vt:lpstr>
      <vt:lpstr>Nézet</vt:lpstr>
      <vt:lpstr>Céges képzések nyilvántartása</vt:lpstr>
      <vt:lpstr>PowerPoint-bemutató</vt:lpstr>
      <vt:lpstr>EK-diagramm</vt:lpstr>
      <vt:lpstr>Felület</vt:lpstr>
      <vt:lpstr>PowerPoint-bemutató</vt:lpstr>
      <vt:lpstr>Adatok hozzáadása</vt:lpstr>
      <vt:lpstr>Adatok hozzáadása</vt:lpstr>
      <vt:lpstr>Adatok hozzáadása</vt:lpstr>
      <vt:lpstr>Adatok megjelenítése</vt:lpstr>
      <vt:lpstr>Módosítás</vt:lpstr>
      <vt:lpstr>Módosítás</vt:lpstr>
      <vt:lpstr>Módosítás</vt:lpstr>
      <vt:lpstr>Keresés</vt:lpstr>
      <vt:lpstr>Keresés</vt:lpstr>
      <vt:lpstr>Keresés</vt:lpstr>
      <vt:lpstr>Jövőbeli fejlesztések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Komlósi András</dc:creator>
  <cp:lastModifiedBy>Komlósi András</cp:lastModifiedBy>
  <cp:revision>6</cp:revision>
  <dcterms:created xsi:type="dcterms:W3CDTF">2025-04-09T08:32:21Z</dcterms:created>
  <dcterms:modified xsi:type="dcterms:W3CDTF">2025-05-07T19:02:35Z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0x010100D7E28B76734CAE469493248640467760</vt:lpwstr>
  </property>
</Properties>
</file>