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I97Psaz9S5/TMNMIgSZT2hHX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c57d346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c57d346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1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nterest.com/" TargetMode="External"/><Relationship Id="rId4" Type="http://schemas.openxmlformats.org/officeDocument/2006/relationships/hyperlink" Target="https://forum.gamer.com.tw/" TargetMode="External"/><Relationship Id="rId10" Type="http://schemas.openxmlformats.org/officeDocument/2006/relationships/hyperlink" Target="https://zh.wikipedia.org/zh-tw" TargetMode="External"/><Relationship Id="rId9" Type="http://schemas.openxmlformats.org/officeDocument/2006/relationships/hyperlink" Target="https://www.e-muse.com.tw/zh" TargetMode="External"/><Relationship Id="rId5" Type="http://schemas.openxmlformats.org/officeDocument/2006/relationships/hyperlink" Target="https://www.merit-times.com/NewsPage.aspx?unid=795730" TargetMode="External"/><Relationship Id="rId6" Type="http://schemas.openxmlformats.org/officeDocument/2006/relationships/hyperlink" Target="https://news.gamebase.com.tw/" TargetMode="External"/><Relationship Id="rId7" Type="http://schemas.openxmlformats.org/officeDocument/2006/relationships/hyperlink" Target="https://vocus.cc/become_creator" TargetMode="External"/><Relationship Id="rId8" Type="http://schemas.openxmlformats.org/officeDocument/2006/relationships/hyperlink" Target="https://twit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5040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rPr lang="zh-TW" sz="5300">
                <a:latin typeface="DFKai-SB"/>
                <a:ea typeface="DFKai-SB"/>
                <a:cs typeface="DFKai-SB"/>
                <a:sym typeface="DFKai-SB"/>
              </a:rPr>
              <a:t>小專發表</a:t>
            </a:r>
            <a:endParaRPr sz="5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2023年動漫清單網站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135127" y="44107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solidFill>
                  <a:schemeClr val="lt1"/>
                </a:solidFill>
              </a:rPr>
              <a:t>作者:謝政利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4825" y="500925"/>
            <a:ext cx="4268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 sz="3200"/>
              <a:t>「走進動漫的無限世界」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zh-TW" sz="3000"/>
              <a:t>打造2023年動漫清單網站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2400"/>
              <a:t>我的目標是設計一個簡潔而實用的平台，集結2023年最值得一看的動漫清單。這個網站將為動漫迷提供豐富的資訊，包括各季推薦的動漫，還有完整的清單，可以了解2023年所推出的全部內容。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網站功能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11700" y="15826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導覽列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	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zh-TW" sz="2400"/>
              <a:t>輪播圖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600"/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38" y="1582598"/>
            <a:ext cx="5092723" cy="24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7359150" y="2983250"/>
            <a:ext cx="16617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❏"/>
            </a:pPr>
            <a:r>
              <a:rPr lang="zh-TW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至頂圖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3"/>
          <p:cNvCxnSpPr/>
          <p:nvPr/>
        </p:nvCxnSpPr>
        <p:spPr>
          <a:xfrm flipH="1" rot="10800000">
            <a:off x="1930800" y="1709150"/>
            <a:ext cx="6489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3"/>
          <p:cNvCxnSpPr/>
          <p:nvPr/>
        </p:nvCxnSpPr>
        <p:spPr>
          <a:xfrm>
            <a:off x="1883300" y="2730000"/>
            <a:ext cx="894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3"/>
          <p:cNvCxnSpPr/>
          <p:nvPr/>
        </p:nvCxnSpPr>
        <p:spPr>
          <a:xfrm flipH="1">
            <a:off x="7042700" y="3268100"/>
            <a:ext cx="403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c57d34632_0_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網站功能</a:t>
            </a:r>
            <a:endParaRPr/>
          </a:p>
        </p:txBody>
      </p:sp>
      <p:sp>
        <p:nvSpPr>
          <p:cNvPr id="88" name="Google Shape;88;g25c57d34632_0_8"/>
          <p:cNvSpPr txBox="1"/>
          <p:nvPr>
            <p:ph idx="1" type="body"/>
          </p:nvPr>
        </p:nvSpPr>
        <p:spPr>
          <a:xfrm>
            <a:off x="208800" y="13157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zh-TW"/>
              <a:t>搜索框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zh-TW"/>
              <a:t>完整清單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zh-TW"/>
              <a:t>隨機項目</a:t>
            </a:r>
            <a:endParaRPr/>
          </a:p>
        </p:txBody>
      </p:sp>
      <p:pic>
        <p:nvPicPr>
          <p:cNvPr id="89" name="Google Shape;89;g25c57d3463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00" y="1355350"/>
            <a:ext cx="4304702" cy="23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5c57d3463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951" y="1638025"/>
            <a:ext cx="2686249" cy="204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5c57d34632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463" y="4004017"/>
            <a:ext cx="2727476" cy="92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25c57d34632_0_8"/>
          <p:cNvCxnSpPr/>
          <p:nvPr/>
        </p:nvCxnSpPr>
        <p:spPr>
          <a:xfrm rot="10800000">
            <a:off x="4114875" y="2896025"/>
            <a:ext cx="6567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g25c57d34632_0_8"/>
          <p:cNvCxnSpPr/>
          <p:nvPr/>
        </p:nvCxnSpPr>
        <p:spPr>
          <a:xfrm flipH="1">
            <a:off x="4170350" y="3663750"/>
            <a:ext cx="5775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25c57d34632_0_8"/>
          <p:cNvCxnSpPr/>
          <p:nvPr/>
        </p:nvCxnSpPr>
        <p:spPr>
          <a:xfrm>
            <a:off x="1463925" y="1424350"/>
            <a:ext cx="20574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使用的技術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7050" y="1714500"/>
            <a:ext cx="214314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650" y="17145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5075" y="1714500"/>
            <a:ext cx="1216744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2875" y="1714496"/>
            <a:ext cx="3050711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圖片來源平台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231925" y="1545500"/>
            <a:ext cx="86004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https://www.pinterest.com/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https://forum.gamer.com.tw/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https://www.merit-times.com/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https://news.gamebase.com.tw/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https://vocus.cc/become_creator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https://twitter.com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https://www.e-muse.com.tw/zh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https://zh.wikipedia.org/zh-tw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