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isKKFuiwiVQBZy99I4MIFmKqZW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8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3" name="Google Shape;33;p11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interest.com/" TargetMode="External"/><Relationship Id="rId4" Type="http://schemas.openxmlformats.org/officeDocument/2006/relationships/hyperlink" Target="https://forum.gamer.com.tw/" TargetMode="External"/><Relationship Id="rId9" Type="http://schemas.openxmlformats.org/officeDocument/2006/relationships/hyperlink" Target="https://www.e-muse.com.tw/zh" TargetMode="External"/><Relationship Id="rId5" Type="http://schemas.openxmlformats.org/officeDocument/2006/relationships/hyperlink" Target="https://www.merit-times.com/NewsPage.aspx?unid=795730" TargetMode="External"/><Relationship Id="rId6" Type="http://schemas.openxmlformats.org/officeDocument/2006/relationships/hyperlink" Target="https://news.gamebase.com.tw/" TargetMode="External"/><Relationship Id="rId7" Type="http://schemas.openxmlformats.org/officeDocument/2006/relationships/hyperlink" Target="https://vocus.cc/become_creator" TargetMode="External"/><Relationship Id="rId8" Type="http://schemas.openxmlformats.org/officeDocument/2006/relationships/hyperlink" Target="https://twit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50400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471"/>
              <a:buNone/>
            </a:pPr>
            <a:r>
              <a:rPr lang="zh-TW" sz="5300">
                <a:latin typeface="DFKai-SB"/>
                <a:ea typeface="DFKai-SB"/>
                <a:cs typeface="DFKai-SB"/>
                <a:sym typeface="DFKai-SB"/>
              </a:rPr>
              <a:t>小專發表</a:t>
            </a:r>
            <a:endParaRPr sz="5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2024年動漫清單網站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t/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1135127" y="44107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>
                <a:solidFill>
                  <a:schemeClr val="lt1"/>
                </a:solidFill>
              </a:rPr>
              <a:t>作者:謝政利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4825" y="500925"/>
            <a:ext cx="42684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zh-TW" sz="3200"/>
              <a:t>「走進動漫的無限世界」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zh-TW" sz="3000"/>
              <a:t>打造2023年動漫清單網站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2400"/>
              <a:t>我的目標是設計一個簡潔而實用的平台，集結2023年最值得一看的動漫清單。這個網站將為動漫迷提供豐富的資訊，包括各季推薦的動漫，還有完整的清單，可以了解2023年所推出的全部內容。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網站功能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zh-TW" sz="2400"/>
              <a:t>導覽列	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zh-TW" sz="2400"/>
              <a:t>輪播圖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zh-TW" sz="2400"/>
              <a:t>清單插入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zh-TW" sz="2400"/>
              <a:t>搜索框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zh-TW" sz="2400"/>
              <a:t>亂數抽取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zh-TW" sz="2400"/>
              <a:t>至頂圖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使用的技術</a:t>
            </a: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25" y="2335075"/>
            <a:ext cx="214314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3550" y="2335075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5700" y="2335075"/>
            <a:ext cx="1216744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0625" y="2335071"/>
            <a:ext cx="3050711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圖片來源</a:t>
            </a:r>
            <a:r>
              <a:rPr lang="zh-TW"/>
              <a:t>平台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231825" y="1538225"/>
            <a:ext cx="86004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https://www.pinterest.com/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https://forum.gamer.com.tw/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https://www.merit-times.com/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https://news.gamebase.com.tw/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https://vocus.cc/become_creator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https://twitter.com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https://www.e-muse.com.tw/zh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