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2" r:id="rId5"/>
    <p:sldId id="268" r:id="rId6"/>
    <p:sldId id="269" r:id="rId7"/>
    <p:sldId id="263" r:id="rId8"/>
    <p:sldId id="267" r:id="rId9"/>
    <p:sldId id="266" r:id="rId10"/>
    <p:sldId id="264" r:id="rId11"/>
    <p:sldId id="270" r:id="rId12"/>
    <p:sldId id="27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F9A0B-030D-D28B-5D9E-D5F5D6D3F824}" v="198" dt="2025-01-27T22:50:18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7175" y="1401012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Vizsgaramek</a:t>
            </a:r>
            <a:br>
              <a:rPr lang="en-US" sz="5200">
                <a:solidFill>
                  <a:schemeClr val="tx2"/>
                </a:solidFill>
              </a:rPr>
            </a:br>
            <a:r>
              <a:rPr lang="en-US" sz="5200">
                <a:solidFill>
                  <a:schemeClr val="tx2"/>
                </a:solidFill>
              </a:rPr>
              <a:t>backend bemutatása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3403" y="419060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Csapattagok: Képiró Balázs, Simon Kende Simon, Kádár Kristóf</a:t>
            </a:r>
            <a:r>
              <a:rPr lang="hu-HU" sz="2000">
                <a:solidFill>
                  <a:schemeClr val="tx2"/>
                </a:solidFill>
              </a:rPr>
              <a:t> Péter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BF84-80D2-5EF5-0C3A-8AAF1EE1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11" y="1"/>
            <a:ext cx="6760289" cy="102790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Constraint/</a:t>
            </a:r>
            <a:r>
              <a:rPr lang="en-US" dirty="0" err="1">
                <a:ea typeface="+mj-lt"/>
                <a:cs typeface="+mj-lt"/>
              </a:rPr>
              <a:t>Validálás</a:t>
            </a:r>
            <a:r>
              <a:rPr lang="hu-HU" dirty="0">
                <a:ea typeface="+mj-lt"/>
                <a:cs typeface="+mj-lt"/>
              </a:rPr>
              <a:t>/</a:t>
            </a:r>
            <a:r>
              <a:rPr lang="hu-HU" dirty="0" err="1">
                <a:ea typeface="+mj-lt"/>
                <a:cs typeface="+mj-lt"/>
              </a:rPr>
              <a:t>Trigger</a:t>
            </a:r>
            <a:endParaRPr lang="en-US" dirty="0" err="1"/>
          </a:p>
        </p:txBody>
      </p:sp>
      <p:pic>
        <p:nvPicPr>
          <p:cNvPr id="7" name="Kép 6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9365E884-3940-262F-5EAF-5861C33C5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" y="1570165"/>
            <a:ext cx="8535591" cy="478221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1F07DE5-C87F-49B9-26D1-7A5B1C464F1D}"/>
              </a:ext>
            </a:extLst>
          </p:cNvPr>
          <p:cNvSpPr txBox="1">
            <a:spLocks/>
          </p:cNvSpPr>
          <p:nvPr/>
        </p:nvSpPr>
        <p:spPr>
          <a:xfrm>
            <a:off x="8038504" y="639096"/>
            <a:ext cx="2340689" cy="931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>
                <a:ea typeface="+mj-lt"/>
                <a:cs typeface="+mj-lt"/>
              </a:rPr>
              <a:t>constraint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7998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33A5EA-32C6-7FED-692B-214AF698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validate</a:t>
            </a:r>
            <a:endParaRPr lang="hu-HU" dirty="0"/>
          </a:p>
        </p:txBody>
      </p:sp>
      <p:pic>
        <p:nvPicPr>
          <p:cNvPr id="5" name="Tartalom helye 4" descr="A képen szöveg, elektronika, képernyőkép, képernyő látható&#10;&#10;Automatikusan generált leírás">
            <a:extLst>
              <a:ext uri="{FF2B5EF4-FFF2-40B4-BE49-F238E27FC236}">
                <a16:creationId xmlns:a16="http://schemas.microsoft.com/office/drawing/2014/main" id="{036B6EA2-E2F9-C45D-C189-6F1345F67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33" y="1546983"/>
            <a:ext cx="7537207" cy="4721420"/>
          </a:xfrm>
        </p:spPr>
      </p:pic>
    </p:spTree>
    <p:extLst>
      <p:ext uri="{BB962C8B-B14F-4D97-AF65-F5344CB8AC3E}">
        <p14:creationId xmlns:p14="http://schemas.microsoft.com/office/powerpoint/2010/main" val="124180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D3A1BB-EEB2-9686-F74E-A5C29C9F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trigger</a:t>
            </a:r>
            <a:endParaRPr lang="hu-HU" dirty="0"/>
          </a:p>
        </p:txBody>
      </p:sp>
      <p:pic>
        <p:nvPicPr>
          <p:cNvPr id="5" name="Tartalom helye 4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E398DEDE-E876-E388-C6D8-E93340A05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96" y="1141163"/>
            <a:ext cx="6216903" cy="5025640"/>
          </a:xfrm>
        </p:spPr>
      </p:pic>
    </p:spTree>
    <p:extLst>
      <p:ext uri="{BB962C8B-B14F-4D97-AF65-F5344CB8AC3E}">
        <p14:creationId xmlns:p14="http://schemas.microsoft.com/office/powerpoint/2010/main" val="154279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 descr="A képen személy, rajzfilm, játék, Animáció látható&#10;&#10;Automatikusan generált leírás">
            <a:extLst>
              <a:ext uri="{FF2B5EF4-FFF2-40B4-BE49-F238E27FC236}">
                <a16:creationId xmlns:a16="http://schemas.microsoft.com/office/drawing/2014/main" id="{F50942AF-9F87-5BE6-6065-C39CE2C3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68" b="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3CE81-E0D9-0768-3287-937033792D44}"/>
              </a:ext>
            </a:extLst>
          </p:cNvPr>
          <p:cNvSpPr txBox="1"/>
          <p:nvPr/>
        </p:nvSpPr>
        <p:spPr>
          <a:xfrm>
            <a:off x="643466" y="643467"/>
            <a:ext cx="5452529" cy="356924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Köszönjük</a:t>
            </a:r>
            <a:r>
              <a:rPr lang="en-US" sz="5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figyelmet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3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7355-1018-BC5E-C648-2845E8C9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Adatbázis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terv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AE46-0261-CA4A-5B21-179A7B17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83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EDFE28BF-B99C-F10A-F4C4-F36E17FB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43" t="-68" r="665" b="68"/>
          <a:stretch/>
        </p:blipFill>
        <p:spPr>
          <a:xfrm>
            <a:off x="148282" y="2964713"/>
            <a:ext cx="6039157" cy="3817507"/>
          </a:xfrm>
          <a:prstGeom prst="rect">
            <a:avLst/>
          </a:prstGeom>
        </p:spPr>
      </p:pic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699BF722-CA56-7D9F-6347-A8DCBB09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5780"/>
            <a:ext cx="5912455" cy="6585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B7809C-96E4-C9E3-F099-1C75BB5F908F}"/>
              </a:ext>
            </a:extLst>
          </p:cNvPr>
          <p:cNvSpPr txBox="1"/>
          <p:nvPr/>
        </p:nvSpPr>
        <p:spPr>
          <a:xfrm>
            <a:off x="9504947" y="8923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Ek-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A844C-AD39-8816-A155-F39EF3E56CBA}"/>
              </a:ext>
            </a:extLst>
          </p:cNvPr>
          <p:cNvSpPr txBox="1"/>
          <p:nvPr/>
        </p:nvSpPr>
        <p:spPr>
          <a:xfrm>
            <a:off x="2013979" y="23719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Relációs</a:t>
            </a:r>
            <a:r>
              <a:rPr lang="en-US" dirty="0"/>
              <a:t> </a:t>
            </a:r>
            <a:r>
              <a:rPr lang="en-US" dirty="0" err="1"/>
              <a:t>séma</a:t>
            </a:r>
          </a:p>
        </p:txBody>
      </p:sp>
    </p:spTree>
    <p:extLst>
      <p:ext uri="{BB962C8B-B14F-4D97-AF65-F5344CB8AC3E}">
        <p14:creationId xmlns:p14="http://schemas.microsoft.com/office/powerpoint/2010/main" val="209858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322E-E277-C5DE-0521-72B76E69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Rétegek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084F-9FA4-2E6C-E91B-D71275B5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- </a:t>
            </a:r>
            <a:r>
              <a:rPr lang="hu-HU" dirty="0" err="1">
                <a:ea typeface="+mn-lt"/>
                <a:cs typeface="+mn-lt"/>
              </a:rPr>
              <a:t>composer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require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laravel</a:t>
            </a:r>
            <a:r>
              <a:rPr lang="hu-HU" dirty="0">
                <a:ea typeface="+mn-lt"/>
                <a:cs typeface="+mn-lt"/>
              </a:rPr>
              <a:t>/</a:t>
            </a:r>
            <a:r>
              <a:rPr lang="hu-HU" dirty="0" err="1">
                <a:ea typeface="+mn-lt"/>
                <a:cs typeface="+mn-lt"/>
              </a:rPr>
              <a:t>sanctum</a:t>
            </a:r>
            <a:r>
              <a:rPr lang="hu-HU" dirty="0">
                <a:ea typeface="+mn-lt"/>
                <a:cs typeface="+mn-lt"/>
              </a:rPr>
              <a:t> parancs</a:t>
            </a:r>
          </a:p>
          <a:p>
            <a:pPr marL="0" indent="0">
              <a:buNone/>
            </a:pPr>
            <a:endParaRPr lang="hu-HU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Admin </a:t>
            </a:r>
            <a:r>
              <a:rPr lang="en-US" dirty="0" err="1">
                <a:ea typeface="+mn-lt"/>
                <a:cs typeface="+mn-lt"/>
              </a:rPr>
              <a:t>szerepe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adatbázis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karbantartás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jogosultságkezelés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User </a:t>
            </a:r>
            <a:r>
              <a:rPr lang="en-US" dirty="0" err="1">
                <a:ea typeface="+mn-lt"/>
                <a:cs typeface="+mn-lt"/>
              </a:rPr>
              <a:t>szerepe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hu-HU" dirty="0">
                <a:ea typeface="+mn-lt"/>
                <a:cs typeface="+mn-lt"/>
              </a:rPr>
              <a:t>alap </a:t>
            </a:r>
            <a:r>
              <a:rPr lang="en-US" dirty="0" err="1">
                <a:ea typeface="+mn-lt"/>
                <a:cs typeface="+mn-lt"/>
              </a:rPr>
              <a:t>adatlekérdezés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alapműveletek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6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255807-A230-7CE9-D657-40E9E0C4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végpontok</a:t>
            </a:r>
          </a:p>
        </p:txBody>
      </p:sp>
      <p:pic>
        <p:nvPicPr>
          <p:cNvPr id="5" name="Tartalom helye 4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A68A12A3-944D-1BA6-7405-673ED77E4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2851"/>
            <a:ext cx="9829800" cy="5030024"/>
          </a:xfrm>
        </p:spPr>
      </p:pic>
    </p:spTree>
    <p:extLst>
      <p:ext uri="{BB962C8B-B14F-4D97-AF65-F5344CB8AC3E}">
        <p14:creationId xmlns:p14="http://schemas.microsoft.com/office/powerpoint/2010/main" val="375016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C4D2AE-90A7-BCF0-AE65-E09A0DBC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Autentikált</a:t>
            </a:r>
            <a:r>
              <a:rPr lang="hu-HU" dirty="0"/>
              <a:t> felhasználó útvonalak</a:t>
            </a:r>
          </a:p>
        </p:txBody>
      </p: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26DEEDD5-2453-5C09-BCB4-4CBBA3523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" y="1987044"/>
            <a:ext cx="11988106" cy="2603074"/>
          </a:xfrm>
        </p:spPr>
      </p:pic>
    </p:spTree>
    <p:extLst>
      <p:ext uri="{BB962C8B-B14F-4D97-AF65-F5344CB8AC3E}">
        <p14:creationId xmlns:p14="http://schemas.microsoft.com/office/powerpoint/2010/main" val="277655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A6648-D9E5-A6E0-A206-7467694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authentikált</a:t>
            </a:r>
            <a:r>
              <a:rPr lang="hu-HU" dirty="0"/>
              <a:t> módosítások / kérelmek</a:t>
            </a:r>
          </a:p>
        </p:txBody>
      </p:sp>
      <p:pic>
        <p:nvPicPr>
          <p:cNvPr id="5" name="Tartalom helye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F9C0A87A-F46B-3113-8570-2C4F83EBE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21843"/>
            <a:ext cx="7046823" cy="1927336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57AF67E-CE53-0EF6-3CD7-60189C739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609655"/>
            <a:ext cx="10755226" cy="121937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59EA8E5-369E-ABD1-EE1D-FD424EDB1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5007670"/>
            <a:ext cx="11684000" cy="82929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5717941-5D9B-8C4E-A2C9-52E5DAADDE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6015608"/>
            <a:ext cx="12192000" cy="68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EF53-8EEB-15AC-A452-A8FBDAE0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Trigger/Observer</a:t>
            </a:r>
            <a:endParaRPr lang="en-US" dirty="0"/>
          </a:p>
        </p:txBody>
      </p:sp>
      <p:pic>
        <p:nvPicPr>
          <p:cNvPr id="9" name="Kép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E4BC9824-8C8F-AF17-BA2F-5D061F948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1" y="1575285"/>
            <a:ext cx="5706271" cy="4439393"/>
          </a:xfrm>
          <a:prstGeom prst="rect">
            <a:avLst/>
          </a:prstGeom>
        </p:spPr>
      </p:pic>
      <p:pic>
        <p:nvPicPr>
          <p:cNvPr id="13" name="Tartalom helye 12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ABD788E5-67FD-74D5-0781-6EEA45289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20" y="3608626"/>
            <a:ext cx="6360852" cy="1826489"/>
          </a:xfrm>
        </p:spPr>
      </p:pic>
    </p:spTree>
    <p:extLst>
      <p:ext uri="{BB962C8B-B14F-4D97-AF65-F5344CB8AC3E}">
        <p14:creationId xmlns:p14="http://schemas.microsoft.com/office/powerpoint/2010/main" val="183557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E12BEB-73A5-1708-C2B7-ED9479E1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Szükséges átalakítások a fájlokban </a:t>
            </a:r>
            <a:r>
              <a:rPr lang="hu-HU" dirty="0" err="1"/>
              <a:t>triggerhez</a:t>
            </a:r>
            <a:endParaRPr lang="hu-HU" dirty="0"/>
          </a:p>
        </p:txBody>
      </p:sp>
      <p:pic>
        <p:nvPicPr>
          <p:cNvPr id="5" name="Tartalom helye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BA1EEB20-2610-B215-0429-DDAECFABC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2" y="2357081"/>
            <a:ext cx="4267796" cy="2800741"/>
          </a:xfrm>
        </p:spPr>
      </p:pic>
      <p:pic>
        <p:nvPicPr>
          <p:cNvPr id="7" name="Kép 6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A455A7B6-930D-D6C9-C7A9-300FB2D6D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22" y="1848342"/>
            <a:ext cx="4267796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9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90489F-1CCD-B75B-EA97-3283E02C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Observer</a:t>
            </a:r>
            <a:r>
              <a:rPr lang="hu-HU" dirty="0"/>
              <a:t> tesztelése</a:t>
            </a:r>
          </a:p>
        </p:txBody>
      </p:sp>
      <p:pic>
        <p:nvPicPr>
          <p:cNvPr id="7" name="Kép 6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BB5E158B-79AF-AF7F-6048-728D7335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77065" cy="2948133"/>
          </a:xfrm>
          <a:prstGeom prst="rect">
            <a:avLst/>
          </a:prstGeom>
        </p:spPr>
      </p:pic>
      <p:pic>
        <p:nvPicPr>
          <p:cNvPr id="11" name="Tartalom helye 10" descr="A képen szöveg, Betűtípus, képernyőkép, Grafika látható&#10;&#10;Automatikusan generált leírás">
            <a:extLst>
              <a:ext uri="{FF2B5EF4-FFF2-40B4-BE49-F238E27FC236}">
                <a16:creationId xmlns:a16="http://schemas.microsoft.com/office/drawing/2014/main" id="{E95F713F-4EDB-E3C3-B36A-FFD603321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69" y="5413752"/>
            <a:ext cx="5946032" cy="1020325"/>
          </a:xfrm>
        </p:spPr>
      </p:pic>
    </p:spTree>
    <p:extLst>
      <p:ext uri="{BB962C8B-B14F-4D97-AF65-F5344CB8AC3E}">
        <p14:creationId xmlns:p14="http://schemas.microsoft.com/office/powerpoint/2010/main" val="6448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77</Words>
  <Application>Microsoft Office PowerPoint</Application>
  <PresentationFormat>Szélesvásznú</PresentationFormat>
  <Paragraphs>23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Vizsgaramek backend bemutatása</vt:lpstr>
      <vt:lpstr>Adatbázis terv</vt:lpstr>
      <vt:lpstr>Rétegek</vt:lpstr>
      <vt:lpstr>API végpontok</vt:lpstr>
      <vt:lpstr>Autentikált felhasználó útvonalak</vt:lpstr>
      <vt:lpstr>Admin authentikált módosítások / kérelmek</vt:lpstr>
      <vt:lpstr>Trigger/Observer</vt:lpstr>
      <vt:lpstr>Szükséges átalakítások a fájlokban triggerhez</vt:lpstr>
      <vt:lpstr>Observer tesztelése</vt:lpstr>
      <vt:lpstr>Constraint/Validálás/Trigger</vt:lpstr>
      <vt:lpstr>validate</vt:lpstr>
      <vt:lpstr>trigger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Kádár Kristóf Péter</cp:lastModifiedBy>
  <cp:revision>101</cp:revision>
  <dcterms:created xsi:type="dcterms:W3CDTF">2025-01-27T19:29:42Z</dcterms:created>
  <dcterms:modified xsi:type="dcterms:W3CDTF">2025-01-28T11:56:20Z</dcterms:modified>
</cp:coreProperties>
</file>