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F9A0B-030D-D28B-5D9E-D5F5D6D3F824}" v="198" dt="2025-01-27T22:50:1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175" y="1401012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Vizsgaramek</a:t>
            </a:r>
            <a:br>
              <a:rPr lang="en-US" sz="5200">
                <a:solidFill>
                  <a:schemeClr val="tx2"/>
                </a:solidFill>
              </a:rPr>
            </a:br>
            <a:r>
              <a:rPr lang="en-US" sz="5200">
                <a:solidFill>
                  <a:schemeClr val="tx2"/>
                </a:solidFill>
              </a:rPr>
              <a:t>backend bemutatása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Csapattagok: Képiró Balázs, Simon Kende Simon, Kádár Kristóf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7355-1018-BC5E-C648-2845E8C9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Adatbázis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terv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AE46-0261-CA4A-5B21-179A7B17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83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EDFE28BF-B99C-F10A-F4C4-F36E17FB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43" t="-68" r="665" b="68"/>
          <a:stretch/>
        </p:blipFill>
        <p:spPr>
          <a:xfrm>
            <a:off x="1384991" y="2980721"/>
            <a:ext cx="4127896" cy="2451486"/>
          </a:xfrm>
          <a:prstGeom prst="rect">
            <a:avLst/>
          </a:prstGeom>
        </p:spPr>
      </p:pic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699BF722-CA56-7D9F-6347-A8DCBB09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25" y="1027443"/>
            <a:ext cx="2960892" cy="329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7809C-96E4-C9E3-F099-1C75BB5F908F}"/>
              </a:ext>
            </a:extLst>
          </p:cNvPr>
          <p:cNvSpPr txBox="1"/>
          <p:nvPr/>
        </p:nvSpPr>
        <p:spPr>
          <a:xfrm>
            <a:off x="9504947" y="8923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Ek-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A844C-AD39-8816-A155-F39EF3E56CBA}"/>
              </a:ext>
            </a:extLst>
          </p:cNvPr>
          <p:cNvSpPr txBox="1"/>
          <p:nvPr/>
        </p:nvSpPr>
        <p:spPr>
          <a:xfrm>
            <a:off x="2417428" y="23887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/>
              <a:t>séma</a:t>
            </a:r>
          </a:p>
        </p:txBody>
      </p:sp>
    </p:spTree>
    <p:extLst>
      <p:ext uri="{BB962C8B-B14F-4D97-AF65-F5344CB8AC3E}">
        <p14:creationId xmlns:p14="http://schemas.microsoft.com/office/powerpoint/2010/main" val="209858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22E-E277-C5DE-0521-72B76E69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Rétegek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084F-9FA4-2E6C-E91B-D71275B5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Admin </a:t>
            </a:r>
            <a:r>
              <a:rPr lang="en-US" dirty="0" err="1">
                <a:ea typeface="+mn-lt"/>
                <a:cs typeface="+mn-lt"/>
              </a:rPr>
              <a:t>szerepe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adatbázis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karbantartás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jogosultságkezelés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 </a:t>
            </a:r>
            <a:r>
              <a:rPr lang="en-US" dirty="0" err="1">
                <a:ea typeface="+mn-lt"/>
                <a:cs typeface="+mn-lt"/>
              </a:rPr>
              <a:t>szerepe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adatlekérdezés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alapműveletek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6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7E93-48C9-5807-4905-60B13DF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9188-89AF-A2F9-290A-84BDE384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Biztonsági</a:t>
            </a:r>
            <a:r>
              <a:rPr lang="en-US" b="1" dirty="0"/>
              <a:t> </a:t>
            </a:r>
            <a:r>
              <a:rPr lang="en-US" b="1" dirty="0" err="1"/>
              <a:t>mechanizmusok</a:t>
            </a:r>
            <a:endParaRPr lang="en-US" dirty="0" err="1"/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Hogyan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védjük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adatokat</a:t>
            </a:r>
            <a:r>
              <a:rPr lang="en-US" dirty="0">
                <a:ea typeface="+mn-lt"/>
                <a:cs typeface="+mn-lt"/>
              </a:rPr>
              <a:t>? (pl. </a:t>
            </a:r>
            <a:r>
              <a:rPr lang="en-US" dirty="0" err="1">
                <a:ea typeface="+mn-lt"/>
                <a:cs typeface="+mn-lt"/>
              </a:rPr>
              <a:t>autentikáció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jogosultságkezelés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Rövid </a:t>
            </a:r>
            <a:r>
              <a:rPr lang="en-US" dirty="0" err="1">
                <a:ea typeface="+mn-lt"/>
                <a:cs typeface="+mn-lt"/>
              </a:rPr>
              <a:t>kódrészlet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rétegek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megvalósításáról</a:t>
            </a:r>
            <a:r>
              <a:rPr lang="en-US" dirty="0">
                <a:ea typeface="+mn-lt"/>
                <a:cs typeface="+mn-lt"/>
              </a:rPr>
              <a:t> (pl. SQL GRANT/REVOKE).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FCC0-3886-7D0E-EE65-5F786EF3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API </a:t>
            </a:r>
            <a:r>
              <a:rPr lang="en-US" dirty="0" err="1">
                <a:ea typeface="+mj-lt"/>
                <a:cs typeface="+mj-lt"/>
              </a:rPr>
              <a:t>dokumentáció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26C4-F9A8-F690-7CC8-47CB717E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Az API </a:t>
            </a:r>
            <a:r>
              <a:rPr lang="en-US" err="1">
                <a:ea typeface="+mn-lt"/>
                <a:cs typeface="+mn-lt"/>
              </a:rPr>
              <a:t>alapfunkcióinak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rövid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ismertetése</a:t>
            </a:r>
            <a:r>
              <a:rPr lang="en-US" dirty="0">
                <a:ea typeface="+mn-lt"/>
                <a:cs typeface="+mn-lt"/>
              </a:rPr>
              <a:t> (pl. </a:t>
            </a:r>
            <a:r>
              <a:rPr lang="en-US" err="1">
                <a:ea typeface="+mn-lt"/>
                <a:cs typeface="+mn-lt"/>
              </a:rPr>
              <a:t>adatlekérés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adatküldés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b="1" dirty="0"/>
              <a:t>Minta API-endpoint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Példa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egy</a:t>
            </a:r>
            <a:r>
              <a:rPr lang="en-US" dirty="0">
                <a:ea typeface="+mn-lt"/>
                <a:cs typeface="+mn-lt"/>
              </a:rPr>
              <a:t> GET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POST </a:t>
            </a:r>
            <a:r>
              <a:rPr lang="en-US" dirty="0" err="1">
                <a:ea typeface="+mn-lt"/>
                <a:cs typeface="+mn-lt"/>
              </a:rPr>
              <a:t>endpointra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GET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/users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felhasználók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listája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POST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add_user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új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felhasználó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hozzáadása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Adatformátumok</a:t>
            </a:r>
            <a:r>
              <a:rPr lang="en-US" dirty="0">
                <a:ea typeface="+mn-lt"/>
                <a:cs typeface="+mn-lt"/>
              </a:rPr>
              <a:t> (JSON </a:t>
            </a:r>
            <a:r>
              <a:rPr lang="en-US" dirty="0" err="1">
                <a:ea typeface="+mn-lt"/>
                <a:cs typeface="+mn-lt"/>
              </a:rPr>
              <a:t>példák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6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F463-D759-359E-1525-C4C5A17C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Lekérdezések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490-0E84-16DB-9547-B32E65C3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Kódrészletek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magyarázat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EF53-8EEB-15AC-A452-A8FBDAE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Trigger/Observer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76F-8FD2-DA10-6D6F-57D052CB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BF84-80D2-5EF5-0C3A-8AAF1EE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Constraint/</a:t>
            </a:r>
            <a:r>
              <a:rPr lang="en-US" dirty="0" err="1">
                <a:ea typeface="+mj-lt"/>
                <a:cs typeface="+mj-lt"/>
              </a:rPr>
              <a:t>Validálás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CC5-30A3-636D-8448-2C1342CD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oup of soldiers in military uniforms&#10;&#10;AI-generated content may be incorrect.">
            <a:extLst>
              <a:ext uri="{FF2B5EF4-FFF2-40B4-BE49-F238E27FC236}">
                <a16:creationId xmlns:a16="http://schemas.microsoft.com/office/drawing/2014/main" id="{CF881052-25F7-3217-10D8-022F348D5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302" t="4934" r="2238" b="9820"/>
          <a:stretch/>
        </p:blipFill>
        <p:spPr>
          <a:xfrm>
            <a:off x="-13806" y="47186"/>
            <a:ext cx="12204663" cy="6765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3CE81-E0D9-0768-3287-937033792D44}"/>
              </a:ext>
            </a:extLst>
          </p:cNvPr>
          <p:cNvSpPr txBox="1"/>
          <p:nvPr/>
        </p:nvSpPr>
        <p:spPr>
          <a:xfrm>
            <a:off x="2709037" y="7464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Köszönjük</a:t>
            </a:r>
            <a:r>
              <a:rPr lang="en-US" dirty="0"/>
              <a:t> a </a:t>
            </a:r>
            <a:r>
              <a:rPr lang="en-US" dirty="0" err="1"/>
              <a:t>figyelmet</a:t>
            </a:r>
          </a:p>
        </p:txBody>
      </p:sp>
    </p:spTree>
    <p:extLst>
      <p:ext uri="{BB962C8B-B14F-4D97-AF65-F5344CB8AC3E}">
        <p14:creationId xmlns:p14="http://schemas.microsoft.com/office/powerpoint/2010/main" val="282883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Vizsgaramek backend bemutatása</vt:lpstr>
      <vt:lpstr>Adatbázis terv</vt:lpstr>
      <vt:lpstr>Rétegek</vt:lpstr>
      <vt:lpstr>PowerPoint Presentation</vt:lpstr>
      <vt:lpstr>API dokumentáció</vt:lpstr>
      <vt:lpstr>Lekérdezések</vt:lpstr>
      <vt:lpstr>Trigger/Observer</vt:lpstr>
      <vt:lpstr>Constraint/Validálás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2025-01-27T19:29:42Z</dcterms:created>
  <dcterms:modified xsi:type="dcterms:W3CDTF">2025-01-27T22:58:42Z</dcterms:modified>
</cp:coreProperties>
</file>