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유저 회원가입 시나리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유저 회원가입 시나리오</a:t>
            </a:r>
          </a:p>
        </p:txBody>
      </p:sp>
      <p:pic>
        <p:nvPicPr>
          <p:cNvPr id="152" name="SD-유저회원가입시나리오.png" descr="SD-유저회원가입시나리오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2276" y="3101123"/>
            <a:ext cx="11419448" cy="105507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게이트웨이 서버 첫 연결 시나리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게이트웨이 서버 첫 연결 시나리오</a:t>
            </a:r>
          </a:p>
        </p:txBody>
      </p:sp>
      <p:pic>
        <p:nvPicPr>
          <p:cNvPr id="155" name="SD-첫게이트웨이연결-시나리오.png" descr="SD-첫게이트웨이연결-시나리오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3350" y="3102115"/>
            <a:ext cx="11417300" cy="105487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퇴치후 데이터 전송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퇴치후 데이터 전송</a:t>
            </a:r>
          </a:p>
        </p:txBody>
      </p:sp>
      <p:pic>
        <p:nvPicPr>
          <p:cNvPr id="158" name="SD-퇴치후데이터전송.png" descr="SD-퇴치후데이터전소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3350" y="3110460"/>
            <a:ext cx="11417300" cy="105320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퇴치 데이터 형식 (게이트웨이 -&gt; 서버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퇴치 데이터 형식 (게이트웨이 -&gt; 서버)</a:t>
            </a:r>
          </a:p>
        </p:txBody>
      </p:sp>
      <p:sp>
        <p:nvSpPr>
          <p:cNvPr id="161" name="{…"/>
          <p:cNvSpPr txBox="1"/>
          <p:nvPr/>
        </p:nvSpPr>
        <p:spPr>
          <a:xfrm>
            <a:off x="4358226" y="5335759"/>
            <a:ext cx="15667547" cy="608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200">
                <a:solidFill>
                  <a:srgbClr val="DCDCDC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{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4200">
                <a:solidFill>
                  <a:srgbClr val="9CDCF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"receiverId"</a:t>
            </a:r>
            <a:r>
              <a:rPr>
                <a:solidFill>
                  <a:srgbClr val="DCDCDC"/>
                </a:solidFill>
              </a:rPr>
              <a:t>: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CE9178"/>
                </a:solidFill>
              </a:rPr>
              <a:t>"String"</a:t>
            </a:r>
            <a:r>
              <a:rPr>
                <a:solidFill>
                  <a:srgbClr val="DCDCDC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4200">
                <a:solidFill>
                  <a:srgbClr val="88846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9CDCFE"/>
                </a:solidFill>
              </a:rPr>
              <a:t>"deviceId"</a:t>
            </a:r>
            <a:r>
              <a:rPr>
                <a:solidFill>
                  <a:srgbClr val="DCDCDC"/>
                </a:solidFill>
              </a:rPr>
              <a:t>: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CE9178"/>
                </a:solidFill>
              </a:rPr>
              <a:t>"String"</a:t>
            </a:r>
            <a:r>
              <a:rPr>
                <a:solidFill>
                  <a:srgbClr val="DCDCDC"/>
                </a:solidFill>
              </a:rPr>
              <a:t>,</a:t>
            </a:r>
            <a:r>
              <a:rPr>
                <a:solidFill>
                  <a:srgbClr val="D4D4D4"/>
                </a:solidFill>
              </a:rPr>
              <a:t> </a:t>
            </a:r>
            <a:r>
              <a:t>//예를 들어 SerialNumber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4200">
                <a:solidFill>
                  <a:srgbClr val="9CDCF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"deviceLatitude"</a:t>
            </a:r>
            <a:r>
              <a:rPr>
                <a:solidFill>
                  <a:srgbClr val="DCDCDC"/>
                </a:solidFill>
              </a:rPr>
              <a:t>: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CE9178"/>
                </a:solidFill>
              </a:rPr>
              <a:t>"String"</a:t>
            </a:r>
            <a:r>
              <a:rPr>
                <a:solidFill>
                  <a:srgbClr val="DCDCDC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4200">
                <a:solidFill>
                  <a:srgbClr val="9CDCF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"deviceLongitude"</a:t>
            </a:r>
            <a:r>
              <a:rPr>
                <a:solidFill>
                  <a:srgbClr val="DCDCDC"/>
                </a:solidFill>
              </a:rPr>
              <a:t>: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CE9178"/>
                </a:solidFill>
              </a:rPr>
              <a:t>"String"</a:t>
            </a:r>
            <a:r>
              <a:rPr>
                <a:solidFill>
                  <a:srgbClr val="DCDCDC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4200">
                <a:solidFill>
                  <a:srgbClr val="9CDCF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t>"exterminationCount"</a:t>
            </a:r>
            <a:r>
              <a:rPr>
                <a:solidFill>
                  <a:srgbClr val="DCDCDC"/>
                </a:solidFill>
              </a:rPr>
              <a:t>: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CE9178"/>
                </a:solidFill>
              </a:rPr>
              <a:t>"Number"</a:t>
            </a:r>
            <a:r>
              <a:rPr>
                <a:solidFill>
                  <a:srgbClr val="DCDCDC"/>
                </a:solidFill>
              </a:rPr>
              <a:t>,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4200">
                <a:solidFill>
                  <a:srgbClr val="88846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D4D4D4"/>
                </a:solidFill>
              </a:rPr>
              <a:t>    </a:t>
            </a:r>
            <a:r>
              <a:rPr>
                <a:solidFill>
                  <a:srgbClr val="9CDCFE"/>
                </a:solidFill>
              </a:rPr>
              <a:t>"detectionTime"</a:t>
            </a:r>
            <a:r>
              <a:rPr>
                <a:solidFill>
                  <a:srgbClr val="DCDCDC"/>
                </a:solidFill>
              </a:rPr>
              <a:t>: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CE9178"/>
                </a:solidFill>
              </a:rPr>
              <a:t>"LocalDateTime"</a:t>
            </a:r>
            <a:r>
              <a:rPr>
                <a:solidFill>
                  <a:srgbClr val="D4D4D4"/>
                </a:solidFill>
              </a:rPr>
              <a:t> </a:t>
            </a:r>
            <a:r>
              <a:t>//(2023-07-24T18: 47: 49.116284)</a:t>
            </a:r>
            <a:endParaRPr>
              <a:solidFill>
                <a:srgbClr val="D4D4D4"/>
              </a:solidFill>
            </a:endParaRPr>
          </a:p>
          <a:p>
            <a:pPr algn="l" defTabSz="457200">
              <a:defRPr sz="4200">
                <a:solidFill>
                  <a:srgbClr val="DCDCDC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}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