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3" r:id="rId4"/>
    <p:sldId id="283" r:id="rId5"/>
    <p:sldId id="282" r:id="rId6"/>
    <p:sldId id="284" r:id="rId7"/>
    <p:sldId id="267" r:id="rId8"/>
    <p:sldId id="268" r:id="rId9"/>
    <p:sldId id="269" r:id="rId10"/>
    <p:sldId id="271" r:id="rId11"/>
    <p:sldId id="273" r:id="rId12"/>
    <p:sldId id="274" r:id="rId13"/>
    <p:sldId id="272" r:id="rId14"/>
    <p:sldId id="277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94560"/>
  </p:normalViewPr>
  <p:slideViewPr>
    <p:cSldViewPr snapToGrid="0">
      <p:cViewPr>
        <p:scale>
          <a:sx n="140" d="100"/>
          <a:sy n="140" d="100"/>
        </p:scale>
        <p:origin x="2760" y="172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900" b="1" dirty="0"/>
              <a:t>A</a:t>
            </a:r>
            <a:r>
              <a:rPr lang="ko-KR" altLang="en-US" sz="900" b="1" dirty="0"/>
              <a:t>농장 탐지 현황</a:t>
            </a:r>
          </a:p>
        </c:rich>
      </c:tx>
      <c:layout>
        <c:manualLayout>
          <c:xMode val="edge"/>
          <c:yMode val="edge"/>
          <c:x val="0.32410153355785659"/>
          <c:y val="2.5630680275842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9.9463194338615904E-2"/>
          <c:y val="0.20307852965128095"/>
          <c:w val="0.40555155193467129"/>
          <c:h val="0.474532487432378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조류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28</c:v>
                </c:pt>
                <c:pt idx="3">
                  <c:v>22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19-B14B-B690-38AAC7C6ED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멧돼지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19-B14B-B690-38AAC7C6ED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고라니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19-B14B-B690-38AAC7C6ED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309392"/>
        <c:axId val="412311120"/>
      </c:lineChart>
      <c:catAx>
        <c:axId val="41230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2311120"/>
        <c:crosses val="autoZero"/>
        <c:auto val="1"/>
        <c:lblAlgn val="ctr"/>
        <c:lblOffset val="100"/>
        <c:noMultiLvlLbl val="0"/>
      </c:catAx>
      <c:valAx>
        <c:axId val="41231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230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067591210776808"/>
          <c:y val="0.20249928428709799"/>
          <c:w val="0.27323186005714545"/>
          <c:h val="0.279443242112695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900" b="1" dirty="0" err="1">
                <a:solidFill>
                  <a:schemeClr val="tx1"/>
                </a:solidFill>
              </a:rPr>
              <a:t>기기별</a:t>
            </a:r>
            <a:r>
              <a:rPr lang="ko-KR" altLang="en-US" sz="900" b="1" baseline="0" dirty="0">
                <a:solidFill>
                  <a:schemeClr val="tx1"/>
                </a:solidFill>
              </a:rPr>
              <a:t> 퇴치 통계</a:t>
            </a:r>
            <a:endParaRPr lang="ko-KR" altLang="en-US" sz="9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0.12722611523738739"/>
          <c:y val="0.17653854692536219"/>
          <c:w val="0.81364501345107754"/>
          <c:h val="0.52820029270110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조류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1번</c:v>
                </c:pt>
                <c:pt idx="1">
                  <c:v>2번</c:v>
                </c:pt>
                <c:pt idx="2">
                  <c:v>3번</c:v>
                </c:pt>
                <c:pt idx="3">
                  <c:v>4번</c:v>
                </c:pt>
                <c:pt idx="4">
                  <c:v>5번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52</c:v>
                </c:pt>
                <c:pt idx="2">
                  <c:v>26</c:v>
                </c:pt>
                <c:pt idx="3">
                  <c:v>36</c:v>
                </c:pt>
                <c:pt idx="4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A0-B442-9DCF-24C88409CB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멧돼지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1번</c:v>
                </c:pt>
                <c:pt idx="1">
                  <c:v>2번</c:v>
                </c:pt>
                <c:pt idx="2">
                  <c:v>3번</c:v>
                </c:pt>
                <c:pt idx="3">
                  <c:v>4번</c:v>
                </c:pt>
                <c:pt idx="4">
                  <c:v>5번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A0-B442-9DCF-24C88409CB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고라니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1번</c:v>
                </c:pt>
                <c:pt idx="1">
                  <c:v>2번</c:v>
                </c:pt>
                <c:pt idx="2">
                  <c:v>3번</c:v>
                </c:pt>
                <c:pt idx="3">
                  <c:v>4번</c:v>
                </c:pt>
                <c:pt idx="4">
                  <c:v>5번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10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A0-B442-9DCF-24C88409C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278256"/>
        <c:axId val="527279984"/>
      </c:barChart>
      <c:catAx>
        <c:axId val="52727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27279984"/>
        <c:crosses val="autoZero"/>
        <c:auto val="1"/>
        <c:lblAlgn val="ctr"/>
        <c:lblOffset val="100"/>
        <c:noMultiLvlLbl val="0"/>
      </c:catAx>
      <c:valAx>
        <c:axId val="52727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52727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900" b="1" dirty="0">
                <a:solidFill>
                  <a:schemeClr val="tx1"/>
                </a:solidFill>
              </a:rPr>
              <a:t>A</a:t>
            </a:r>
            <a:r>
              <a:rPr lang="ko-KR" altLang="en-US" sz="900" b="1" dirty="0">
                <a:solidFill>
                  <a:schemeClr val="tx1"/>
                </a:solidFill>
              </a:rPr>
              <a:t>농장</a:t>
            </a:r>
            <a:r>
              <a:rPr lang="ko-KR" altLang="en-US" sz="900" b="1" baseline="0" dirty="0">
                <a:solidFill>
                  <a:schemeClr val="tx1"/>
                </a:solidFill>
              </a:rPr>
              <a:t> 퇴치</a:t>
            </a:r>
            <a:r>
              <a:rPr lang="ko-KR" altLang="en-US" sz="900" b="1" dirty="0">
                <a:solidFill>
                  <a:schemeClr val="tx1"/>
                </a:solidFill>
              </a:rPr>
              <a:t> 현황</a:t>
            </a:r>
          </a:p>
        </c:rich>
      </c:tx>
      <c:layout>
        <c:manualLayout>
          <c:xMode val="edge"/>
          <c:yMode val="edge"/>
          <c:x val="0.30306739270584854"/>
          <c:y val="3.8627498837214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9.9463194338615904E-2"/>
          <c:y val="0.20307852965128095"/>
          <c:w val="0.79468455513261693"/>
          <c:h val="0.520325590129551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조류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28</c:v>
                </c:pt>
                <c:pt idx="3">
                  <c:v>22</c:v>
                </c:pt>
                <c:pt idx="4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04-4A44-AD87-5CC1641AF5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멧돼지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04-4A44-AD87-5CC1641AF5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고라니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04-4A44-AD87-5CC1641AF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309392"/>
        <c:axId val="412311120"/>
      </c:lineChart>
      <c:catAx>
        <c:axId val="41230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2311120"/>
        <c:crosses val="autoZero"/>
        <c:auto val="1"/>
        <c:lblAlgn val="ctr"/>
        <c:lblOffset val="100"/>
        <c:noMultiLvlLbl val="0"/>
      </c:catAx>
      <c:valAx>
        <c:axId val="41231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230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33787445970436"/>
          <c:y val="0.86532515264595711"/>
          <c:w val="0.78857014143851656"/>
          <c:h val="0.10398908286553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900" b="1" dirty="0">
                <a:solidFill>
                  <a:schemeClr val="tx1"/>
                </a:solidFill>
              </a:rPr>
              <a:t>시간별  탐지 현황</a:t>
            </a:r>
          </a:p>
        </c:rich>
      </c:tx>
      <c:layout>
        <c:manualLayout>
          <c:xMode val="edge"/>
          <c:yMode val="edge"/>
          <c:x val="0.30163948335769253"/>
          <c:y val="1.9548717096199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8.7389894913018129E-2"/>
          <c:y val="0.1339738744992886"/>
          <c:w val="0.85450573016444742"/>
          <c:h val="0.565800930436839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조류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h:mm</c:formatCode>
                <c:ptCount val="4"/>
                <c:pt idx="0">
                  <c:v>0.41666666666666669</c:v>
                </c:pt>
                <c:pt idx="1">
                  <c:v>0.5</c:v>
                </c:pt>
                <c:pt idx="2">
                  <c:v>0.58333333333333337</c:v>
                </c:pt>
                <c:pt idx="3">
                  <c:v>0.66666666666666663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8-A541-AA2D-CDD1823C49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멧돼지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h:mm</c:formatCode>
                <c:ptCount val="4"/>
                <c:pt idx="0">
                  <c:v>0.41666666666666669</c:v>
                </c:pt>
                <c:pt idx="1">
                  <c:v>0.5</c:v>
                </c:pt>
                <c:pt idx="2">
                  <c:v>0.58333333333333337</c:v>
                </c:pt>
                <c:pt idx="3">
                  <c:v>0.66666666666666663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D8-A541-AA2D-CDD1823C49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고라니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h:mm</c:formatCode>
                <c:ptCount val="4"/>
                <c:pt idx="0">
                  <c:v>0.41666666666666669</c:v>
                </c:pt>
                <c:pt idx="1">
                  <c:v>0.5</c:v>
                </c:pt>
                <c:pt idx="2">
                  <c:v>0.58333333333333337</c:v>
                </c:pt>
                <c:pt idx="3">
                  <c:v>0.66666666666666663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D8-A541-AA2D-CDD1823C4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1"/>
        <c:overlap val="-27"/>
        <c:axId val="1721156287"/>
        <c:axId val="1721158015"/>
      </c:barChart>
      <c:catAx>
        <c:axId val="1721156287"/>
        <c:scaling>
          <c:orientation val="minMax"/>
        </c:scaling>
        <c:delete val="0"/>
        <c:axPos val="b"/>
        <c:numFmt formatCode="h: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721158015"/>
        <c:crosses val="autoZero"/>
        <c:auto val="1"/>
        <c:lblAlgn val="ctr"/>
        <c:lblOffset val="100"/>
        <c:noMultiLvlLbl val="0"/>
      </c:catAx>
      <c:valAx>
        <c:axId val="172115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721156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r>
              <a:rPr lang="ko-KR" altLang="en-US" sz="900" b="1" dirty="0">
                <a:solidFill>
                  <a:schemeClr val="tx1"/>
                </a:solidFill>
              </a:rPr>
              <a:t>번 기기 탐지 현황</a:t>
            </a:r>
          </a:p>
        </c:rich>
      </c:tx>
      <c:layout>
        <c:manualLayout>
          <c:xMode val="edge"/>
          <c:yMode val="edge"/>
          <c:x val="0.27677462710854522"/>
          <c:y val="3.21292045115559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>
        <c:manualLayout>
          <c:layoutTarget val="inner"/>
          <c:xMode val="edge"/>
          <c:yMode val="edge"/>
          <c:x val="9.9463194338615904E-2"/>
          <c:y val="0.20307852965128095"/>
          <c:w val="0.79468455513261693"/>
          <c:h val="0.520325590129551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조류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5</c:v>
                </c:pt>
                <c:pt idx="2">
                  <c:v>6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E1-134E-A408-9558F8CF79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멧돼지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E1-134E-A408-9558F8CF79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고라니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22일</c:v>
                </c:pt>
                <c:pt idx="1">
                  <c:v>23일</c:v>
                </c:pt>
                <c:pt idx="2">
                  <c:v>24일</c:v>
                </c:pt>
                <c:pt idx="3">
                  <c:v>25일</c:v>
                </c:pt>
                <c:pt idx="4">
                  <c:v>26일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1E1-134E-A408-9558F8CF7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2309392"/>
        <c:axId val="412311120"/>
      </c:lineChart>
      <c:catAx>
        <c:axId val="41230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2311120"/>
        <c:crosses val="autoZero"/>
        <c:auto val="1"/>
        <c:lblAlgn val="ctr"/>
        <c:lblOffset val="100"/>
        <c:noMultiLvlLbl val="0"/>
      </c:catAx>
      <c:valAx>
        <c:axId val="41231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41230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33787445970436"/>
          <c:y val="0.86532515264595711"/>
          <c:w val="0.78857014143851656"/>
          <c:h val="0.103989082865532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0C8A6-F104-2043-983C-FD63303DB6C7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0CB09-21EF-704C-9491-4444DB40728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39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515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241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503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819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504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0242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86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0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0CB09-21EF-704C-9491-4444DB40728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753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3314-AC89-E839-7936-43C0DE0C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756131-A7E1-8182-D035-BDA5A1FCD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A97EA-23E0-DCE8-DC11-D4873882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19E08-308F-C559-B7A6-C098E2BC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0E6FB-8A19-D6CA-C884-621D4802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35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6AC0A-8794-E9E3-9599-0A4BD1D3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33924E-BA70-2367-8853-91216E5DE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F294C-F965-0297-D2E0-A5C35EDF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797EC-14C0-2491-BDA4-2EF25F71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C876B-1468-4D26-BB24-D9E7157F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53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9E21F-C5F8-E23D-C90B-867DF2E5A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CDB7E-5D43-89F0-6365-83630255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55760-6D7A-66D4-7C42-21D43A8F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4E22E-1AE3-A192-D61C-6AE6D373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4A219-600F-EE84-D417-F80A336C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594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A7910-9F24-AD4B-4D91-5F523DDF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00861-124E-952B-7C3B-D0822C4A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7378A-8D37-A0C0-B665-179E1BEE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27611-780D-0625-4C0A-3C3DB8DD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D4B2-FAA6-AA5C-1F97-E904F638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683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2519-6599-317B-D78A-7C796FC0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0CF6F-FCEC-EA7A-1F99-83B5B76E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7D5E3-7606-82B7-B930-C64C2E39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CD845-2AF7-8420-A944-F263A22F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4499-727A-A57F-3A6E-B917F26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5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D6D1C-0189-0A64-0AEF-EB4435AC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A2294-AF2C-FF77-42A6-14F58F62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96E049-143A-D39D-E715-98329B7B0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9106E7-9107-C00F-578D-7B40DB42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B2D5D-27C0-D456-E938-3B9BB719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C8DB4-F5C4-0AE8-2C63-BCCEE76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5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B6E63-F25B-10D5-8A7D-98453A49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99483-ACBA-404D-7265-FB726EF5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0554B7-2958-7180-A15F-82182CE4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D2FABD-09BC-E8AF-25EF-F9C25556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988614-D7E9-8EA1-FA91-61EB48450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A34B53-9941-42F6-2884-463D41C6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6F068-A548-CFE2-1F13-86F7496D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418429-C384-32F5-021D-6FA8FBB5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38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FC3E1-1806-A63B-3938-F252781E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FEBE6-59AF-C8D8-0D3A-DE86D962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292DE-2DA4-F023-5E27-E8173294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E51FA-F316-5864-13A0-5C53A22D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69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77BC1B-8809-056A-0219-88D7DA5D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456D1E-A731-63DA-AFB8-842BA0DE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9D8EAA-463B-C6A5-0392-B4BDBC6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219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DA08-DB3E-04FF-C8E4-4AF0DD7A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D830D-C661-1A56-CE82-C5DCB991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90B28-1689-E183-F018-103A19608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B9C3C-0B5B-2B07-B23F-095D7D79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BDD3F-053E-B1F1-0E0E-F3AC9BD1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55DA9-5DCC-9D06-EB7B-10F3E3EF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340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0632E-408D-7A5D-107B-02B9FAE0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3ABCF-B2E7-3707-D589-5025598E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AF818-2CCD-3644-892B-C2D6D6B58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1C024-66D3-0559-C4AB-E026A54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A3E40-D440-C84F-F468-9405C2C9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B2A8C0-F131-D95B-6607-6FC2D7D3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804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52FA7-5494-0343-DD68-EA19C7BE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89E2D-A03B-0898-E50D-C855173BB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12A4E-CB95-80D5-CA84-9FF1B244F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81AC-71C5-D844-AEBA-2716FFB7AD9B}" type="datetimeFigureOut">
              <a:rPr kumimoji="1" lang="ko-Kore-KR" altLang="en-US" smtClean="0"/>
              <a:t>2023. 8. 29.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BEB02-8FC7-0FAA-16D3-047049511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D53BA-D5A1-A069-195C-F6EEF9F36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E02BB-3C23-2746-91C2-74F40366F6E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32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6297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54165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최초 접속 시 화면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9C5680-19B8-2095-C963-C6C97C7D3070}"/>
              </a:ext>
            </a:extLst>
          </p:cNvPr>
          <p:cNvSpPr/>
          <p:nvPr/>
        </p:nvSpPr>
        <p:spPr>
          <a:xfrm>
            <a:off x="1937416" y="3732966"/>
            <a:ext cx="180337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아이디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928FD4-5535-F8B8-1766-F392E7AD4B25}"/>
              </a:ext>
            </a:extLst>
          </p:cNvPr>
          <p:cNvSpPr/>
          <p:nvPr/>
        </p:nvSpPr>
        <p:spPr>
          <a:xfrm>
            <a:off x="1944657" y="4264125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AF946-4E49-04D7-9AE5-6644468496F9}"/>
              </a:ext>
            </a:extLst>
          </p:cNvPr>
          <p:cNvSpPr/>
          <p:nvPr/>
        </p:nvSpPr>
        <p:spPr>
          <a:xfrm>
            <a:off x="2286367" y="4950137"/>
            <a:ext cx="1006675" cy="34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4D953A-DF65-128D-6626-81603976F904}"/>
              </a:ext>
            </a:extLst>
          </p:cNvPr>
          <p:cNvSpPr txBox="1"/>
          <p:nvPr/>
        </p:nvSpPr>
        <p:spPr>
          <a:xfrm>
            <a:off x="2083497" y="5353274"/>
            <a:ext cx="1380261" cy="269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00" dirty="0"/>
              <a:t>아이디</a:t>
            </a:r>
            <a:r>
              <a:rPr kumimoji="1" lang="ko-KR" altLang="en-US" sz="800" dirty="0"/>
              <a:t> </a:t>
            </a:r>
            <a:r>
              <a:rPr kumimoji="1" lang="ko-KR" altLang="en-US" sz="600" dirty="0"/>
              <a:t>찾기</a:t>
            </a:r>
            <a:r>
              <a:rPr kumimoji="1" lang="ko-KR" altLang="en-US" sz="800" dirty="0"/>
              <a:t> </a:t>
            </a:r>
            <a:r>
              <a:rPr kumimoji="1" lang="en-US" altLang="ko-KR" sz="800" dirty="0"/>
              <a:t>|</a:t>
            </a:r>
            <a:r>
              <a:rPr kumimoji="1" lang="ko-KR" altLang="en-US" sz="800" dirty="0"/>
              <a:t> </a:t>
            </a:r>
            <a:r>
              <a:rPr kumimoji="1" lang="ko-KR" altLang="en-US" sz="600" dirty="0"/>
              <a:t>회원가입</a:t>
            </a:r>
            <a:endParaRPr kumimoji="1" lang="ko-Kore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9821" y="1005469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75239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100" dirty="0"/>
                        <a:t>최초</a:t>
                      </a:r>
                      <a:r>
                        <a:rPr lang="ko-KR" altLang="en-US" sz="1100" dirty="0"/>
                        <a:t> 접속 시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22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8E7DCB56-F44B-B13E-7418-549613D2105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026995" y="2007568"/>
            <a:ext cx="1624211" cy="411663"/>
            <a:chOff x="3864744" y="2328043"/>
            <a:chExt cx="1008114" cy="1008113"/>
          </a:xfrm>
          <a:solidFill>
            <a:srgbClr val="FFFFFF"/>
          </a:solidFill>
        </p:grpSpPr>
        <p:grpSp>
          <p:nvGrpSpPr>
            <p:cNvPr id="27" name="Placeholder">
              <a:extLst>
                <a:ext uri="{FF2B5EF4-FFF2-40B4-BE49-F238E27FC236}">
                  <a16:creationId xmlns:a16="http://schemas.microsoft.com/office/drawing/2014/main" id="{0DC04011-27C6-E711-0F78-CDB78D69D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3"/>
              <a:ext cx="1008114" cy="1008113"/>
              <a:chOff x="508000" y="1396999"/>
              <a:chExt cx="1008114" cy="1008113"/>
            </a:xfrm>
            <a:grpFill/>
          </p:grpSpPr>
          <p:sp>
            <p:nvSpPr>
              <p:cNvPr id="29" name="Border">
                <a:extLst>
                  <a:ext uri="{FF2B5EF4-FFF2-40B4-BE49-F238E27FC236}">
                    <a16:creationId xmlns:a16="http://schemas.microsoft.com/office/drawing/2014/main" id="{C1788181-65C0-4D77-CF25-9E753537E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2" y="1396999"/>
                <a:ext cx="1008112" cy="1008113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ine 2">
                <a:extLst>
                  <a:ext uri="{FF2B5EF4-FFF2-40B4-BE49-F238E27FC236}">
                    <a16:creationId xmlns:a16="http://schemas.microsoft.com/office/drawing/2014/main" id="{D04DF346-C576-797D-CDB5-F4D93E7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Line 1">
                <a:extLst>
                  <a:ext uri="{FF2B5EF4-FFF2-40B4-BE49-F238E27FC236}">
                    <a16:creationId xmlns:a16="http://schemas.microsoft.com/office/drawing/2014/main" id="{788001F9-D7A9-C63B-1A5D-B7CBA000B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7B951F06-97BB-C349-B1CA-B1A12FF10EB6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3"/>
              <a:ext cx="556354" cy="650513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61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85990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설정 페이지 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76713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설정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ABF07F3-4836-D32C-9493-9635F0453693}"/>
              </a:ext>
            </a:extLst>
          </p:cNvPr>
          <p:cNvSpPr txBox="1"/>
          <p:nvPr/>
        </p:nvSpPr>
        <p:spPr>
          <a:xfrm>
            <a:off x="2473106" y="1922280"/>
            <a:ext cx="82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퇴치 조류</a:t>
            </a:r>
            <a:endParaRPr kumimoji="1" lang="ko-Kore-KR" altLang="en-US" sz="1100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4180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7703" y="100981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78D970B1-4301-46DB-5925-1CB673066501}"/>
              </a:ext>
            </a:extLst>
          </p:cNvPr>
          <p:cNvCxnSpPr/>
          <p:nvPr/>
        </p:nvCxnSpPr>
        <p:spPr>
          <a:xfrm>
            <a:off x="1512063" y="2280805"/>
            <a:ext cx="2576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6D676AC-DD57-78F1-337A-88FDF9C9D86B}"/>
              </a:ext>
            </a:extLst>
          </p:cNvPr>
          <p:cNvCxnSpPr/>
          <p:nvPr/>
        </p:nvCxnSpPr>
        <p:spPr>
          <a:xfrm>
            <a:off x="1513427" y="1685224"/>
            <a:ext cx="2576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1F4575-3DE5-A226-F57F-7D97B4DB833E}"/>
              </a:ext>
            </a:extLst>
          </p:cNvPr>
          <p:cNvSpPr txBox="1"/>
          <p:nvPr/>
        </p:nvSpPr>
        <p:spPr>
          <a:xfrm>
            <a:off x="6682902" y="3268494"/>
            <a:ext cx="3005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ore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1BF3C-A0A1-31EA-8986-3D1FCFA4BCE1}"/>
              </a:ext>
            </a:extLst>
          </p:cNvPr>
          <p:cNvSpPr txBox="1"/>
          <p:nvPr/>
        </p:nvSpPr>
        <p:spPr>
          <a:xfrm>
            <a:off x="1630698" y="1844649"/>
            <a:ext cx="884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기기 추가</a:t>
            </a:r>
            <a:endParaRPr kumimoji="1" lang="ko-Kore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1F50A-D893-8087-7DF8-3AD7179E699E}"/>
              </a:ext>
            </a:extLst>
          </p:cNvPr>
          <p:cNvSpPr txBox="1"/>
          <p:nvPr/>
        </p:nvSpPr>
        <p:spPr>
          <a:xfrm>
            <a:off x="3297824" y="5210022"/>
            <a:ext cx="792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로그아웃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20D89-276F-7E32-4B0C-115E767B7B92}"/>
              </a:ext>
            </a:extLst>
          </p:cNvPr>
          <p:cNvSpPr txBox="1"/>
          <p:nvPr/>
        </p:nvSpPr>
        <p:spPr>
          <a:xfrm>
            <a:off x="1632566" y="1258278"/>
            <a:ext cx="899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농장 추가</a:t>
            </a:r>
            <a:endParaRPr kumimoji="1" lang="ko-Kore-KR" altLang="en-US" sz="1200" b="1" dirty="0"/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6DB98C9-35F5-4507-D390-7969DD7DEEBE}"/>
              </a:ext>
            </a:extLst>
          </p:cNvPr>
          <p:cNvCxnSpPr/>
          <p:nvPr/>
        </p:nvCxnSpPr>
        <p:spPr>
          <a:xfrm>
            <a:off x="1512063" y="2895806"/>
            <a:ext cx="25768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F87A1E-ED16-BB52-6258-5BB20E5524AF}"/>
              </a:ext>
            </a:extLst>
          </p:cNvPr>
          <p:cNvSpPr txBox="1"/>
          <p:nvPr/>
        </p:nvSpPr>
        <p:spPr>
          <a:xfrm>
            <a:off x="1630698" y="2452471"/>
            <a:ext cx="850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소리 관리</a:t>
            </a:r>
            <a:endParaRPr kumimoji="1" lang="ko-Kore-KR" altLang="en-US" sz="1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B183A9A-FBAA-99D1-76B1-B4A348B5A865}"/>
              </a:ext>
            </a:extLst>
          </p:cNvPr>
          <p:cNvGrpSpPr/>
          <p:nvPr/>
        </p:nvGrpSpPr>
        <p:grpSpPr>
          <a:xfrm>
            <a:off x="1512063" y="5605066"/>
            <a:ext cx="2578987" cy="594240"/>
            <a:chOff x="7546829" y="4496172"/>
            <a:chExt cx="2578987" cy="5942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8A6AAF-2EB9-C8FA-6093-5DEEAC3FF2F9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51840EDE-AD4E-7EFD-C089-A33F3ED42297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C2178FF-139E-6782-EF85-72768BC723CE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E7BB1F-EB37-F49F-96E3-B23576433027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C7484C-4D0E-EDA0-FA60-B01ED8906F22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33EDB4-CD07-EDBB-E20B-39B7D06A70DF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60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49988"/>
              </p:ext>
            </p:extLst>
          </p:nvPr>
        </p:nvGraphicFramePr>
        <p:xfrm>
          <a:off x="6252120" y="903248"/>
          <a:ext cx="5467812" cy="164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기기관리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상세보기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페이지에서 기기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단말기 번호가 유효할 시 </a:t>
                      </a:r>
                      <a:r>
                        <a:rPr lang="en-US" altLang="ko-KR" sz="1200" dirty="0"/>
                        <a:t>O</a:t>
                      </a:r>
                      <a:r>
                        <a:rPr lang="ko-KR" altLang="en-US" sz="1200" dirty="0"/>
                        <a:t>표시 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자신의</a:t>
                      </a:r>
                      <a:r>
                        <a:rPr lang="ko-KR" altLang="en-US" sz="1200" dirty="0"/>
                        <a:t> 농장 종류 선택 가능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선택 한 농장에 따라 기기의 학습을 통해 </a:t>
                      </a:r>
                      <a:endParaRPr lang="en-US" altLang="ko-KR" sz="1200" dirty="0"/>
                    </a:p>
                    <a:p>
                      <a:r>
                        <a:rPr lang="ko-KR" altLang="en-US" sz="1200" dirty="0"/>
                        <a:t>효율적인 퇴치 소리 작동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86001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농장 추가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/>
                        <a:t> 농장 추가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ABF07F3-4836-D32C-9493-9635F0453693}"/>
              </a:ext>
            </a:extLst>
          </p:cNvPr>
          <p:cNvSpPr txBox="1"/>
          <p:nvPr/>
        </p:nvSpPr>
        <p:spPr>
          <a:xfrm>
            <a:off x="2473106" y="1922280"/>
            <a:ext cx="82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퇴치 조류</a:t>
            </a:r>
            <a:endParaRPr kumimoji="1" lang="ko-Kore-KR" altLang="en-US" sz="1100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4180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1855014" y="1486112"/>
            <a:ext cx="196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농장 추가</a:t>
            </a:r>
            <a:endParaRPr kumimoji="1" lang="ko-Kore-KR" altLang="en-US" sz="11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11B41A-8976-EC53-C624-AB90F4C530DC}"/>
              </a:ext>
            </a:extLst>
          </p:cNvPr>
          <p:cNvGrpSpPr/>
          <p:nvPr/>
        </p:nvGrpSpPr>
        <p:grpSpPr>
          <a:xfrm>
            <a:off x="1514180" y="5623235"/>
            <a:ext cx="2578987" cy="601424"/>
            <a:chOff x="6463429" y="4496173"/>
            <a:chExt cx="2578987" cy="60142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3AB7B4C-EBAC-DA8C-A1E7-5A44231C93D6}"/>
                </a:ext>
              </a:extLst>
            </p:cNvPr>
            <p:cNvGrpSpPr/>
            <p:nvPr/>
          </p:nvGrpSpPr>
          <p:grpSpPr>
            <a:xfrm>
              <a:off x="6463429" y="4496173"/>
              <a:ext cx="2578987" cy="601424"/>
              <a:chOff x="6463429" y="4496173"/>
              <a:chExt cx="2578987" cy="60142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D4D30AE-394E-037F-FCDC-318B3C2B3583}"/>
                  </a:ext>
                </a:extLst>
              </p:cNvPr>
              <p:cNvSpPr/>
              <p:nvPr/>
            </p:nvSpPr>
            <p:spPr>
              <a:xfrm>
                <a:off x="6463429" y="4496173"/>
                <a:ext cx="2578987" cy="5873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8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8FFC2ABF-FECD-B600-2B8A-547AD052CC23}"/>
                  </a:ext>
                </a:extLst>
              </p:cNvPr>
              <p:cNvCxnSpPr/>
              <p:nvPr/>
            </p:nvCxnSpPr>
            <p:spPr>
              <a:xfrm>
                <a:off x="7102548" y="451021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A4E9F362-C20D-0EB1-FA2A-47EF8F9C5E0C}"/>
                  </a:ext>
                </a:extLst>
              </p:cNvPr>
              <p:cNvCxnSpPr/>
              <p:nvPr/>
            </p:nvCxnSpPr>
            <p:spPr>
              <a:xfrm>
                <a:off x="775470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0D873414-7F44-6082-C481-69F10BD8F898}"/>
                  </a:ext>
                </a:extLst>
              </p:cNvPr>
              <p:cNvCxnSpPr/>
              <p:nvPr/>
            </p:nvCxnSpPr>
            <p:spPr>
              <a:xfrm>
                <a:off x="838908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C035CE-B104-1BA8-C664-C1BA58AA9992}"/>
                </a:ext>
              </a:extLst>
            </p:cNvPr>
            <p:cNvSpPr txBox="1"/>
            <p:nvPr/>
          </p:nvSpPr>
          <p:spPr>
            <a:xfrm>
              <a:off x="6553710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093B94-FD31-9FB0-387B-277F08749CF2}"/>
                </a:ext>
              </a:extLst>
            </p:cNvPr>
            <p:cNvSpPr txBox="1"/>
            <p:nvPr/>
          </p:nvSpPr>
          <p:spPr>
            <a:xfrm>
              <a:off x="8465859" y="4680372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6810F2-F34F-DD86-7E5E-5A2F60AB8393}"/>
                </a:ext>
              </a:extLst>
            </p:cNvPr>
            <p:cNvSpPr txBox="1"/>
            <p:nvPr/>
          </p:nvSpPr>
          <p:spPr>
            <a:xfrm>
              <a:off x="7850917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4CEE94-7342-677A-5E76-37BCE0F63AD6}"/>
                </a:ext>
              </a:extLst>
            </p:cNvPr>
            <p:cNvSpPr txBox="1"/>
            <p:nvPr/>
          </p:nvSpPr>
          <p:spPr>
            <a:xfrm>
              <a:off x="7109125" y="4588461"/>
              <a:ext cx="648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100" dirty="0">
                  <a:solidFill>
                    <a:schemeClr val="bg1"/>
                  </a:solidFill>
                </a:rPr>
                <a:t>퇴치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100" dirty="0">
                  <a:solidFill>
                    <a:schemeClr val="bg1"/>
                  </a:solidFill>
                </a:rPr>
                <a:t>통계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9820" y="106976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AF946-4E49-04D7-9AE5-6644468496F9}"/>
              </a:ext>
            </a:extLst>
          </p:cNvPr>
          <p:cNvSpPr/>
          <p:nvPr/>
        </p:nvSpPr>
        <p:spPr>
          <a:xfrm>
            <a:off x="2302122" y="4829079"/>
            <a:ext cx="1006676" cy="34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58E0B0-220F-34EF-06F3-DC711EFCF136}"/>
              </a:ext>
            </a:extLst>
          </p:cNvPr>
          <p:cNvSpPr/>
          <p:nvPr/>
        </p:nvSpPr>
        <p:spPr>
          <a:xfrm>
            <a:off x="1907395" y="2244267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단말기 번호              </a:t>
            </a:r>
            <a:r>
              <a:rPr kumimoji="1" lang="en-US" altLang="ko-KR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123123123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49CC3B-3EB5-EBBB-D817-8D5BB9558643}"/>
              </a:ext>
            </a:extLst>
          </p:cNvPr>
          <p:cNvGrpSpPr/>
          <p:nvPr/>
        </p:nvGrpSpPr>
        <p:grpSpPr>
          <a:xfrm>
            <a:off x="1693419" y="2135705"/>
            <a:ext cx="388720" cy="200055"/>
            <a:chOff x="4727047" y="5307508"/>
            <a:chExt cx="388720" cy="20005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12C8B2B-946D-5CD7-F510-1D1AB1A35D6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2EF66BB1-03D6-68D5-E14B-C0B71E8CCB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4EFF4-6ED8-FA00-917F-EDAE19590BEE}"/>
              </a:ext>
            </a:extLst>
          </p:cNvPr>
          <p:cNvSpPr/>
          <p:nvPr/>
        </p:nvSpPr>
        <p:spPr>
          <a:xfrm>
            <a:off x="1905350" y="3614688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농장 종류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도넛[D] 1">
            <a:extLst>
              <a:ext uri="{FF2B5EF4-FFF2-40B4-BE49-F238E27FC236}">
                <a16:creationId xmlns:a16="http://schemas.microsoft.com/office/drawing/2014/main" id="{C16EDEEE-3D98-DE21-F886-CBE789D27A39}"/>
              </a:ext>
            </a:extLst>
          </p:cNvPr>
          <p:cNvSpPr/>
          <p:nvPr/>
        </p:nvSpPr>
        <p:spPr>
          <a:xfrm flipH="1">
            <a:off x="3536866" y="2322520"/>
            <a:ext cx="127591" cy="140575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5F7732-EFF9-86B7-E166-CBE00992822C}"/>
              </a:ext>
            </a:extLst>
          </p:cNvPr>
          <p:cNvSpPr/>
          <p:nvPr/>
        </p:nvSpPr>
        <p:spPr>
          <a:xfrm>
            <a:off x="1907395" y="2698363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농장 이름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22E5A5-0829-9AB5-42AE-A7D30D0224AC}"/>
              </a:ext>
            </a:extLst>
          </p:cNvPr>
          <p:cNvSpPr/>
          <p:nvPr/>
        </p:nvSpPr>
        <p:spPr>
          <a:xfrm>
            <a:off x="1904550" y="3148576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농장 주소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58BA5A7-E52B-5091-46B4-53FF7E627E22}"/>
              </a:ext>
            </a:extLst>
          </p:cNvPr>
          <p:cNvGrpSpPr/>
          <p:nvPr/>
        </p:nvGrpSpPr>
        <p:grpSpPr>
          <a:xfrm>
            <a:off x="2553459" y="3654254"/>
            <a:ext cx="1115864" cy="950787"/>
            <a:chOff x="7176977" y="3259062"/>
            <a:chExt cx="616688" cy="95078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173E579-E29C-2C35-84FA-46865ED01051}"/>
                </a:ext>
              </a:extLst>
            </p:cNvPr>
            <p:cNvSpPr/>
            <p:nvPr/>
          </p:nvSpPr>
          <p:spPr>
            <a:xfrm>
              <a:off x="7187609" y="3259062"/>
              <a:ext cx="606056" cy="9507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dirty="0"/>
                <a:t>인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27C541BF-FB53-F72B-6D6F-C15B3C0852CE}"/>
                </a:ext>
              </a:extLst>
            </p:cNvPr>
            <p:cNvCxnSpPr/>
            <p:nvPr/>
          </p:nvCxnSpPr>
          <p:spPr>
            <a:xfrm>
              <a:off x="7176977" y="3561219"/>
              <a:ext cx="606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F95F99F1-F401-0708-92EA-DFEE776D7050}"/>
                </a:ext>
              </a:extLst>
            </p:cNvPr>
            <p:cNvCxnSpPr/>
            <p:nvPr/>
          </p:nvCxnSpPr>
          <p:spPr>
            <a:xfrm>
              <a:off x="7176977" y="3885856"/>
              <a:ext cx="606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85604D-C4C3-EBD6-EA16-7A1AB0D3C9C8}"/>
                </a:ext>
              </a:extLst>
            </p:cNvPr>
            <p:cNvSpPr txBox="1"/>
            <p:nvPr/>
          </p:nvSpPr>
          <p:spPr>
            <a:xfrm>
              <a:off x="7235456" y="3284117"/>
              <a:ext cx="489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/>
                <a:t>과수원</a:t>
              </a:r>
              <a:endParaRPr kumimoji="1" lang="ko-Kore-KR" alt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E68FAE-D8FB-9147-6FD3-B6F69CF4CC7B}"/>
                </a:ext>
              </a:extLst>
            </p:cNvPr>
            <p:cNvSpPr txBox="1"/>
            <p:nvPr/>
          </p:nvSpPr>
          <p:spPr>
            <a:xfrm>
              <a:off x="7235456" y="3915105"/>
              <a:ext cx="489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000" dirty="0"/>
                <a:t>벼</a:t>
              </a:r>
              <a:r>
                <a:rPr kumimoji="1" lang="ko-KR" altLang="en-US" sz="1000" dirty="0"/>
                <a:t> 농장</a:t>
              </a:r>
              <a:endParaRPr kumimoji="1" lang="ko-Kore-KR" altLang="en-US" sz="10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BB6279-F485-A2CB-8BA3-8BC81CB77458}"/>
                </a:ext>
              </a:extLst>
            </p:cNvPr>
            <p:cNvSpPr txBox="1"/>
            <p:nvPr/>
          </p:nvSpPr>
          <p:spPr>
            <a:xfrm>
              <a:off x="7235456" y="3603295"/>
              <a:ext cx="4890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000" dirty="0"/>
                <a:t>인삼</a:t>
              </a:r>
              <a:r>
                <a:rPr kumimoji="1" lang="en-US" altLang="ko-KR" sz="1000" dirty="0"/>
                <a:t> </a:t>
              </a:r>
              <a:r>
                <a:rPr kumimoji="1" lang="ko-KR" altLang="en-US" sz="1000" dirty="0"/>
                <a:t>밭</a:t>
              </a:r>
              <a:endParaRPr kumimoji="1" lang="ko-Kore-KR" altLang="en-US" sz="1000" dirty="0"/>
            </a:p>
          </p:txBody>
        </p:sp>
      </p:grpSp>
      <p:sp>
        <p:nvSpPr>
          <p:cNvPr id="54" name="삼각형 53">
            <a:extLst>
              <a:ext uri="{FF2B5EF4-FFF2-40B4-BE49-F238E27FC236}">
                <a16:creationId xmlns:a16="http://schemas.microsoft.com/office/drawing/2014/main" id="{FC394818-E13D-95D1-E122-D5B66F9D30E6}"/>
              </a:ext>
            </a:extLst>
          </p:cNvPr>
          <p:cNvSpPr/>
          <p:nvPr/>
        </p:nvSpPr>
        <p:spPr>
          <a:xfrm rot="10800000">
            <a:off x="3500419" y="3715093"/>
            <a:ext cx="127030" cy="10717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59EBD89-75B6-B12E-6FAA-18FD349D2AA7}"/>
              </a:ext>
            </a:extLst>
          </p:cNvPr>
          <p:cNvGrpSpPr/>
          <p:nvPr/>
        </p:nvGrpSpPr>
        <p:grpSpPr>
          <a:xfrm>
            <a:off x="2399875" y="3546896"/>
            <a:ext cx="388720" cy="200055"/>
            <a:chOff x="4727047" y="5307508"/>
            <a:chExt cx="388720" cy="2000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DC26600-CCE3-19B7-588D-D39FA035609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ED2D1CFA-E1E0-13AB-04AD-A82D3A402F0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6B50EF-9C34-026B-F9B3-C6DA5DCA6BA9}"/>
              </a:ext>
            </a:extLst>
          </p:cNvPr>
          <p:cNvGrpSpPr/>
          <p:nvPr/>
        </p:nvGrpSpPr>
        <p:grpSpPr>
          <a:xfrm>
            <a:off x="1512063" y="5605066"/>
            <a:ext cx="2578987" cy="594240"/>
            <a:chOff x="7546829" y="4496172"/>
            <a:chExt cx="2578987" cy="5942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7C317E-C9C4-7AD2-62C7-724F27727644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7B55ACCF-6ABC-599E-A951-6B2017ACA360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349F4423-6103-EA36-63AE-B5FDFFB28B59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E6D1E2-C86B-CE64-6290-2E9A7943B41A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183AE7-B02D-3280-3392-DE3CF22DD0A8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A829C57-5275-0257-5E1E-22079F11C0AD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80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43078" y="680986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82268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 추가 전 농장 선택 화면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AF946-4E49-04D7-9AE5-6644468496F9}"/>
              </a:ext>
            </a:extLst>
          </p:cNvPr>
          <p:cNvSpPr/>
          <p:nvPr/>
        </p:nvSpPr>
        <p:spPr>
          <a:xfrm>
            <a:off x="10172365" y="5428502"/>
            <a:ext cx="1006676" cy="34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1578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기기 추가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추가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ABF07F3-4836-D32C-9493-9635F0453693}"/>
              </a:ext>
            </a:extLst>
          </p:cNvPr>
          <p:cNvSpPr txBox="1"/>
          <p:nvPr/>
        </p:nvSpPr>
        <p:spPr>
          <a:xfrm>
            <a:off x="2473106" y="1922280"/>
            <a:ext cx="82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퇴치 조류</a:t>
            </a:r>
            <a:endParaRPr kumimoji="1" lang="ko-Kore-KR" altLang="en-US" sz="1100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4180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1855014" y="1486112"/>
            <a:ext cx="189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기기 추가</a:t>
            </a:r>
            <a:endParaRPr kumimoji="1" lang="ko-Kore-KR" altLang="en-US" sz="11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11B41A-8976-EC53-C624-AB90F4C530DC}"/>
              </a:ext>
            </a:extLst>
          </p:cNvPr>
          <p:cNvGrpSpPr/>
          <p:nvPr/>
        </p:nvGrpSpPr>
        <p:grpSpPr>
          <a:xfrm>
            <a:off x="1514180" y="5623235"/>
            <a:ext cx="2578987" cy="601424"/>
            <a:chOff x="6463429" y="4496173"/>
            <a:chExt cx="2578987" cy="60142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3AB7B4C-EBAC-DA8C-A1E7-5A44231C93D6}"/>
                </a:ext>
              </a:extLst>
            </p:cNvPr>
            <p:cNvGrpSpPr/>
            <p:nvPr/>
          </p:nvGrpSpPr>
          <p:grpSpPr>
            <a:xfrm>
              <a:off x="6463429" y="4496173"/>
              <a:ext cx="2578987" cy="601424"/>
              <a:chOff x="6463429" y="4496173"/>
              <a:chExt cx="2578987" cy="60142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D4D30AE-394E-037F-FCDC-318B3C2B3583}"/>
                  </a:ext>
                </a:extLst>
              </p:cNvPr>
              <p:cNvSpPr/>
              <p:nvPr/>
            </p:nvSpPr>
            <p:spPr>
              <a:xfrm>
                <a:off x="6463429" y="4496173"/>
                <a:ext cx="2578987" cy="5873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8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8FFC2ABF-FECD-B600-2B8A-547AD052CC23}"/>
                  </a:ext>
                </a:extLst>
              </p:cNvPr>
              <p:cNvCxnSpPr/>
              <p:nvPr/>
            </p:nvCxnSpPr>
            <p:spPr>
              <a:xfrm>
                <a:off x="7102548" y="451021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A4E9F362-C20D-0EB1-FA2A-47EF8F9C5E0C}"/>
                  </a:ext>
                </a:extLst>
              </p:cNvPr>
              <p:cNvCxnSpPr/>
              <p:nvPr/>
            </p:nvCxnSpPr>
            <p:spPr>
              <a:xfrm>
                <a:off x="775470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0D873414-7F44-6082-C481-69F10BD8F898}"/>
                  </a:ext>
                </a:extLst>
              </p:cNvPr>
              <p:cNvCxnSpPr/>
              <p:nvPr/>
            </p:nvCxnSpPr>
            <p:spPr>
              <a:xfrm>
                <a:off x="838908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C035CE-B104-1BA8-C664-C1BA58AA9992}"/>
                </a:ext>
              </a:extLst>
            </p:cNvPr>
            <p:cNvSpPr txBox="1"/>
            <p:nvPr/>
          </p:nvSpPr>
          <p:spPr>
            <a:xfrm>
              <a:off x="6553710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093B94-FD31-9FB0-387B-277F08749CF2}"/>
                </a:ext>
              </a:extLst>
            </p:cNvPr>
            <p:cNvSpPr txBox="1"/>
            <p:nvPr/>
          </p:nvSpPr>
          <p:spPr>
            <a:xfrm>
              <a:off x="8465859" y="4680372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6810F2-F34F-DD86-7E5E-5A2F60AB8393}"/>
                </a:ext>
              </a:extLst>
            </p:cNvPr>
            <p:cNvSpPr txBox="1"/>
            <p:nvPr/>
          </p:nvSpPr>
          <p:spPr>
            <a:xfrm>
              <a:off x="7850917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4CEE94-7342-677A-5E76-37BCE0F63AD6}"/>
                </a:ext>
              </a:extLst>
            </p:cNvPr>
            <p:cNvSpPr txBox="1"/>
            <p:nvPr/>
          </p:nvSpPr>
          <p:spPr>
            <a:xfrm>
              <a:off x="7109125" y="4588461"/>
              <a:ext cx="648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100" dirty="0">
                  <a:solidFill>
                    <a:schemeClr val="bg1"/>
                  </a:solidFill>
                </a:rPr>
                <a:t>퇴치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100" dirty="0">
                  <a:solidFill>
                    <a:schemeClr val="bg1"/>
                  </a:solidFill>
                </a:rPr>
                <a:t>통계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9820" y="106976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63B54A-C2B3-F9EF-30D4-7F3CB3AA6A66}"/>
              </a:ext>
            </a:extLst>
          </p:cNvPr>
          <p:cNvGrpSpPr/>
          <p:nvPr/>
        </p:nvGrpSpPr>
        <p:grpSpPr>
          <a:xfrm>
            <a:off x="1782324" y="2292945"/>
            <a:ext cx="2040582" cy="782966"/>
            <a:chOff x="1784441" y="3775657"/>
            <a:chExt cx="2040582" cy="7829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11A9275-10F9-F690-FFE0-B30F3D5433A7}"/>
                </a:ext>
              </a:extLst>
            </p:cNvPr>
            <p:cNvSpPr/>
            <p:nvPr/>
          </p:nvSpPr>
          <p:spPr>
            <a:xfrm>
              <a:off x="1784441" y="3789697"/>
              <a:ext cx="2040582" cy="7689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225CAB-DD63-1D94-1E0E-A73D60357313}"/>
                </a:ext>
              </a:extLst>
            </p:cNvPr>
            <p:cNvSpPr txBox="1"/>
            <p:nvPr/>
          </p:nvSpPr>
          <p:spPr>
            <a:xfrm>
              <a:off x="2459700" y="3775657"/>
              <a:ext cx="677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b="1" dirty="0"/>
                <a:t>A</a:t>
              </a:r>
              <a:r>
                <a:rPr kumimoji="1" lang="ko-KR" altLang="en-US" sz="1000" b="1" dirty="0"/>
                <a:t>농장 </a:t>
              </a:r>
              <a:endParaRPr kumimoji="1" lang="ko-Kore-KR" altLang="en-US" sz="1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7BBC3-1E5F-EF53-6958-FDB17302C3BE}"/>
                </a:ext>
              </a:extLst>
            </p:cNvPr>
            <p:cNvSpPr txBox="1"/>
            <p:nvPr/>
          </p:nvSpPr>
          <p:spPr>
            <a:xfrm>
              <a:off x="2035518" y="4324990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주소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충북 충주시 </a:t>
              </a:r>
              <a:r>
                <a:rPr kumimoji="1" lang="ko-KR" altLang="en-US" sz="900" dirty="0" err="1"/>
                <a:t>단월동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23</a:t>
              </a:r>
              <a:endParaRPr kumimoji="1" lang="ko-Kore-KR" altLang="en-US" sz="9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3DC5EB-7932-7B56-215E-F5A2FCA04626}"/>
                </a:ext>
              </a:extLst>
            </p:cNvPr>
            <p:cNvSpPr txBox="1"/>
            <p:nvPr/>
          </p:nvSpPr>
          <p:spPr>
            <a:xfrm>
              <a:off x="2035518" y="4143964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기기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13</a:t>
              </a:r>
              <a:r>
                <a:rPr kumimoji="1" lang="ko-KR" altLang="en-US" sz="900" dirty="0"/>
                <a:t> 대</a:t>
              </a:r>
              <a:endParaRPr kumimoji="1" lang="ko-Kore-KR" altLang="en-US" sz="9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0683F7-85EF-A203-5FB2-A13031D5443C}"/>
              </a:ext>
            </a:extLst>
          </p:cNvPr>
          <p:cNvGrpSpPr/>
          <p:nvPr/>
        </p:nvGrpSpPr>
        <p:grpSpPr>
          <a:xfrm>
            <a:off x="1782324" y="3281773"/>
            <a:ext cx="2040582" cy="782966"/>
            <a:chOff x="1784441" y="3775657"/>
            <a:chExt cx="2040582" cy="78296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E2E868-4182-0657-9F6C-B8483F9A8800}"/>
                </a:ext>
              </a:extLst>
            </p:cNvPr>
            <p:cNvSpPr/>
            <p:nvPr/>
          </p:nvSpPr>
          <p:spPr>
            <a:xfrm>
              <a:off x="1784441" y="3789697"/>
              <a:ext cx="2040582" cy="7689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924158-4417-5996-B6CC-80EDBB0B5432}"/>
                </a:ext>
              </a:extLst>
            </p:cNvPr>
            <p:cNvSpPr txBox="1"/>
            <p:nvPr/>
          </p:nvSpPr>
          <p:spPr>
            <a:xfrm>
              <a:off x="2459700" y="3775657"/>
              <a:ext cx="677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b="1" dirty="0"/>
                <a:t>B</a:t>
              </a:r>
              <a:r>
                <a:rPr kumimoji="1" lang="ko-KR" altLang="en-US" sz="1000" b="1" dirty="0"/>
                <a:t>농장 </a:t>
              </a:r>
              <a:endParaRPr kumimoji="1" lang="ko-Kore-KR" altLang="en-US" sz="10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7BCEC0-85BC-62DC-E464-0B02A86942DF}"/>
                </a:ext>
              </a:extLst>
            </p:cNvPr>
            <p:cNvSpPr txBox="1"/>
            <p:nvPr/>
          </p:nvSpPr>
          <p:spPr>
            <a:xfrm>
              <a:off x="2035518" y="4324990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주소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충북 제천시 </a:t>
              </a:r>
              <a:r>
                <a:rPr kumimoji="1" lang="en-US" altLang="ko-KR" sz="900" dirty="0"/>
                <a:t>XX</a:t>
              </a:r>
              <a:r>
                <a:rPr kumimoji="1" lang="ko-KR" altLang="en-US" sz="900" dirty="0"/>
                <a:t>동 </a:t>
              </a:r>
              <a:r>
                <a:rPr kumimoji="1" lang="en-US" altLang="ko-KR" sz="900" dirty="0"/>
                <a:t>123</a:t>
              </a:r>
              <a:endParaRPr kumimoji="1" lang="ko-Kore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6AE5C2-1C25-2439-A0A7-D9370E7AA50A}"/>
                </a:ext>
              </a:extLst>
            </p:cNvPr>
            <p:cNvSpPr txBox="1"/>
            <p:nvPr/>
          </p:nvSpPr>
          <p:spPr>
            <a:xfrm>
              <a:off x="2035518" y="4143964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기기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0</a:t>
              </a:r>
              <a:r>
                <a:rPr kumimoji="1" lang="ko-KR" altLang="en-US" sz="900" dirty="0"/>
                <a:t> 대</a:t>
              </a:r>
              <a:endParaRPr kumimoji="1"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C294A4-02C9-77E1-F05D-0861C732D56D}"/>
              </a:ext>
            </a:extLst>
          </p:cNvPr>
          <p:cNvGrpSpPr/>
          <p:nvPr/>
        </p:nvGrpSpPr>
        <p:grpSpPr>
          <a:xfrm>
            <a:off x="1512063" y="5605066"/>
            <a:ext cx="2578987" cy="594240"/>
            <a:chOff x="7546829" y="4496172"/>
            <a:chExt cx="2578987" cy="5942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CCC8747-1D62-B246-F05B-CE39B6812D85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7289790E-2E19-2D13-A58D-CF8A21E55922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A3F4DF91-8696-EB5A-0A22-FEEE988198C2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F63FE7-5F5E-2789-1C02-7A8501F71500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27D504-E5A9-B1B8-0E9E-EFF2DCCF106F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EC2047-D7B3-57AF-0FB9-EE2F9E24C8A4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05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09843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농장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송신기 번호 입력 시 새로운 송신기 입력 칸 생성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27638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기기 추가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추가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ABF07F3-4836-D32C-9493-9635F0453693}"/>
              </a:ext>
            </a:extLst>
          </p:cNvPr>
          <p:cNvSpPr txBox="1"/>
          <p:nvPr/>
        </p:nvSpPr>
        <p:spPr>
          <a:xfrm>
            <a:off x="2473106" y="1922280"/>
            <a:ext cx="82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퇴치 조류</a:t>
            </a:r>
            <a:endParaRPr kumimoji="1" lang="ko-Kore-KR" altLang="en-US" sz="1100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4180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1797779" y="1483191"/>
            <a:ext cx="196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기기 추가</a:t>
            </a:r>
            <a:endParaRPr kumimoji="1" lang="ko-Kore-KR" altLang="en-US" sz="11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11B41A-8976-EC53-C624-AB90F4C530DC}"/>
              </a:ext>
            </a:extLst>
          </p:cNvPr>
          <p:cNvGrpSpPr/>
          <p:nvPr/>
        </p:nvGrpSpPr>
        <p:grpSpPr>
          <a:xfrm>
            <a:off x="1514180" y="5623235"/>
            <a:ext cx="2578987" cy="601424"/>
            <a:chOff x="6463429" y="4496173"/>
            <a:chExt cx="2578987" cy="60142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3AB7B4C-EBAC-DA8C-A1E7-5A44231C93D6}"/>
                </a:ext>
              </a:extLst>
            </p:cNvPr>
            <p:cNvGrpSpPr/>
            <p:nvPr/>
          </p:nvGrpSpPr>
          <p:grpSpPr>
            <a:xfrm>
              <a:off x="6463429" y="4496173"/>
              <a:ext cx="2578987" cy="601424"/>
              <a:chOff x="6463429" y="4496173"/>
              <a:chExt cx="2578987" cy="60142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D4D30AE-394E-037F-FCDC-318B3C2B3583}"/>
                  </a:ext>
                </a:extLst>
              </p:cNvPr>
              <p:cNvSpPr/>
              <p:nvPr/>
            </p:nvSpPr>
            <p:spPr>
              <a:xfrm>
                <a:off x="6463429" y="4496173"/>
                <a:ext cx="2578987" cy="5873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8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8FFC2ABF-FECD-B600-2B8A-547AD052CC23}"/>
                  </a:ext>
                </a:extLst>
              </p:cNvPr>
              <p:cNvCxnSpPr/>
              <p:nvPr/>
            </p:nvCxnSpPr>
            <p:spPr>
              <a:xfrm>
                <a:off x="7102548" y="451021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A4E9F362-C20D-0EB1-FA2A-47EF8F9C5E0C}"/>
                  </a:ext>
                </a:extLst>
              </p:cNvPr>
              <p:cNvCxnSpPr/>
              <p:nvPr/>
            </p:nvCxnSpPr>
            <p:spPr>
              <a:xfrm>
                <a:off x="775470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0D873414-7F44-6082-C481-69F10BD8F898}"/>
                  </a:ext>
                </a:extLst>
              </p:cNvPr>
              <p:cNvCxnSpPr/>
              <p:nvPr/>
            </p:nvCxnSpPr>
            <p:spPr>
              <a:xfrm>
                <a:off x="838908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C035CE-B104-1BA8-C664-C1BA58AA9992}"/>
                </a:ext>
              </a:extLst>
            </p:cNvPr>
            <p:cNvSpPr txBox="1"/>
            <p:nvPr/>
          </p:nvSpPr>
          <p:spPr>
            <a:xfrm>
              <a:off x="6553710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093B94-FD31-9FB0-387B-277F08749CF2}"/>
                </a:ext>
              </a:extLst>
            </p:cNvPr>
            <p:cNvSpPr txBox="1"/>
            <p:nvPr/>
          </p:nvSpPr>
          <p:spPr>
            <a:xfrm>
              <a:off x="8465859" y="4680372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6810F2-F34F-DD86-7E5E-5A2F60AB8393}"/>
                </a:ext>
              </a:extLst>
            </p:cNvPr>
            <p:cNvSpPr txBox="1"/>
            <p:nvPr/>
          </p:nvSpPr>
          <p:spPr>
            <a:xfrm>
              <a:off x="7850917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4CEE94-7342-677A-5E76-37BCE0F63AD6}"/>
                </a:ext>
              </a:extLst>
            </p:cNvPr>
            <p:cNvSpPr txBox="1"/>
            <p:nvPr/>
          </p:nvSpPr>
          <p:spPr>
            <a:xfrm>
              <a:off x="7109125" y="4588461"/>
              <a:ext cx="648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100" dirty="0">
                  <a:solidFill>
                    <a:schemeClr val="bg1"/>
                  </a:solidFill>
                </a:rPr>
                <a:t>퇴치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100" dirty="0">
                  <a:solidFill>
                    <a:schemeClr val="bg1"/>
                  </a:solidFill>
                </a:rPr>
                <a:t>통계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9820" y="106976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AF946-4E49-04D7-9AE5-6644468496F9}"/>
              </a:ext>
            </a:extLst>
          </p:cNvPr>
          <p:cNvSpPr/>
          <p:nvPr/>
        </p:nvSpPr>
        <p:spPr>
          <a:xfrm>
            <a:off x="2302122" y="4829079"/>
            <a:ext cx="1006676" cy="34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58E0B0-220F-34EF-06F3-DC711EFCF136}"/>
              </a:ext>
            </a:extLst>
          </p:cNvPr>
          <p:cNvSpPr/>
          <p:nvPr/>
        </p:nvSpPr>
        <p:spPr>
          <a:xfrm>
            <a:off x="1907395" y="2244267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번호                   </a:t>
            </a:r>
            <a:r>
              <a:rPr kumimoji="1" lang="en-US" altLang="ko-KR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23123123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4EFF4-6ED8-FA00-917F-EDAE19590BEE}"/>
              </a:ext>
            </a:extLst>
          </p:cNvPr>
          <p:cNvSpPr/>
          <p:nvPr/>
        </p:nvSpPr>
        <p:spPr>
          <a:xfrm>
            <a:off x="1899608" y="2692343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번호</a:t>
            </a:r>
            <a:r>
              <a:rPr kumimoji="1" lang="en-US" altLang="ko-KR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kumimoji="1" lang="en-US" altLang="ko-KR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53453451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49CC3B-3EB5-EBBB-D817-8D5BB9558643}"/>
              </a:ext>
            </a:extLst>
          </p:cNvPr>
          <p:cNvGrpSpPr/>
          <p:nvPr/>
        </p:nvGrpSpPr>
        <p:grpSpPr>
          <a:xfrm>
            <a:off x="1693419" y="2135705"/>
            <a:ext cx="388720" cy="200055"/>
            <a:chOff x="4727047" y="5307508"/>
            <a:chExt cx="388720" cy="20005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12C8B2B-946D-5CD7-F510-1D1AB1A35D6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2EF66BB1-03D6-68D5-E14B-C0B71E8CCB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F3944E-73E9-488E-8F49-B28228B7B7BD}"/>
              </a:ext>
            </a:extLst>
          </p:cNvPr>
          <p:cNvSpPr/>
          <p:nvPr/>
        </p:nvSpPr>
        <p:spPr>
          <a:xfrm>
            <a:off x="1899608" y="3140419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기기 번호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E4F6A3D-0E62-C8A3-BC66-4B8425A0586C}"/>
              </a:ext>
            </a:extLst>
          </p:cNvPr>
          <p:cNvSpPr/>
          <p:nvPr/>
        </p:nvSpPr>
        <p:spPr>
          <a:xfrm>
            <a:off x="3226797" y="3196394"/>
            <a:ext cx="426085" cy="192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/>
              <a:t>확인</a:t>
            </a:r>
          </a:p>
        </p:txBody>
      </p:sp>
      <p:sp>
        <p:nvSpPr>
          <p:cNvPr id="28" name="도넛[D] 27">
            <a:extLst>
              <a:ext uri="{FF2B5EF4-FFF2-40B4-BE49-F238E27FC236}">
                <a16:creationId xmlns:a16="http://schemas.microsoft.com/office/drawing/2014/main" id="{80446825-2280-8C50-48FE-DBA5F0507E16}"/>
              </a:ext>
            </a:extLst>
          </p:cNvPr>
          <p:cNvSpPr/>
          <p:nvPr/>
        </p:nvSpPr>
        <p:spPr>
          <a:xfrm flipH="1">
            <a:off x="3525291" y="2332629"/>
            <a:ext cx="127591" cy="140575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도넛[D] 28">
            <a:extLst>
              <a:ext uri="{FF2B5EF4-FFF2-40B4-BE49-F238E27FC236}">
                <a16:creationId xmlns:a16="http://schemas.microsoft.com/office/drawing/2014/main" id="{E5FB0768-4EBA-E942-DFEC-479C0846CBBD}"/>
              </a:ext>
            </a:extLst>
          </p:cNvPr>
          <p:cNvSpPr/>
          <p:nvPr/>
        </p:nvSpPr>
        <p:spPr>
          <a:xfrm flipH="1">
            <a:off x="3525290" y="2785113"/>
            <a:ext cx="127591" cy="140575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C9D31-5BFF-0F64-9D56-97A21B7B8AE0}"/>
              </a:ext>
            </a:extLst>
          </p:cNvPr>
          <p:cNvSpPr txBox="1"/>
          <p:nvPr/>
        </p:nvSpPr>
        <p:spPr>
          <a:xfrm>
            <a:off x="1797779" y="1764545"/>
            <a:ext cx="196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선택 농장</a:t>
            </a:r>
            <a:r>
              <a:rPr kumimoji="1" lang="en-US" altLang="ko-KR" sz="1100" b="1" dirty="0"/>
              <a:t>:</a:t>
            </a:r>
            <a:r>
              <a:rPr kumimoji="1" lang="ko-KR" altLang="en-US" sz="1100" b="1" dirty="0"/>
              <a:t> 제 </a:t>
            </a:r>
            <a:r>
              <a:rPr kumimoji="1" lang="en-US" altLang="ko-KR" sz="1100" b="1" dirty="0"/>
              <a:t>2</a:t>
            </a:r>
            <a:r>
              <a:rPr kumimoji="1" lang="ko-KR" altLang="en-US" sz="1100" b="1" dirty="0"/>
              <a:t>농장</a:t>
            </a:r>
            <a:endParaRPr kumimoji="1" lang="ko-Kore-KR" altLang="en-US" sz="11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5FDF3AD-EC38-D7D8-CAB3-E9579563A41E}"/>
              </a:ext>
            </a:extLst>
          </p:cNvPr>
          <p:cNvGrpSpPr/>
          <p:nvPr/>
        </p:nvGrpSpPr>
        <p:grpSpPr>
          <a:xfrm>
            <a:off x="1512063" y="5605066"/>
            <a:ext cx="2578987" cy="594240"/>
            <a:chOff x="7546829" y="4496172"/>
            <a:chExt cx="2578987" cy="5942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5F593AA-A2B6-AA2F-940F-7457945F8E95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CD2E2F19-A3A4-E7E6-3025-F2195B1E04CB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AF7382E8-57F2-30CC-10D6-764F80BC2312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76C2B1-CFA0-A5E2-16DC-AF4B853C17EB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D2880F-2FD6-77A3-D343-93FCA862750B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C0A6B0-CC93-B18D-2546-230D4A05DB01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21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43078" y="680986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82753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농장 별로 소리를 관리하는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EAF946-4E49-04D7-9AE5-6644468496F9}"/>
              </a:ext>
            </a:extLst>
          </p:cNvPr>
          <p:cNvSpPr/>
          <p:nvPr/>
        </p:nvSpPr>
        <p:spPr>
          <a:xfrm>
            <a:off x="10172365" y="5428502"/>
            <a:ext cx="1006676" cy="34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76396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소리 관리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소리 관리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ABF07F3-4836-D32C-9493-9635F0453693}"/>
              </a:ext>
            </a:extLst>
          </p:cNvPr>
          <p:cNvSpPr txBox="1"/>
          <p:nvPr/>
        </p:nvSpPr>
        <p:spPr>
          <a:xfrm>
            <a:off x="2473106" y="1922280"/>
            <a:ext cx="82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퇴치 조류</a:t>
            </a:r>
            <a:endParaRPr kumimoji="1" lang="ko-Kore-KR" altLang="en-US" sz="1100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4180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1855014" y="1486112"/>
            <a:ext cx="189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소리 관리</a:t>
            </a:r>
            <a:endParaRPr kumimoji="1" lang="ko-Kore-KR" altLang="en-US" sz="11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311B41A-8976-EC53-C624-AB90F4C530DC}"/>
              </a:ext>
            </a:extLst>
          </p:cNvPr>
          <p:cNvGrpSpPr/>
          <p:nvPr/>
        </p:nvGrpSpPr>
        <p:grpSpPr>
          <a:xfrm>
            <a:off x="1514180" y="5623235"/>
            <a:ext cx="2578987" cy="601424"/>
            <a:chOff x="6463429" y="4496173"/>
            <a:chExt cx="2578987" cy="60142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3AB7B4C-EBAC-DA8C-A1E7-5A44231C93D6}"/>
                </a:ext>
              </a:extLst>
            </p:cNvPr>
            <p:cNvGrpSpPr/>
            <p:nvPr/>
          </p:nvGrpSpPr>
          <p:grpSpPr>
            <a:xfrm>
              <a:off x="6463429" y="4496173"/>
              <a:ext cx="2578987" cy="601424"/>
              <a:chOff x="6463429" y="4496173"/>
              <a:chExt cx="2578987" cy="601424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D4D30AE-394E-037F-FCDC-318B3C2B3583}"/>
                  </a:ext>
                </a:extLst>
              </p:cNvPr>
              <p:cNvSpPr/>
              <p:nvPr/>
            </p:nvSpPr>
            <p:spPr>
              <a:xfrm>
                <a:off x="6463429" y="4496173"/>
                <a:ext cx="2578987" cy="5873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8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8FFC2ABF-FECD-B600-2B8A-547AD052CC23}"/>
                  </a:ext>
                </a:extLst>
              </p:cNvPr>
              <p:cNvCxnSpPr/>
              <p:nvPr/>
            </p:nvCxnSpPr>
            <p:spPr>
              <a:xfrm>
                <a:off x="7102548" y="451021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[R] 42">
                <a:extLst>
                  <a:ext uri="{FF2B5EF4-FFF2-40B4-BE49-F238E27FC236}">
                    <a16:creationId xmlns:a16="http://schemas.microsoft.com/office/drawing/2014/main" id="{A4E9F362-C20D-0EB1-FA2A-47EF8F9C5E0C}"/>
                  </a:ext>
                </a:extLst>
              </p:cNvPr>
              <p:cNvCxnSpPr/>
              <p:nvPr/>
            </p:nvCxnSpPr>
            <p:spPr>
              <a:xfrm>
                <a:off x="775470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[R] 43">
                <a:extLst>
                  <a:ext uri="{FF2B5EF4-FFF2-40B4-BE49-F238E27FC236}">
                    <a16:creationId xmlns:a16="http://schemas.microsoft.com/office/drawing/2014/main" id="{0D873414-7F44-6082-C481-69F10BD8F898}"/>
                  </a:ext>
                </a:extLst>
              </p:cNvPr>
              <p:cNvCxnSpPr/>
              <p:nvPr/>
            </p:nvCxnSpPr>
            <p:spPr>
              <a:xfrm>
                <a:off x="838908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C035CE-B104-1BA8-C664-C1BA58AA9992}"/>
                </a:ext>
              </a:extLst>
            </p:cNvPr>
            <p:cNvSpPr txBox="1"/>
            <p:nvPr/>
          </p:nvSpPr>
          <p:spPr>
            <a:xfrm>
              <a:off x="6553710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093B94-FD31-9FB0-387B-277F08749CF2}"/>
                </a:ext>
              </a:extLst>
            </p:cNvPr>
            <p:cNvSpPr txBox="1"/>
            <p:nvPr/>
          </p:nvSpPr>
          <p:spPr>
            <a:xfrm>
              <a:off x="8465859" y="4680372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6810F2-F34F-DD86-7E5E-5A2F60AB8393}"/>
                </a:ext>
              </a:extLst>
            </p:cNvPr>
            <p:cNvSpPr txBox="1"/>
            <p:nvPr/>
          </p:nvSpPr>
          <p:spPr>
            <a:xfrm>
              <a:off x="7850917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기기관리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4CEE94-7342-677A-5E76-37BCE0F63AD6}"/>
                </a:ext>
              </a:extLst>
            </p:cNvPr>
            <p:cNvSpPr txBox="1"/>
            <p:nvPr/>
          </p:nvSpPr>
          <p:spPr>
            <a:xfrm>
              <a:off x="7109125" y="4588461"/>
              <a:ext cx="648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100" dirty="0">
                  <a:solidFill>
                    <a:schemeClr val="bg1"/>
                  </a:solidFill>
                </a:rPr>
                <a:t>퇴치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100" dirty="0">
                  <a:solidFill>
                    <a:schemeClr val="bg1"/>
                  </a:solidFill>
                </a:rPr>
                <a:t>통계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9820" y="106976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63B54A-C2B3-F9EF-30D4-7F3CB3AA6A66}"/>
              </a:ext>
            </a:extLst>
          </p:cNvPr>
          <p:cNvGrpSpPr/>
          <p:nvPr/>
        </p:nvGrpSpPr>
        <p:grpSpPr>
          <a:xfrm>
            <a:off x="1782324" y="2292945"/>
            <a:ext cx="2040582" cy="782966"/>
            <a:chOff x="1784441" y="3775657"/>
            <a:chExt cx="2040582" cy="7829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11A9275-10F9-F690-FFE0-B30F3D5433A7}"/>
                </a:ext>
              </a:extLst>
            </p:cNvPr>
            <p:cNvSpPr/>
            <p:nvPr/>
          </p:nvSpPr>
          <p:spPr>
            <a:xfrm>
              <a:off x="1784441" y="3789697"/>
              <a:ext cx="2040582" cy="7689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225CAB-DD63-1D94-1E0E-A73D60357313}"/>
                </a:ext>
              </a:extLst>
            </p:cNvPr>
            <p:cNvSpPr txBox="1"/>
            <p:nvPr/>
          </p:nvSpPr>
          <p:spPr>
            <a:xfrm>
              <a:off x="2459700" y="3775657"/>
              <a:ext cx="677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b="1" dirty="0"/>
                <a:t>A</a:t>
              </a:r>
              <a:r>
                <a:rPr kumimoji="1" lang="ko-KR" altLang="en-US" sz="1000" b="1" dirty="0"/>
                <a:t>농장 </a:t>
              </a:r>
              <a:endParaRPr kumimoji="1" lang="ko-Kore-KR" altLang="en-US" sz="1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7BBC3-1E5F-EF53-6958-FDB17302C3BE}"/>
                </a:ext>
              </a:extLst>
            </p:cNvPr>
            <p:cNvSpPr txBox="1"/>
            <p:nvPr/>
          </p:nvSpPr>
          <p:spPr>
            <a:xfrm>
              <a:off x="2035518" y="4324990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주소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충북 충주시 </a:t>
              </a:r>
              <a:r>
                <a:rPr kumimoji="1" lang="ko-KR" altLang="en-US" sz="900" dirty="0" err="1"/>
                <a:t>단월동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23</a:t>
              </a:r>
              <a:endParaRPr kumimoji="1" lang="ko-Kore-KR" altLang="en-US" sz="9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3DC5EB-7932-7B56-215E-F5A2FCA04626}"/>
                </a:ext>
              </a:extLst>
            </p:cNvPr>
            <p:cNvSpPr txBox="1"/>
            <p:nvPr/>
          </p:nvSpPr>
          <p:spPr>
            <a:xfrm>
              <a:off x="2035518" y="4143964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기기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13</a:t>
              </a:r>
              <a:r>
                <a:rPr kumimoji="1" lang="ko-KR" altLang="en-US" sz="900" dirty="0"/>
                <a:t> 대</a:t>
              </a:r>
              <a:endParaRPr kumimoji="1" lang="ko-Kore-KR" altLang="en-US" sz="9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0683F7-85EF-A203-5FB2-A13031D5443C}"/>
              </a:ext>
            </a:extLst>
          </p:cNvPr>
          <p:cNvGrpSpPr/>
          <p:nvPr/>
        </p:nvGrpSpPr>
        <p:grpSpPr>
          <a:xfrm>
            <a:off x="1782324" y="3281773"/>
            <a:ext cx="2040582" cy="782966"/>
            <a:chOff x="1784441" y="3775657"/>
            <a:chExt cx="2040582" cy="78296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E2E868-4182-0657-9F6C-B8483F9A8800}"/>
                </a:ext>
              </a:extLst>
            </p:cNvPr>
            <p:cNvSpPr/>
            <p:nvPr/>
          </p:nvSpPr>
          <p:spPr>
            <a:xfrm>
              <a:off x="1784441" y="3789697"/>
              <a:ext cx="2040582" cy="7689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924158-4417-5996-B6CC-80EDBB0B5432}"/>
                </a:ext>
              </a:extLst>
            </p:cNvPr>
            <p:cNvSpPr txBox="1"/>
            <p:nvPr/>
          </p:nvSpPr>
          <p:spPr>
            <a:xfrm>
              <a:off x="2459700" y="3775657"/>
              <a:ext cx="677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b="1" dirty="0"/>
                <a:t>B</a:t>
              </a:r>
              <a:r>
                <a:rPr kumimoji="1" lang="ko-KR" altLang="en-US" sz="1000" b="1" dirty="0"/>
                <a:t>농장 </a:t>
              </a:r>
              <a:endParaRPr kumimoji="1" lang="ko-Kore-KR" altLang="en-US" sz="10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7BCEC0-85BC-62DC-E464-0B02A86942DF}"/>
                </a:ext>
              </a:extLst>
            </p:cNvPr>
            <p:cNvSpPr txBox="1"/>
            <p:nvPr/>
          </p:nvSpPr>
          <p:spPr>
            <a:xfrm>
              <a:off x="2035518" y="4324990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주소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충북 제천시 </a:t>
              </a:r>
              <a:r>
                <a:rPr kumimoji="1" lang="en-US" altLang="ko-KR" sz="900" dirty="0"/>
                <a:t>XX</a:t>
              </a:r>
              <a:r>
                <a:rPr kumimoji="1" lang="ko-KR" altLang="en-US" sz="900" dirty="0"/>
                <a:t>동 </a:t>
              </a:r>
              <a:r>
                <a:rPr kumimoji="1" lang="en-US" altLang="ko-KR" sz="900" dirty="0"/>
                <a:t>123</a:t>
              </a:r>
              <a:endParaRPr kumimoji="1" lang="ko-Kore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6AE5C2-1C25-2439-A0A7-D9370E7AA50A}"/>
                </a:ext>
              </a:extLst>
            </p:cNvPr>
            <p:cNvSpPr txBox="1"/>
            <p:nvPr/>
          </p:nvSpPr>
          <p:spPr>
            <a:xfrm>
              <a:off x="2035518" y="4143964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기기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0</a:t>
              </a:r>
              <a:r>
                <a:rPr kumimoji="1" lang="ko-KR" altLang="en-US" sz="900" dirty="0"/>
                <a:t> 대</a:t>
              </a:r>
              <a:endParaRPr kumimoji="1"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99442C-8580-8F62-C1C7-D24A42CB3E80}"/>
              </a:ext>
            </a:extLst>
          </p:cNvPr>
          <p:cNvGrpSpPr/>
          <p:nvPr/>
        </p:nvGrpSpPr>
        <p:grpSpPr>
          <a:xfrm>
            <a:off x="1512063" y="5605066"/>
            <a:ext cx="2578987" cy="594240"/>
            <a:chOff x="7546829" y="4496172"/>
            <a:chExt cx="2578987" cy="5942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D899BAD-D0AF-96D1-5B56-77A9BE37C43D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64B55101-EEAA-4C72-033F-9D79C31AFEAA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0627A61E-573E-51B4-AD2F-20A812F80E8D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F124EA-A1A9-27A7-CA19-9FB547C48A68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42EEF8-7A4D-E51D-F425-9A4ACF385AF2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BA399F-3966-E377-47B0-EA03DEE420D0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715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72381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기기관리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상세보기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페이지에서 기기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사용자가 직접 추가한 소리를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09721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소리 관리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소리 관리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407818" y="1241214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691417" y="1618908"/>
            <a:ext cx="196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제 </a:t>
            </a:r>
            <a:r>
              <a:rPr kumimoji="1" lang="en-US" altLang="ko-KR" sz="1100" b="1" dirty="0"/>
              <a:t>1</a:t>
            </a:r>
            <a:r>
              <a:rPr kumimoji="1" lang="ko-KR" altLang="en-US" sz="1100" b="1" dirty="0"/>
              <a:t>농장 소리 관리</a:t>
            </a:r>
            <a:endParaRPr kumimoji="1" lang="ko-Kore-KR" altLang="en-US" sz="11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3AB7B4C-EBAC-DA8C-A1E7-5A44231C93D6}"/>
              </a:ext>
            </a:extLst>
          </p:cNvPr>
          <p:cNvGrpSpPr/>
          <p:nvPr/>
        </p:nvGrpSpPr>
        <p:grpSpPr>
          <a:xfrm>
            <a:off x="407818" y="5758952"/>
            <a:ext cx="2578987" cy="601424"/>
            <a:chOff x="6463429" y="4496173"/>
            <a:chExt cx="2578987" cy="60142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4D30AE-394E-037F-FCDC-318B3C2B3583}"/>
                </a:ext>
              </a:extLst>
            </p:cNvPr>
            <p:cNvSpPr/>
            <p:nvPr/>
          </p:nvSpPr>
          <p:spPr>
            <a:xfrm>
              <a:off x="64634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8FFC2ABF-FECD-B600-2B8A-547AD052CC23}"/>
                </a:ext>
              </a:extLst>
            </p:cNvPr>
            <p:cNvCxnSpPr/>
            <p:nvPr/>
          </p:nvCxnSpPr>
          <p:spPr>
            <a:xfrm>
              <a:off x="7102548" y="4510213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A4E9F362-C20D-0EB1-FA2A-47EF8F9C5E0C}"/>
                </a:ext>
              </a:extLst>
            </p:cNvPr>
            <p:cNvCxnSpPr/>
            <p:nvPr/>
          </p:nvCxnSpPr>
          <p:spPr>
            <a:xfrm>
              <a:off x="7754709" y="4496173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0D873414-7F44-6082-C481-69F10BD8F898}"/>
                </a:ext>
              </a:extLst>
            </p:cNvPr>
            <p:cNvCxnSpPr/>
            <p:nvPr/>
          </p:nvCxnSpPr>
          <p:spPr>
            <a:xfrm>
              <a:off x="8389089" y="4496173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FC035CE-B104-1BA8-C664-C1BA58AA9992}"/>
              </a:ext>
            </a:extLst>
          </p:cNvPr>
          <p:cNvSpPr txBox="1"/>
          <p:nvPr/>
        </p:nvSpPr>
        <p:spPr>
          <a:xfrm>
            <a:off x="498099" y="5837248"/>
            <a:ext cx="499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solidFill>
                  <a:schemeClr val="bg1"/>
                </a:solidFill>
              </a:rPr>
              <a:t>퇴치현황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093B94-FD31-9FB0-387B-277F08749CF2}"/>
              </a:ext>
            </a:extLst>
          </p:cNvPr>
          <p:cNvSpPr txBox="1"/>
          <p:nvPr/>
        </p:nvSpPr>
        <p:spPr>
          <a:xfrm>
            <a:off x="2410248" y="5943151"/>
            <a:ext cx="499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solidFill>
                  <a:schemeClr val="accent4"/>
                </a:solidFill>
              </a:rPr>
              <a:t>설정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6810F2-F34F-DD86-7E5E-5A2F60AB8393}"/>
              </a:ext>
            </a:extLst>
          </p:cNvPr>
          <p:cNvSpPr txBox="1"/>
          <p:nvPr/>
        </p:nvSpPr>
        <p:spPr>
          <a:xfrm>
            <a:off x="1795306" y="5837248"/>
            <a:ext cx="4997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dirty="0">
                <a:solidFill>
                  <a:schemeClr val="bg1"/>
                </a:solidFill>
              </a:rPr>
              <a:t>기기관리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4CEE94-7342-677A-5E76-37BCE0F63AD6}"/>
              </a:ext>
            </a:extLst>
          </p:cNvPr>
          <p:cNvSpPr txBox="1"/>
          <p:nvPr/>
        </p:nvSpPr>
        <p:spPr>
          <a:xfrm>
            <a:off x="1053514" y="5851240"/>
            <a:ext cx="648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100" dirty="0">
                <a:solidFill>
                  <a:schemeClr val="bg1"/>
                </a:solidFill>
              </a:rPr>
              <a:t>퇴치</a:t>
            </a:r>
            <a:endParaRPr kumimoji="1" lang="en-US" altLang="ko-KR" sz="11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100" dirty="0">
                <a:solidFill>
                  <a:schemeClr val="bg1"/>
                </a:solidFill>
              </a:rPr>
              <a:t>통계</a:t>
            </a:r>
            <a:endParaRPr kumimoji="1" lang="ko-Kore-KR" altLang="en-US" sz="1100" dirty="0">
              <a:solidFill>
                <a:schemeClr val="bg1"/>
              </a:solidFill>
            </a:endParaRPr>
          </a:p>
        </p:txBody>
      </p:sp>
      <p:sp>
        <p:nvSpPr>
          <p:cNvPr id="61" name="Display">
            <a:extLst>
              <a:ext uri="{FF2B5EF4-FFF2-40B4-BE49-F238E27FC236}">
                <a16:creationId xmlns:a16="http://schemas.microsoft.com/office/drawing/2014/main" id="{A701FA23-F422-12C4-43B4-CA710E097054}"/>
              </a:ext>
            </a:extLst>
          </p:cNvPr>
          <p:cNvSpPr/>
          <p:nvPr/>
        </p:nvSpPr>
        <p:spPr>
          <a:xfrm>
            <a:off x="3161228" y="1241214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A03A9B-4CF4-5A85-5CDE-91F50BA3FCFD}"/>
              </a:ext>
            </a:extLst>
          </p:cNvPr>
          <p:cNvSpPr txBox="1"/>
          <p:nvPr/>
        </p:nvSpPr>
        <p:spPr>
          <a:xfrm>
            <a:off x="3444827" y="1618908"/>
            <a:ext cx="196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/>
              <a:t>제 </a:t>
            </a:r>
            <a:r>
              <a:rPr kumimoji="1" lang="en-US" altLang="ko-KR" sz="1100" b="1" dirty="0"/>
              <a:t>1</a:t>
            </a:r>
            <a:r>
              <a:rPr kumimoji="1" lang="ko-KR" altLang="en-US" sz="1100" b="1" dirty="0"/>
              <a:t>농장 소리 관리</a:t>
            </a:r>
            <a:endParaRPr kumimoji="1" lang="ko-Kore-KR" altLang="en-US" sz="1100" b="1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F985AF6-E709-FD6E-58AE-4411891E7527}"/>
              </a:ext>
            </a:extLst>
          </p:cNvPr>
          <p:cNvGrpSpPr/>
          <p:nvPr/>
        </p:nvGrpSpPr>
        <p:grpSpPr>
          <a:xfrm>
            <a:off x="3161228" y="5758952"/>
            <a:ext cx="2578987" cy="601424"/>
            <a:chOff x="6463429" y="4496173"/>
            <a:chExt cx="2578987" cy="60142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69B7B26-9E74-4570-DBCB-A535A8607C29}"/>
                </a:ext>
              </a:extLst>
            </p:cNvPr>
            <p:cNvGrpSpPr/>
            <p:nvPr/>
          </p:nvGrpSpPr>
          <p:grpSpPr>
            <a:xfrm>
              <a:off x="6463429" y="4496173"/>
              <a:ext cx="2578987" cy="601424"/>
              <a:chOff x="6463429" y="4496173"/>
              <a:chExt cx="2578987" cy="60142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3BE4DC7-F68C-568B-3DDD-3B90E87404DC}"/>
                  </a:ext>
                </a:extLst>
              </p:cNvPr>
              <p:cNvSpPr/>
              <p:nvPr/>
            </p:nvSpPr>
            <p:spPr>
              <a:xfrm>
                <a:off x="6463429" y="4496173"/>
                <a:ext cx="2578987" cy="58738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8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4" name="직선 연결선[R] 73">
                <a:extLst>
                  <a:ext uri="{FF2B5EF4-FFF2-40B4-BE49-F238E27FC236}">
                    <a16:creationId xmlns:a16="http://schemas.microsoft.com/office/drawing/2014/main" id="{47D32F68-1786-5F18-9080-5B0C2E805376}"/>
                  </a:ext>
                </a:extLst>
              </p:cNvPr>
              <p:cNvCxnSpPr/>
              <p:nvPr/>
            </p:nvCxnSpPr>
            <p:spPr>
              <a:xfrm>
                <a:off x="7102548" y="451021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[R] 74">
                <a:extLst>
                  <a:ext uri="{FF2B5EF4-FFF2-40B4-BE49-F238E27FC236}">
                    <a16:creationId xmlns:a16="http://schemas.microsoft.com/office/drawing/2014/main" id="{31F4F292-CAC5-A04C-E27A-B4C9086BE6BD}"/>
                  </a:ext>
                </a:extLst>
              </p:cNvPr>
              <p:cNvCxnSpPr/>
              <p:nvPr/>
            </p:nvCxnSpPr>
            <p:spPr>
              <a:xfrm>
                <a:off x="775470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[R] 75">
                <a:extLst>
                  <a:ext uri="{FF2B5EF4-FFF2-40B4-BE49-F238E27FC236}">
                    <a16:creationId xmlns:a16="http://schemas.microsoft.com/office/drawing/2014/main" id="{9FEBA419-E68F-C93D-1A3C-B4BD4B915B77}"/>
                  </a:ext>
                </a:extLst>
              </p:cNvPr>
              <p:cNvCxnSpPr/>
              <p:nvPr/>
            </p:nvCxnSpPr>
            <p:spPr>
              <a:xfrm>
                <a:off x="8389089" y="4496173"/>
                <a:ext cx="0" cy="5873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9DD031-6355-E301-4ADC-699C46BBE043}"/>
                </a:ext>
              </a:extLst>
            </p:cNvPr>
            <p:cNvSpPr txBox="1"/>
            <p:nvPr/>
          </p:nvSpPr>
          <p:spPr>
            <a:xfrm>
              <a:off x="6553710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A439DE-8C9F-81BD-0FFB-C55513A6C277}"/>
                </a:ext>
              </a:extLst>
            </p:cNvPr>
            <p:cNvSpPr txBox="1"/>
            <p:nvPr/>
          </p:nvSpPr>
          <p:spPr>
            <a:xfrm>
              <a:off x="8465859" y="4680372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1F8435-8751-4B94-BA86-DA2BE3FD603F}"/>
                </a:ext>
              </a:extLst>
            </p:cNvPr>
            <p:cNvSpPr txBox="1"/>
            <p:nvPr/>
          </p:nvSpPr>
          <p:spPr>
            <a:xfrm>
              <a:off x="7850917" y="457446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F74668-F850-6A6D-0A06-BDC3B1E563C8}"/>
                </a:ext>
              </a:extLst>
            </p:cNvPr>
            <p:cNvSpPr txBox="1"/>
            <p:nvPr/>
          </p:nvSpPr>
          <p:spPr>
            <a:xfrm>
              <a:off x="7109125" y="4588461"/>
              <a:ext cx="6485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100" dirty="0">
                  <a:solidFill>
                    <a:schemeClr val="bg1"/>
                  </a:solidFill>
                </a:rPr>
                <a:t>퇴치</a:t>
              </a:r>
              <a:endParaRPr kumimoji="1" lang="en-US" altLang="ko-KR" sz="1100" dirty="0">
                <a:solidFill>
                  <a:schemeClr val="bg1"/>
                </a:solidFill>
              </a:endParaRPr>
            </a:p>
            <a:p>
              <a:pPr algn="ctr"/>
              <a:r>
                <a:rPr kumimoji="1" lang="ko-KR" altLang="en-US" sz="1100" dirty="0">
                  <a:solidFill>
                    <a:schemeClr val="bg1"/>
                  </a:solidFill>
                </a:rPr>
                <a:t>통계</a:t>
              </a:r>
              <a:endParaRPr kumimoji="1" lang="ko-Kore-KR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660B533-5996-F152-3013-2BDA68BB000D}"/>
              </a:ext>
            </a:extLst>
          </p:cNvPr>
          <p:cNvSpPr/>
          <p:nvPr/>
        </p:nvSpPr>
        <p:spPr>
          <a:xfrm>
            <a:off x="1202339" y="5248082"/>
            <a:ext cx="1006676" cy="346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추가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BFA1AA-6143-465D-F57C-E9D9ADA63EF2}"/>
              </a:ext>
            </a:extLst>
          </p:cNvPr>
          <p:cNvSpPr/>
          <p:nvPr/>
        </p:nvSpPr>
        <p:spPr>
          <a:xfrm>
            <a:off x="861004" y="4814012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소리 추가</a:t>
            </a:r>
            <a:r>
              <a:rPr kumimoji="1" lang="en-US" altLang="ko-KR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</a:t>
            </a:r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확성기 소리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곱하기 78">
            <a:extLst>
              <a:ext uri="{FF2B5EF4-FFF2-40B4-BE49-F238E27FC236}">
                <a16:creationId xmlns:a16="http://schemas.microsoft.com/office/drawing/2014/main" id="{6157E333-D778-A025-2A0E-B41712320500}"/>
              </a:ext>
            </a:extLst>
          </p:cNvPr>
          <p:cNvSpPr/>
          <p:nvPr/>
        </p:nvSpPr>
        <p:spPr>
          <a:xfrm>
            <a:off x="2533281" y="4836614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5C40DC6-4AED-9CA2-5C01-EFB0C992BF13}"/>
              </a:ext>
            </a:extLst>
          </p:cNvPr>
          <p:cNvGrpSpPr/>
          <p:nvPr/>
        </p:nvGrpSpPr>
        <p:grpSpPr>
          <a:xfrm>
            <a:off x="223024" y="1141186"/>
            <a:ext cx="388720" cy="200055"/>
            <a:chOff x="4727047" y="5307508"/>
            <a:chExt cx="388720" cy="200055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7179A90-3ED9-4434-8A8A-65100BDE89A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7" name="TextBox 27">
              <a:extLst>
                <a:ext uri="{FF2B5EF4-FFF2-40B4-BE49-F238E27FC236}">
                  <a16:creationId xmlns:a16="http://schemas.microsoft.com/office/drawing/2014/main" id="{3E59CD3E-D59A-861A-193F-902F7BF1DC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5AB7D68A-38E5-F97D-DE6E-4587E4729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39380"/>
              </p:ext>
            </p:extLst>
          </p:nvPr>
        </p:nvGraphicFramePr>
        <p:xfrm>
          <a:off x="456195" y="3374388"/>
          <a:ext cx="2490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601">
                  <a:extLst>
                    <a:ext uri="{9D8B030D-6E8A-4147-A177-3AD203B41FA5}">
                      <a16:colId xmlns:a16="http://schemas.microsoft.com/office/drawing/2014/main" val="67540783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984781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1657467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877911245"/>
                    </a:ext>
                  </a:extLst>
                </a:gridCol>
              </a:tblGrid>
              <a:tr h="21361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bg1"/>
                          </a:solidFill>
                        </a:rPr>
                        <a:t>순위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bg1"/>
                          </a:solidFill>
                        </a:rPr>
                        <a:t>퇴치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 소리</a:t>
                      </a:r>
                      <a:endParaRPr lang="ko-Kore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bg1"/>
                          </a:solidFill>
                        </a:rPr>
                        <a:t>크기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>
                          <a:solidFill>
                            <a:schemeClr val="bg1"/>
                          </a:solidFill>
                        </a:rPr>
                        <a:t>보상값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48573"/>
                  </a:ext>
                </a:extLst>
              </a:tr>
              <a:tr h="21361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/>
                        <a:t>1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/>
                        <a:t>독수리</a:t>
                      </a:r>
                      <a:r>
                        <a:rPr lang="ko-KR" altLang="en-US" sz="900" b="1" dirty="0"/>
                        <a:t> 소리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/>
                        <a:t>소리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3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/>
                        <a:t>26</a:t>
                      </a:r>
                      <a:endParaRPr lang="ko-Kore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643343"/>
                  </a:ext>
                </a:extLst>
              </a:tr>
              <a:tr h="2136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/>
                        <a:t>2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/>
                        <a:t>총소리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/>
                        <a:t>소리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3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/>
                        <a:t>2</a:t>
                      </a:r>
                      <a:r>
                        <a:rPr lang="en-US" altLang="ko-KR" sz="900" b="1" dirty="0"/>
                        <a:t>0</a:t>
                      </a:r>
                      <a:endParaRPr lang="ko-Kore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9613"/>
                  </a:ext>
                </a:extLst>
              </a:tr>
              <a:tr h="21361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/>
                        <a:t>3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/>
                        <a:t>잡음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900" b="1" dirty="0"/>
                        <a:t>소리</a:t>
                      </a:r>
                      <a:r>
                        <a:rPr lang="ko-KR" altLang="en-US" sz="900" b="1" dirty="0"/>
                        <a:t> </a:t>
                      </a:r>
                      <a:r>
                        <a:rPr lang="en-US" altLang="ko-KR" sz="900" b="1" dirty="0"/>
                        <a:t>3</a:t>
                      </a:r>
                      <a:endParaRPr lang="ko-Kore-KR" alt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900" b="1" dirty="0"/>
                        <a:t>5</a:t>
                      </a:r>
                      <a:endParaRPr lang="ko-Kore-KR" alt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5156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706017-345A-EC1D-63C4-301144ACDADC}"/>
              </a:ext>
            </a:extLst>
          </p:cNvPr>
          <p:cNvSpPr txBox="1"/>
          <p:nvPr/>
        </p:nvSpPr>
        <p:spPr>
          <a:xfrm>
            <a:off x="673965" y="3113617"/>
            <a:ext cx="2002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050" b="1" dirty="0"/>
              <a:t>소리</a:t>
            </a:r>
            <a:r>
              <a:rPr lang="ko-KR" altLang="en-US" sz="1050" b="1" dirty="0"/>
              <a:t> 순위</a:t>
            </a:r>
            <a:endParaRPr lang="ko-Kore-KR" altLang="en-US" sz="1050" b="1" dirty="0"/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5648ABA4-7286-D527-80E6-AAD3B1199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54415"/>
              </p:ext>
            </p:extLst>
          </p:nvPr>
        </p:nvGraphicFramePr>
        <p:xfrm>
          <a:off x="464573" y="2064526"/>
          <a:ext cx="2466705" cy="98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6705">
                  <a:extLst>
                    <a:ext uri="{9D8B030D-6E8A-4147-A177-3AD203B41FA5}">
                      <a16:colId xmlns:a16="http://schemas.microsoft.com/office/drawing/2014/main" val="2256785649"/>
                    </a:ext>
                  </a:extLst>
                </a:gridCol>
              </a:tblGrid>
              <a:tr h="1947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 err="1"/>
                        <a:t>기기별</a:t>
                      </a:r>
                      <a:r>
                        <a:rPr lang="ko-KR" altLang="en-US" sz="1050" b="1" dirty="0"/>
                        <a:t> 보유 소리</a:t>
                      </a:r>
                      <a:endParaRPr lang="ko-Kore-KR" alt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70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번 기기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독수리소리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 총소리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 잡음</a:t>
                      </a:r>
                      <a:r>
                        <a:rPr lang="en-US" altLang="ko-KR" sz="1000" dirty="0"/>
                        <a:t>,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5647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번 기기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독수리소리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 총소리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 잡음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46239"/>
                  </a:ext>
                </a:extLst>
              </a:tr>
              <a:tr h="217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번 기기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독수리소리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 총소리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 잡음</a:t>
                      </a:r>
                      <a:endParaRPr lang="ko-Kore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99369"/>
                  </a:ext>
                </a:extLst>
              </a:tr>
            </a:tbl>
          </a:graphicData>
        </a:graphic>
      </p:graphicFrame>
      <p:sp>
        <p:nvSpPr>
          <p:cNvPr id="85" name="곱하기 84">
            <a:extLst>
              <a:ext uri="{FF2B5EF4-FFF2-40B4-BE49-F238E27FC236}">
                <a16:creationId xmlns:a16="http://schemas.microsoft.com/office/drawing/2014/main" id="{573E6B4D-44DB-5488-E8BA-0FC78A0E19E6}"/>
              </a:ext>
            </a:extLst>
          </p:cNvPr>
          <p:cNvSpPr/>
          <p:nvPr/>
        </p:nvSpPr>
        <p:spPr>
          <a:xfrm>
            <a:off x="1705677" y="2323781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99702A14-1F4D-E8CB-2ADC-43804D306CCE}"/>
              </a:ext>
            </a:extLst>
          </p:cNvPr>
          <p:cNvSpPr/>
          <p:nvPr/>
        </p:nvSpPr>
        <p:spPr>
          <a:xfrm>
            <a:off x="2177867" y="2323781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곱하기 6">
            <a:extLst>
              <a:ext uri="{FF2B5EF4-FFF2-40B4-BE49-F238E27FC236}">
                <a16:creationId xmlns:a16="http://schemas.microsoft.com/office/drawing/2014/main" id="{DA639992-CDC3-2C4B-153C-FB5255679024}"/>
              </a:ext>
            </a:extLst>
          </p:cNvPr>
          <p:cNvSpPr/>
          <p:nvPr/>
        </p:nvSpPr>
        <p:spPr>
          <a:xfrm>
            <a:off x="2515146" y="2323781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곱하기 16">
            <a:extLst>
              <a:ext uri="{FF2B5EF4-FFF2-40B4-BE49-F238E27FC236}">
                <a16:creationId xmlns:a16="http://schemas.microsoft.com/office/drawing/2014/main" id="{B58DAA2E-EBBC-5BB0-068D-2B829BD6A6DC}"/>
              </a:ext>
            </a:extLst>
          </p:cNvPr>
          <p:cNvSpPr/>
          <p:nvPr/>
        </p:nvSpPr>
        <p:spPr>
          <a:xfrm>
            <a:off x="1705677" y="2571119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곱하기 17">
            <a:extLst>
              <a:ext uri="{FF2B5EF4-FFF2-40B4-BE49-F238E27FC236}">
                <a16:creationId xmlns:a16="http://schemas.microsoft.com/office/drawing/2014/main" id="{D3B9E6D2-BE0C-E38A-16A8-DBCDB868195B}"/>
              </a:ext>
            </a:extLst>
          </p:cNvPr>
          <p:cNvSpPr/>
          <p:nvPr/>
        </p:nvSpPr>
        <p:spPr>
          <a:xfrm>
            <a:off x="1698182" y="2810962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곱하기 19">
            <a:extLst>
              <a:ext uri="{FF2B5EF4-FFF2-40B4-BE49-F238E27FC236}">
                <a16:creationId xmlns:a16="http://schemas.microsoft.com/office/drawing/2014/main" id="{347B1B77-4F6F-5FAA-AA91-1C3D7168F470}"/>
              </a:ext>
            </a:extLst>
          </p:cNvPr>
          <p:cNvSpPr/>
          <p:nvPr/>
        </p:nvSpPr>
        <p:spPr>
          <a:xfrm>
            <a:off x="2177867" y="2571118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곱하기 21">
            <a:extLst>
              <a:ext uri="{FF2B5EF4-FFF2-40B4-BE49-F238E27FC236}">
                <a16:creationId xmlns:a16="http://schemas.microsoft.com/office/drawing/2014/main" id="{36DDE191-42CA-E588-61B7-4A79528EAE90}"/>
              </a:ext>
            </a:extLst>
          </p:cNvPr>
          <p:cNvSpPr/>
          <p:nvPr/>
        </p:nvSpPr>
        <p:spPr>
          <a:xfrm>
            <a:off x="2177867" y="2810962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곱하기 25">
            <a:extLst>
              <a:ext uri="{FF2B5EF4-FFF2-40B4-BE49-F238E27FC236}">
                <a16:creationId xmlns:a16="http://schemas.microsoft.com/office/drawing/2014/main" id="{4EBA0A97-624D-D727-A1C0-CE50986BDA64}"/>
              </a:ext>
            </a:extLst>
          </p:cNvPr>
          <p:cNvSpPr/>
          <p:nvPr/>
        </p:nvSpPr>
        <p:spPr>
          <a:xfrm>
            <a:off x="2515146" y="2571118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곱하기 26">
            <a:extLst>
              <a:ext uri="{FF2B5EF4-FFF2-40B4-BE49-F238E27FC236}">
                <a16:creationId xmlns:a16="http://schemas.microsoft.com/office/drawing/2014/main" id="{87F72CF3-BA77-3EFF-7537-26D48E629AAA}"/>
              </a:ext>
            </a:extLst>
          </p:cNvPr>
          <p:cNvSpPr/>
          <p:nvPr/>
        </p:nvSpPr>
        <p:spPr>
          <a:xfrm>
            <a:off x="2522640" y="2803467"/>
            <a:ext cx="115600" cy="12389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F3944E-73E9-488E-8F49-B28228B7B7BD}"/>
              </a:ext>
            </a:extLst>
          </p:cNvPr>
          <p:cNvSpPr/>
          <p:nvPr/>
        </p:nvSpPr>
        <p:spPr>
          <a:xfrm>
            <a:off x="870202" y="4402971"/>
            <a:ext cx="1796130" cy="3079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ko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소리 추가</a:t>
            </a:r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E4F6A3D-0E62-C8A3-BC66-4B8425A0586C}"/>
              </a:ext>
            </a:extLst>
          </p:cNvPr>
          <p:cNvSpPr/>
          <p:nvPr/>
        </p:nvSpPr>
        <p:spPr>
          <a:xfrm>
            <a:off x="2186383" y="4455587"/>
            <a:ext cx="426085" cy="1927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700" b="1" dirty="0"/>
              <a:t>첨</a:t>
            </a:r>
            <a:r>
              <a:rPr kumimoji="1" lang="ko-KR" altLang="en-US" sz="700" b="1" dirty="0"/>
              <a:t>부</a:t>
            </a:r>
            <a:endParaRPr kumimoji="1" lang="ko-Kore-KR" altLang="en-US" sz="7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9A45636-5A35-E51D-F67C-A7330C375633}"/>
              </a:ext>
            </a:extLst>
          </p:cNvPr>
          <p:cNvGrpSpPr/>
          <p:nvPr/>
        </p:nvGrpSpPr>
        <p:grpSpPr>
          <a:xfrm>
            <a:off x="411057" y="5764390"/>
            <a:ext cx="2578987" cy="594240"/>
            <a:chOff x="7546829" y="4496172"/>
            <a:chExt cx="2578987" cy="59424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CA90EF-7947-1864-59A8-04AC17A4D9A1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53BB0236-AB7D-0E23-1908-3432F0CC80CF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F305FA84-9E61-EDD0-481D-7E78AA60ED8C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97C24E-6721-35D3-8EFA-4174E012674C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4A3E82-6225-2F63-CCE6-4B86DD4AC602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4021CF-295F-C3D6-8259-1BB321318D25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B1FCA3A-4B61-DD92-45AF-763E50360189}"/>
              </a:ext>
            </a:extLst>
          </p:cNvPr>
          <p:cNvGrpSpPr/>
          <p:nvPr/>
        </p:nvGrpSpPr>
        <p:grpSpPr>
          <a:xfrm>
            <a:off x="3162321" y="5749032"/>
            <a:ext cx="2578987" cy="594240"/>
            <a:chOff x="7546829" y="4496172"/>
            <a:chExt cx="2578987" cy="5942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761EF11-BBEF-EB0D-2B38-3897ADD95188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93916FAE-4C90-16F0-BABF-F860CF7070D0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615C72DE-320B-29F0-2D79-3105F1FD2B12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22B37B9-4077-493C-8FED-67462DBCE135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B25DC4-755B-FC1C-647F-7FF206990A7E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955D1A-B2DE-1FDF-41C0-D4C98C8F1C15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490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12936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기기관리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상세보기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페이지에서 기기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블루투스로 연결된 기기와 연결 가능한 기기를 표시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사용자가 선택한 기기와 블루투스 연결이 성공하면 알림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12288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소리 추가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소리 추가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2BF95C55-EAC2-571F-22B9-52288CDD90D4}"/>
              </a:ext>
            </a:extLst>
          </p:cNvPr>
          <p:cNvGrpSpPr/>
          <p:nvPr/>
        </p:nvGrpSpPr>
        <p:grpSpPr>
          <a:xfrm>
            <a:off x="406167" y="1188662"/>
            <a:ext cx="2578987" cy="5119162"/>
            <a:chOff x="432767" y="1069764"/>
            <a:chExt cx="2578987" cy="5119162"/>
          </a:xfrm>
        </p:grpSpPr>
        <p:sp>
          <p:nvSpPr>
            <p:cNvPr id="19" name="Display">
              <a:extLst>
                <a:ext uri="{FF2B5EF4-FFF2-40B4-BE49-F238E27FC236}">
                  <a16:creationId xmlns:a16="http://schemas.microsoft.com/office/drawing/2014/main" id="{736D072E-EC48-7AEA-AD8C-2155987DD082}"/>
                </a:ext>
              </a:extLst>
            </p:cNvPr>
            <p:cNvSpPr/>
            <p:nvPr/>
          </p:nvSpPr>
          <p:spPr>
            <a:xfrm>
              <a:off x="432767" y="1069764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53807D-DF5C-CBAF-C08B-4D4DC34B0A0D}"/>
                </a:ext>
              </a:extLst>
            </p:cNvPr>
            <p:cNvSpPr txBox="1"/>
            <p:nvPr/>
          </p:nvSpPr>
          <p:spPr>
            <a:xfrm>
              <a:off x="716366" y="1447458"/>
              <a:ext cx="1967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제 </a:t>
              </a:r>
              <a:r>
                <a:rPr kumimoji="1" lang="en-US" altLang="ko-KR" sz="1100" b="1" dirty="0"/>
                <a:t>1</a:t>
              </a:r>
              <a:r>
                <a:rPr kumimoji="1" lang="ko-KR" altLang="en-US" sz="1100" b="1" dirty="0"/>
                <a:t>농장 소리 관리</a:t>
              </a:r>
              <a:endParaRPr kumimoji="1" lang="ko-Kore-KR" altLang="en-US" sz="1100" b="1" dirty="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311B41A-8976-EC53-C624-AB90F4C530DC}"/>
                </a:ext>
              </a:extLst>
            </p:cNvPr>
            <p:cNvGrpSpPr/>
            <p:nvPr/>
          </p:nvGrpSpPr>
          <p:grpSpPr>
            <a:xfrm>
              <a:off x="432767" y="5587502"/>
              <a:ext cx="2578987" cy="601424"/>
              <a:chOff x="6463429" y="4496173"/>
              <a:chExt cx="2578987" cy="60142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3AB7B4C-EBAC-DA8C-A1E7-5A44231C93D6}"/>
                  </a:ext>
                </a:extLst>
              </p:cNvPr>
              <p:cNvGrpSpPr/>
              <p:nvPr/>
            </p:nvGrpSpPr>
            <p:grpSpPr>
              <a:xfrm>
                <a:off x="6463429" y="4496173"/>
                <a:ext cx="2578987" cy="601424"/>
                <a:chOff x="6463429" y="4496173"/>
                <a:chExt cx="2578987" cy="601424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4D4D30AE-394E-037F-FCDC-318B3C2B3583}"/>
                    </a:ext>
                  </a:extLst>
                </p:cNvPr>
                <p:cNvSpPr/>
                <p:nvPr/>
              </p:nvSpPr>
              <p:spPr>
                <a:xfrm>
                  <a:off x="6463429" y="4496173"/>
                  <a:ext cx="2578987" cy="58738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85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42" name="직선 연결선[R] 41">
                  <a:extLst>
                    <a:ext uri="{FF2B5EF4-FFF2-40B4-BE49-F238E27FC236}">
                      <a16:creationId xmlns:a16="http://schemas.microsoft.com/office/drawing/2014/main" id="{8FFC2ABF-FECD-B600-2B8A-547AD052CC23}"/>
                    </a:ext>
                  </a:extLst>
                </p:cNvPr>
                <p:cNvCxnSpPr/>
                <p:nvPr/>
              </p:nvCxnSpPr>
              <p:spPr>
                <a:xfrm>
                  <a:off x="7102548" y="451021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[R] 42">
                  <a:extLst>
                    <a:ext uri="{FF2B5EF4-FFF2-40B4-BE49-F238E27FC236}">
                      <a16:creationId xmlns:a16="http://schemas.microsoft.com/office/drawing/2014/main" id="{A4E9F362-C20D-0EB1-FA2A-47EF8F9C5E0C}"/>
                    </a:ext>
                  </a:extLst>
                </p:cNvPr>
                <p:cNvCxnSpPr/>
                <p:nvPr/>
              </p:nvCxnSpPr>
              <p:spPr>
                <a:xfrm>
                  <a:off x="7754709" y="449617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[R] 43">
                  <a:extLst>
                    <a:ext uri="{FF2B5EF4-FFF2-40B4-BE49-F238E27FC236}">
                      <a16:creationId xmlns:a16="http://schemas.microsoft.com/office/drawing/2014/main" id="{0D873414-7F44-6082-C481-69F10BD8F898}"/>
                    </a:ext>
                  </a:extLst>
                </p:cNvPr>
                <p:cNvCxnSpPr/>
                <p:nvPr/>
              </p:nvCxnSpPr>
              <p:spPr>
                <a:xfrm>
                  <a:off x="8389089" y="449617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C035CE-B104-1BA8-C664-C1BA58AA9992}"/>
                  </a:ext>
                </a:extLst>
              </p:cNvPr>
              <p:cNvSpPr txBox="1"/>
              <p:nvPr/>
            </p:nvSpPr>
            <p:spPr>
              <a:xfrm>
                <a:off x="6553710" y="4574469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퇴치현황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093B94-FD31-9FB0-387B-277F08749CF2}"/>
                  </a:ext>
                </a:extLst>
              </p:cNvPr>
              <p:cNvSpPr txBox="1"/>
              <p:nvPr/>
            </p:nvSpPr>
            <p:spPr>
              <a:xfrm>
                <a:off x="8465859" y="4680372"/>
                <a:ext cx="4997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accent4"/>
                    </a:solidFill>
                  </a:rPr>
                  <a:t>설정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6810F2-F34F-DD86-7E5E-5A2F60AB8393}"/>
                  </a:ext>
                </a:extLst>
              </p:cNvPr>
              <p:cNvSpPr txBox="1"/>
              <p:nvPr/>
            </p:nvSpPr>
            <p:spPr>
              <a:xfrm>
                <a:off x="7850917" y="4574469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기기관리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4CEE94-7342-677A-5E76-37BCE0F63AD6}"/>
                  </a:ext>
                </a:extLst>
              </p:cNvPr>
              <p:cNvSpPr txBox="1"/>
              <p:nvPr/>
            </p:nvSpPr>
            <p:spPr>
              <a:xfrm>
                <a:off x="7109125" y="4588461"/>
                <a:ext cx="64856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퇴치</a:t>
                </a:r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ko-KR" altLang="en-US" sz="1100" dirty="0">
                    <a:solidFill>
                      <a:schemeClr val="bg1"/>
                    </a:solidFill>
                  </a:rPr>
                  <a:t>통계</a:t>
                </a:r>
                <a:endParaRPr kumimoji="1" lang="ko-Kore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6CE7C-170E-BEC3-3DAA-B92C6CDE16AB}"/>
                </a:ext>
              </a:extLst>
            </p:cNvPr>
            <p:cNvSpPr txBox="1"/>
            <p:nvPr/>
          </p:nvSpPr>
          <p:spPr>
            <a:xfrm>
              <a:off x="737256" y="2107748"/>
              <a:ext cx="19678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소리 추가를 위해 최초 </a:t>
              </a:r>
              <a:r>
                <a:rPr kumimoji="1" lang="en-US" altLang="ko-KR" sz="1100" b="1" dirty="0"/>
                <a:t>1</a:t>
              </a:r>
              <a:r>
                <a:rPr kumimoji="1" lang="ko-KR" altLang="en-US" sz="1100" b="1" dirty="0"/>
                <a:t>회 블루투스 등록이 필요합니다</a:t>
              </a:r>
              <a:r>
                <a:rPr kumimoji="1" lang="en-US" altLang="ko-KR" sz="1100" b="1" dirty="0"/>
                <a:t>.</a:t>
              </a:r>
              <a:endParaRPr kumimoji="1" lang="ko-Kore-KR" altLang="en-US" sz="1100" b="1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9E5E12-CD86-BB4D-C1BE-155BAD57BEF9}"/>
              </a:ext>
            </a:extLst>
          </p:cNvPr>
          <p:cNvSpPr/>
          <p:nvPr/>
        </p:nvSpPr>
        <p:spPr>
          <a:xfrm>
            <a:off x="544167" y="2696883"/>
            <a:ext cx="2300869" cy="2603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3960CCA2-245D-F672-3CB1-E927DD580D43}"/>
              </a:ext>
            </a:extLst>
          </p:cNvPr>
          <p:cNvGrpSpPr/>
          <p:nvPr/>
        </p:nvGrpSpPr>
        <p:grpSpPr>
          <a:xfrm>
            <a:off x="714071" y="3171824"/>
            <a:ext cx="1802838" cy="585005"/>
            <a:chOff x="7137467" y="3571095"/>
            <a:chExt cx="1802838" cy="585005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4428BB2-9444-86D6-41C9-8FB39F3ED428}"/>
                </a:ext>
              </a:extLst>
            </p:cNvPr>
            <p:cNvSpPr/>
            <p:nvPr/>
          </p:nvSpPr>
          <p:spPr>
            <a:xfrm>
              <a:off x="7139585" y="3571095"/>
              <a:ext cx="1800720" cy="5844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725DEA1C-3428-6982-1A5A-795C8CFD3FA3}"/>
                </a:ext>
              </a:extLst>
            </p:cNvPr>
            <p:cNvCxnSpPr/>
            <p:nvPr/>
          </p:nvCxnSpPr>
          <p:spPr>
            <a:xfrm>
              <a:off x="7139585" y="3863340"/>
              <a:ext cx="1800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32E9916-C8DA-7C51-6029-FDBA39582E2E}"/>
                </a:ext>
              </a:extLst>
            </p:cNvPr>
            <p:cNvSpPr txBox="1"/>
            <p:nvPr/>
          </p:nvSpPr>
          <p:spPr>
            <a:xfrm>
              <a:off x="7142224" y="3583723"/>
              <a:ext cx="860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3</a:t>
              </a:r>
              <a:r>
                <a:rPr kumimoji="1" lang="ko-KR" altLang="en-US" sz="1050" dirty="0"/>
                <a:t>번 기기</a:t>
              </a:r>
              <a:endParaRPr kumimoji="1" lang="ko-Kore-KR" altLang="en-US" sz="8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4559D8D-2358-24DE-9F83-75ABACD99334}"/>
                </a:ext>
              </a:extLst>
            </p:cNvPr>
            <p:cNvSpPr txBox="1"/>
            <p:nvPr/>
          </p:nvSpPr>
          <p:spPr>
            <a:xfrm>
              <a:off x="7137467" y="3894490"/>
              <a:ext cx="8445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4</a:t>
              </a:r>
              <a:r>
                <a:rPr kumimoji="1" lang="ko-KR" altLang="en-US" sz="1050" dirty="0"/>
                <a:t>번 기기</a:t>
              </a:r>
              <a:endParaRPr kumimoji="1" lang="ko-Kore-KR" altLang="en-US" sz="800" dirty="0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8AD8A19-C225-90C1-1D6A-FAE03EAD2575}"/>
              </a:ext>
            </a:extLst>
          </p:cNvPr>
          <p:cNvGrpSpPr/>
          <p:nvPr/>
        </p:nvGrpSpPr>
        <p:grpSpPr>
          <a:xfrm>
            <a:off x="704762" y="4236024"/>
            <a:ext cx="1812147" cy="584490"/>
            <a:chOff x="7173876" y="4805535"/>
            <a:chExt cx="1812147" cy="58449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327416C-8BD4-2C29-F758-BDCB92133E15}"/>
                </a:ext>
              </a:extLst>
            </p:cNvPr>
            <p:cNvSpPr/>
            <p:nvPr/>
          </p:nvSpPr>
          <p:spPr>
            <a:xfrm>
              <a:off x="7185303" y="4805535"/>
              <a:ext cx="1800720" cy="5844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E2B3E6DF-485D-60E1-218F-4BA18879E127}"/>
                </a:ext>
              </a:extLst>
            </p:cNvPr>
            <p:cNvCxnSpPr/>
            <p:nvPr/>
          </p:nvCxnSpPr>
          <p:spPr>
            <a:xfrm>
              <a:off x="7173876" y="5097780"/>
              <a:ext cx="18007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DDC2627-0594-74D1-DE40-6FA0E965FE74}"/>
                </a:ext>
              </a:extLst>
            </p:cNvPr>
            <p:cNvSpPr txBox="1"/>
            <p:nvPr/>
          </p:nvSpPr>
          <p:spPr>
            <a:xfrm>
              <a:off x="7210805" y="4841023"/>
              <a:ext cx="860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1</a:t>
              </a:r>
              <a:r>
                <a:rPr kumimoji="1" lang="ko-KR" altLang="en-US" sz="1050" dirty="0"/>
                <a:t>번 기기</a:t>
              </a:r>
              <a:endParaRPr kumimoji="1" lang="ko-Kore-KR" altLang="en-US" sz="8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506EB28-DF1A-C7CB-B6D4-EE35DF0E64CC}"/>
                </a:ext>
              </a:extLst>
            </p:cNvPr>
            <p:cNvSpPr txBox="1"/>
            <p:nvPr/>
          </p:nvSpPr>
          <p:spPr>
            <a:xfrm>
              <a:off x="7199375" y="5126773"/>
              <a:ext cx="8603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dirty="0"/>
                <a:t>2</a:t>
              </a:r>
              <a:r>
                <a:rPr kumimoji="1" lang="ko-KR" altLang="en-US" sz="1050" dirty="0"/>
                <a:t>번 기기</a:t>
              </a:r>
              <a:endParaRPr kumimoji="1" lang="ko-Kore-KR" altLang="en-US" sz="800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CB3592C-2AAE-8D96-52A0-6A41F43B751A}"/>
              </a:ext>
            </a:extLst>
          </p:cNvPr>
          <p:cNvSpPr txBox="1"/>
          <p:nvPr/>
        </p:nvSpPr>
        <p:spPr>
          <a:xfrm>
            <a:off x="640266" y="2889473"/>
            <a:ext cx="1157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b="1" dirty="0"/>
              <a:t>연결</a:t>
            </a:r>
            <a:r>
              <a:rPr kumimoji="1" lang="ko-KR" altLang="en-US" sz="1100" b="1" dirty="0"/>
              <a:t> 가능 기기</a:t>
            </a:r>
            <a:endParaRPr kumimoji="1" lang="ko-Kore-KR" altLang="en-US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E7D288-CFEA-F68E-04C2-395B1FA3FA3F}"/>
              </a:ext>
            </a:extLst>
          </p:cNvPr>
          <p:cNvSpPr txBox="1"/>
          <p:nvPr/>
        </p:nvSpPr>
        <p:spPr>
          <a:xfrm>
            <a:off x="671453" y="3917294"/>
            <a:ext cx="1157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b="1" dirty="0"/>
              <a:t>동록된</a:t>
            </a:r>
            <a:r>
              <a:rPr kumimoji="1" lang="ko-KR" altLang="en-US" sz="1100" b="1" dirty="0"/>
              <a:t> 기기</a:t>
            </a:r>
            <a:endParaRPr kumimoji="1" lang="ko-Kore-KR" altLang="en-US" sz="1100" b="1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C73CC90-0EC8-BF6B-25A7-683F894D6EB6}"/>
              </a:ext>
            </a:extLst>
          </p:cNvPr>
          <p:cNvGrpSpPr/>
          <p:nvPr/>
        </p:nvGrpSpPr>
        <p:grpSpPr>
          <a:xfrm>
            <a:off x="3114707" y="1188662"/>
            <a:ext cx="2578987" cy="5119162"/>
            <a:chOff x="1629052" y="1117974"/>
            <a:chExt cx="2578987" cy="5119162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5F8894A3-EAA4-6F46-BF7F-E403AF169707}"/>
                </a:ext>
              </a:extLst>
            </p:cNvPr>
            <p:cNvGrpSpPr/>
            <p:nvPr/>
          </p:nvGrpSpPr>
          <p:grpSpPr>
            <a:xfrm>
              <a:off x="1629052" y="1117974"/>
              <a:ext cx="2578987" cy="5119162"/>
              <a:chOff x="432767" y="1069764"/>
              <a:chExt cx="2578987" cy="5119162"/>
            </a:xfrm>
          </p:grpSpPr>
          <p:sp>
            <p:nvSpPr>
              <p:cNvPr id="92" name="Display">
                <a:extLst>
                  <a:ext uri="{FF2B5EF4-FFF2-40B4-BE49-F238E27FC236}">
                    <a16:creationId xmlns:a16="http://schemas.microsoft.com/office/drawing/2014/main" id="{D193BEF1-9C7A-9D29-7D18-36E19E305BCC}"/>
                  </a:ext>
                </a:extLst>
              </p:cNvPr>
              <p:cNvSpPr/>
              <p:nvPr/>
            </p:nvSpPr>
            <p:spPr>
              <a:xfrm>
                <a:off x="432767" y="1069764"/>
                <a:ext cx="2576870" cy="5083429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59BE1A-D243-307D-CB43-9E2492D00AAA}"/>
                  </a:ext>
                </a:extLst>
              </p:cNvPr>
              <p:cNvSpPr txBox="1"/>
              <p:nvPr/>
            </p:nvSpPr>
            <p:spPr>
              <a:xfrm>
                <a:off x="716366" y="1447458"/>
                <a:ext cx="19678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100" b="1" dirty="0"/>
                  <a:t>제 </a:t>
                </a:r>
                <a:r>
                  <a:rPr kumimoji="1" lang="en-US" altLang="ko-KR" sz="1100" b="1" dirty="0"/>
                  <a:t>1</a:t>
                </a:r>
                <a:r>
                  <a:rPr kumimoji="1" lang="ko-KR" altLang="en-US" sz="1100" b="1" dirty="0"/>
                  <a:t>농장 소리 관리</a:t>
                </a:r>
                <a:endParaRPr kumimoji="1" lang="ko-Kore-KR" altLang="en-US" sz="1100" b="1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98932B8-F15A-056F-C081-CA1CA1BE67E3}"/>
                  </a:ext>
                </a:extLst>
              </p:cNvPr>
              <p:cNvGrpSpPr/>
              <p:nvPr/>
            </p:nvGrpSpPr>
            <p:grpSpPr>
              <a:xfrm>
                <a:off x="432767" y="5587502"/>
                <a:ext cx="2578987" cy="601424"/>
                <a:chOff x="6463429" y="4496173"/>
                <a:chExt cx="2578987" cy="601424"/>
              </a:xfrm>
            </p:grpSpPr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6D2671BA-4186-B4BD-0B51-1C07CDF929AF}"/>
                    </a:ext>
                  </a:extLst>
                </p:cNvPr>
                <p:cNvGrpSpPr/>
                <p:nvPr/>
              </p:nvGrpSpPr>
              <p:grpSpPr>
                <a:xfrm>
                  <a:off x="6463429" y="4496173"/>
                  <a:ext cx="2578987" cy="601424"/>
                  <a:chOff x="6463429" y="4496173"/>
                  <a:chExt cx="2578987" cy="601424"/>
                </a:xfrm>
              </p:grpSpPr>
              <p:sp>
                <p:nvSpPr>
                  <p:cNvPr id="101" name="직사각형 100">
                    <a:extLst>
                      <a:ext uri="{FF2B5EF4-FFF2-40B4-BE49-F238E27FC236}">
                        <a16:creationId xmlns:a16="http://schemas.microsoft.com/office/drawing/2014/main" id="{170E9D70-E7E5-B724-FF08-1662EFE72C40}"/>
                      </a:ext>
                    </a:extLst>
                  </p:cNvPr>
                  <p:cNvSpPr/>
                  <p:nvPr/>
                </p:nvSpPr>
                <p:spPr>
                  <a:xfrm>
                    <a:off x="6463429" y="4496173"/>
                    <a:ext cx="2578987" cy="587384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85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102" name="직선 연결선[R] 101">
                    <a:extLst>
                      <a:ext uri="{FF2B5EF4-FFF2-40B4-BE49-F238E27FC236}">
                        <a16:creationId xmlns:a16="http://schemas.microsoft.com/office/drawing/2014/main" id="{BE0475FF-E5B1-C843-D042-567D77DD484A}"/>
                      </a:ext>
                    </a:extLst>
                  </p:cNvPr>
                  <p:cNvCxnSpPr/>
                  <p:nvPr/>
                </p:nvCxnSpPr>
                <p:spPr>
                  <a:xfrm>
                    <a:off x="7102548" y="451021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[R] 102">
                    <a:extLst>
                      <a:ext uri="{FF2B5EF4-FFF2-40B4-BE49-F238E27FC236}">
                        <a16:creationId xmlns:a16="http://schemas.microsoft.com/office/drawing/2014/main" id="{D7AB597C-CD23-2CE4-E512-79F0ECDAC819}"/>
                      </a:ext>
                    </a:extLst>
                  </p:cNvPr>
                  <p:cNvCxnSpPr/>
                  <p:nvPr/>
                </p:nvCxnSpPr>
                <p:spPr>
                  <a:xfrm>
                    <a:off x="7754709" y="449617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[R] 103">
                    <a:extLst>
                      <a:ext uri="{FF2B5EF4-FFF2-40B4-BE49-F238E27FC236}">
                        <a16:creationId xmlns:a16="http://schemas.microsoft.com/office/drawing/2014/main" id="{02A2373F-DCB2-554A-33D8-9922756A747E}"/>
                      </a:ext>
                    </a:extLst>
                  </p:cNvPr>
                  <p:cNvCxnSpPr/>
                  <p:nvPr/>
                </p:nvCxnSpPr>
                <p:spPr>
                  <a:xfrm>
                    <a:off x="8389089" y="449617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2632706-42B8-C23B-4D4F-1CDE78E56748}"/>
                    </a:ext>
                  </a:extLst>
                </p:cNvPr>
                <p:cNvSpPr txBox="1"/>
                <p:nvPr/>
              </p:nvSpPr>
              <p:spPr>
                <a:xfrm>
                  <a:off x="6553710" y="4574469"/>
                  <a:ext cx="4997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퇴치현황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7322B98-3CFA-4C6B-6309-58F3F70CACBD}"/>
                    </a:ext>
                  </a:extLst>
                </p:cNvPr>
                <p:cNvSpPr txBox="1"/>
                <p:nvPr/>
              </p:nvSpPr>
              <p:spPr>
                <a:xfrm>
                  <a:off x="8465859" y="4680372"/>
                  <a:ext cx="4997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accent4"/>
                      </a:solidFill>
                    </a:rPr>
                    <a:t>설정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5B3350B-12A1-48BA-F3BE-AC0EB8F4E060}"/>
                    </a:ext>
                  </a:extLst>
                </p:cNvPr>
                <p:cNvSpPr txBox="1"/>
                <p:nvPr/>
              </p:nvSpPr>
              <p:spPr>
                <a:xfrm>
                  <a:off x="7850917" y="4574469"/>
                  <a:ext cx="4997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기기관리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F302653-41CA-8FE9-48EF-B836BD4CA1FD}"/>
                    </a:ext>
                  </a:extLst>
                </p:cNvPr>
                <p:cNvSpPr txBox="1"/>
                <p:nvPr/>
              </p:nvSpPr>
              <p:spPr>
                <a:xfrm>
                  <a:off x="7109125" y="4588461"/>
                  <a:ext cx="64856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퇴치</a:t>
                  </a:r>
                  <a:endParaRPr kumimoji="1" lang="en-US" altLang="ko-KR" sz="1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ko-KR" altLang="en-US" sz="1100" dirty="0">
                      <a:solidFill>
                        <a:schemeClr val="bg1"/>
                      </a:solidFill>
                    </a:rPr>
                    <a:t>통계</a:t>
                  </a:r>
                  <a:endParaRPr kumimoji="1" lang="ko-Kore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A95F7C7-726F-589D-46F9-1FFFCD96E643}"/>
                  </a:ext>
                </a:extLst>
              </p:cNvPr>
              <p:cNvSpPr txBox="1"/>
              <p:nvPr/>
            </p:nvSpPr>
            <p:spPr>
              <a:xfrm>
                <a:off x="737256" y="2107748"/>
                <a:ext cx="19678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100" b="1" dirty="0"/>
                  <a:t>소리 추가를 위해 최초 </a:t>
                </a:r>
                <a:r>
                  <a:rPr kumimoji="1" lang="en-US" altLang="ko-KR" sz="1100" b="1" dirty="0"/>
                  <a:t>1</a:t>
                </a:r>
                <a:r>
                  <a:rPr kumimoji="1" lang="ko-KR" altLang="en-US" sz="1100" b="1" dirty="0"/>
                  <a:t>회 블루투스 등록이 필요합니다</a:t>
                </a:r>
                <a:r>
                  <a:rPr kumimoji="1" lang="en-US" altLang="ko-KR" sz="1100" b="1" dirty="0"/>
                  <a:t>.</a:t>
                </a:r>
                <a:endParaRPr kumimoji="1" lang="ko-Kore-KR" altLang="en-US" sz="1100" b="1" dirty="0"/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BC83507-D0D6-710E-5BF0-899E944267F9}"/>
                </a:ext>
              </a:extLst>
            </p:cNvPr>
            <p:cNvSpPr/>
            <p:nvPr/>
          </p:nvSpPr>
          <p:spPr>
            <a:xfrm>
              <a:off x="1767052" y="2626195"/>
              <a:ext cx="2300869" cy="26033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871E476-1638-A583-F1D8-39E7DBE598E6}"/>
                </a:ext>
              </a:extLst>
            </p:cNvPr>
            <p:cNvGrpSpPr/>
            <p:nvPr/>
          </p:nvGrpSpPr>
          <p:grpSpPr>
            <a:xfrm>
              <a:off x="1912651" y="3272985"/>
              <a:ext cx="1812869" cy="584490"/>
              <a:chOff x="7187608" y="3259065"/>
              <a:chExt cx="610145" cy="724347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A10DBB3A-3BA4-AEB8-8419-928705172D27}"/>
                  </a:ext>
                </a:extLst>
              </p:cNvPr>
              <p:cNvSpPr/>
              <p:nvPr/>
            </p:nvSpPr>
            <p:spPr>
              <a:xfrm>
                <a:off x="7187608" y="3259065"/>
                <a:ext cx="606056" cy="7243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89" name="직선 연결선[R] 88">
                <a:extLst>
                  <a:ext uri="{FF2B5EF4-FFF2-40B4-BE49-F238E27FC236}">
                    <a16:creationId xmlns:a16="http://schemas.microsoft.com/office/drawing/2014/main" id="{F42AF339-FDFC-065B-E4FE-2D81CB835BAB}"/>
                  </a:ext>
                </a:extLst>
              </p:cNvPr>
              <p:cNvCxnSpPr/>
              <p:nvPr/>
            </p:nvCxnSpPr>
            <p:spPr>
              <a:xfrm>
                <a:off x="7191697" y="3615508"/>
                <a:ext cx="6060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63070CD-2C5A-15A6-E593-24C180F851B4}"/>
                  </a:ext>
                </a:extLst>
              </p:cNvPr>
              <p:cNvSpPr txBox="1"/>
              <p:nvPr/>
            </p:nvSpPr>
            <p:spPr>
              <a:xfrm>
                <a:off x="7201085" y="3289747"/>
                <a:ext cx="289551" cy="32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dirty="0"/>
                  <a:t>1</a:t>
                </a:r>
                <a:r>
                  <a:rPr kumimoji="1" lang="ko-KR" altLang="en-US" sz="1050" dirty="0"/>
                  <a:t>번 기기</a:t>
                </a:r>
                <a:endParaRPr kumimoji="1" lang="ko-Kore-KR" altLang="en-US" sz="8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ED4EC29-A0E3-AED4-D45A-EF3B1474F90A}"/>
                  </a:ext>
                </a:extLst>
              </p:cNvPr>
              <p:cNvSpPr txBox="1"/>
              <p:nvPr/>
            </p:nvSpPr>
            <p:spPr>
              <a:xfrm>
                <a:off x="7195553" y="3632376"/>
                <a:ext cx="284236" cy="324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50" dirty="0"/>
                  <a:t>2</a:t>
                </a:r>
                <a:r>
                  <a:rPr kumimoji="1" lang="ko-KR" altLang="en-US" sz="1050" dirty="0"/>
                  <a:t>번 기기</a:t>
                </a:r>
                <a:endParaRPr kumimoji="1" lang="ko-Kore-KR" altLang="en-US" sz="80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EAF5D6C-8BDB-F1F0-8E99-8E2526CE852F}"/>
                </a:ext>
              </a:extLst>
            </p:cNvPr>
            <p:cNvSpPr txBox="1"/>
            <p:nvPr/>
          </p:nvSpPr>
          <p:spPr>
            <a:xfrm>
              <a:off x="1872072" y="2954867"/>
              <a:ext cx="11574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b="1" dirty="0"/>
                <a:t>연결</a:t>
              </a:r>
              <a:r>
                <a:rPr kumimoji="1" lang="ko-KR" altLang="en-US" sz="1100" b="1" dirty="0"/>
                <a:t> 가능 기기</a:t>
              </a:r>
              <a:endParaRPr kumimoji="1" lang="ko-Kore-KR" altLang="en-US" sz="1100" b="1" dirty="0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0636DF50-8290-5BA1-CD9D-7044047C320D}"/>
              </a:ext>
            </a:extLst>
          </p:cNvPr>
          <p:cNvGrpSpPr/>
          <p:nvPr/>
        </p:nvGrpSpPr>
        <p:grpSpPr>
          <a:xfrm>
            <a:off x="3121038" y="2954393"/>
            <a:ext cx="2570540" cy="1526167"/>
            <a:chOff x="7176977" y="4496173"/>
            <a:chExt cx="2477386" cy="119224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2D49BCB8-F23A-F85C-9B26-7AA139DD71C5}"/>
                </a:ext>
              </a:extLst>
            </p:cNvPr>
            <p:cNvSpPr/>
            <p:nvPr/>
          </p:nvSpPr>
          <p:spPr>
            <a:xfrm>
              <a:off x="7176977" y="4496173"/>
              <a:ext cx="2477386" cy="1192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C1A8931-0F07-42C0-9C27-72C6419A7399}"/>
                </a:ext>
              </a:extLst>
            </p:cNvPr>
            <p:cNvSpPr txBox="1"/>
            <p:nvPr/>
          </p:nvSpPr>
          <p:spPr>
            <a:xfrm>
              <a:off x="7370439" y="4876852"/>
              <a:ext cx="2090461" cy="39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/>
                <a:t>3</a:t>
              </a:r>
              <a:r>
                <a:rPr kumimoji="1" lang="ko-KR" altLang="en-US" sz="1100" dirty="0"/>
                <a:t>번 기기 등록이 </a:t>
              </a:r>
              <a:endParaRPr kumimoji="1" lang="en-US" altLang="ko-KR" sz="1100" dirty="0"/>
            </a:p>
            <a:p>
              <a:pPr algn="ctr"/>
              <a:r>
                <a:rPr kumimoji="1" lang="ko-KR" altLang="en-US" sz="1100" dirty="0"/>
                <a:t>완료 되었습니다</a:t>
              </a:r>
              <a:r>
                <a:rPr kumimoji="1" lang="en-US" altLang="ko-KR" sz="1100" dirty="0"/>
                <a:t>.</a:t>
              </a:r>
              <a:endParaRPr kumimoji="1" lang="en-US" altLang="ko-Kore-KR" sz="1100" dirty="0"/>
            </a:p>
          </p:txBody>
        </p:sp>
      </p:grpSp>
      <p:sp>
        <p:nvSpPr>
          <p:cNvPr id="108" name="곱하기 107">
            <a:extLst>
              <a:ext uri="{FF2B5EF4-FFF2-40B4-BE49-F238E27FC236}">
                <a16:creationId xmlns:a16="http://schemas.microsoft.com/office/drawing/2014/main" id="{A330ADD5-603C-AE1E-8200-5BFBF4B80BF4}"/>
              </a:ext>
            </a:extLst>
          </p:cNvPr>
          <p:cNvSpPr/>
          <p:nvPr/>
        </p:nvSpPr>
        <p:spPr>
          <a:xfrm>
            <a:off x="5267905" y="3017529"/>
            <a:ext cx="319307" cy="2888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BB49F6-6330-3223-48BA-EB16901D59A3}"/>
              </a:ext>
            </a:extLst>
          </p:cNvPr>
          <p:cNvGrpSpPr/>
          <p:nvPr/>
        </p:nvGrpSpPr>
        <p:grpSpPr>
          <a:xfrm>
            <a:off x="223024" y="1066941"/>
            <a:ext cx="388720" cy="200055"/>
            <a:chOff x="4727047" y="5307508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C21F834-A0C9-8B15-A114-DEC729ACB4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0E7769AA-7630-DB52-0AFF-B26CD448525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70AA56E-DB6A-CABD-C801-17E709EF8117}"/>
              </a:ext>
            </a:extLst>
          </p:cNvPr>
          <p:cNvGrpSpPr/>
          <p:nvPr/>
        </p:nvGrpSpPr>
        <p:grpSpPr>
          <a:xfrm>
            <a:off x="337324" y="2587131"/>
            <a:ext cx="388720" cy="200055"/>
            <a:chOff x="4727047" y="5307508"/>
            <a:chExt cx="388720" cy="200055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100F75-4B83-93A9-73E2-87F90F9BBA7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2" name="TextBox 27">
              <a:extLst>
                <a:ext uri="{FF2B5EF4-FFF2-40B4-BE49-F238E27FC236}">
                  <a16:creationId xmlns:a16="http://schemas.microsoft.com/office/drawing/2014/main" id="{C38C9A05-82CB-94B4-1352-8E49A36600A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A76FCA4-7BE2-1B58-4E42-BFBB4470475A}"/>
              </a:ext>
            </a:extLst>
          </p:cNvPr>
          <p:cNvGrpSpPr/>
          <p:nvPr/>
        </p:nvGrpSpPr>
        <p:grpSpPr>
          <a:xfrm>
            <a:off x="2954794" y="2895741"/>
            <a:ext cx="388720" cy="200055"/>
            <a:chOff x="4727047" y="5307508"/>
            <a:chExt cx="388720" cy="200055"/>
          </a:xfrm>
        </p:grpSpPr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D339152A-F35D-6972-D666-DCE0CE35987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27">
              <a:extLst>
                <a:ext uri="{FF2B5EF4-FFF2-40B4-BE49-F238E27FC236}">
                  <a16:creationId xmlns:a16="http://schemas.microsoft.com/office/drawing/2014/main" id="{03E9909A-87E5-55FD-20A9-38DACFBF5F4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34B413-84B7-D24E-FC01-DA4A4AB3AB31}"/>
              </a:ext>
            </a:extLst>
          </p:cNvPr>
          <p:cNvGrpSpPr/>
          <p:nvPr/>
        </p:nvGrpSpPr>
        <p:grpSpPr>
          <a:xfrm>
            <a:off x="419399" y="5704543"/>
            <a:ext cx="2578987" cy="594240"/>
            <a:chOff x="7546829" y="4496172"/>
            <a:chExt cx="2578987" cy="5942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F9E777-9D76-8BA1-03ED-72CFC8EA294F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5EAE4E3B-8F06-1833-7D41-D63E5C83A96D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BB38347E-629D-F387-566C-51FC20360027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90BDC-554A-9A98-FEFD-4ACDA436ED2C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32888D-B6B4-27A7-FBE3-7EA287674BB6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EAA460-FFA4-6170-BE54-DD0F598EA5A4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D1FE71-CE28-5C86-975E-6315135EE117}"/>
              </a:ext>
            </a:extLst>
          </p:cNvPr>
          <p:cNvGrpSpPr/>
          <p:nvPr/>
        </p:nvGrpSpPr>
        <p:grpSpPr>
          <a:xfrm>
            <a:off x="3119478" y="5697687"/>
            <a:ext cx="2578987" cy="594240"/>
            <a:chOff x="7546829" y="4496172"/>
            <a:chExt cx="2578987" cy="5942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746B73-F1A1-8472-839F-E431916A11E2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CAD7B3BA-F4FF-7527-483B-AB09BFF7CC5D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89E71450-22AD-AF94-B765-C956AFC82510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8DC6CC-296A-3B2D-5CE3-CFFB9565036D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71393D-79D5-7C78-07EA-0B4D5F738352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24AC3F-3A4D-5ADE-EC8D-8672316E0912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16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/>
        </p:nvGraphicFramePr>
        <p:xfrm>
          <a:off x="6252120" y="903248"/>
          <a:ext cx="5467812" cy="164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기기관리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상세보기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페이지에서 기기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블루투스를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회 등록 후 근처에 있는 기기와 자동으로 연결하여 소리를 추가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근처에</a:t>
                      </a:r>
                      <a:r>
                        <a:rPr lang="ko-KR" altLang="en-US" sz="1200" dirty="0"/>
                        <a:t> 있는 기기에 소리를 추가한 후 완료가 되면 알림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기기 추가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설정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추가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2BF95C55-EAC2-571F-22B9-52288CDD90D4}"/>
              </a:ext>
            </a:extLst>
          </p:cNvPr>
          <p:cNvGrpSpPr/>
          <p:nvPr/>
        </p:nvGrpSpPr>
        <p:grpSpPr>
          <a:xfrm>
            <a:off x="432767" y="1069764"/>
            <a:ext cx="2578987" cy="5119162"/>
            <a:chOff x="432767" y="1069764"/>
            <a:chExt cx="2578987" cy="5119162"/>
          </a:xfrm>
        </p:grpSpPr>
        <p:sp>
          <p:nvSpPr>
            <p:cNvPr id="19" name="Display">
              <a:extLst>
                <a:ext uri="{FF2B5EF4-FFF2-40B4-BE49-F238E27FC236}">
                  <a16:creationId xmlns:a16="http://schemas.microsoft.com/office/drawing/2014/main" id="{736D072E-EC48-7AEA-AD8C-2155987DD082}"/>
                </a:ext>
              </a:extLst>
            </p:cNvPr>
            <p:cNvSpPr/>
            <p:nvPr/>
          </p:nvSpPr>
          <p:spPr>
            <a:xfrm>
              <a:off x="432767" y="1069764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53807D-DF5C-CBAF-C08B-4D4DC34B0A0D}"/>
                </a:ext>
              </a:extLst>
            </p:cNvPr>
            <p:cNvSpPr txBox="1"/>
            <p:nvPr/>
          </p:nvSpPr>
          <p:spPr>
            <a:xfrm>
              <a:off x="716366" y="1447458"/>
              <a:ext cx="1967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제 </a:t>
              </a:r>
              <a:r>
                <a:rPr kumimoji="1" lang="en-US" altLang="ko-KR" sz="1100" b="1" dirty="0"/>
                <a:t>1</a:t>
              </a:r>
              <a:r>
                <a:rPr kumimoji="1" lang="ko-KR" altLang="en-US" sz="1100" b="1" dirty="0"/>
                <a:t>농장 소리 관리</a:t>
              </a:r>
              <a:endParaRPr kumimoji="1" lang="ko-Kore-KR" altLang="en-US" sz="1100" b="1" dirty="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311B41A-8976-EC53-C624-AB90F4C530DC}"/>
                </a:ext>
              </a:extLst>
            </p:cNvPr>
            <p:cNvGrpSpPr/>
            <p:nvPr/>
          </p:nvGrpSpPr>
          <p:grpSpPr>
            <a:xfrm>
              <a:off x="432767" y="5587502"/>
              <a:ext cx="2578987" cy="601424"/>
              <a:chOff x="6463429" y="4496173"/>
              <a:chExt cx="2578987" cy="601424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3AB7B4C-EBAC-DA8C-A1E7-5A44231C93D6}"/>
                  </a:ext>
                </a:extLst>
              </p:cNvPr>
              <p:cNvGrpSpPr/>
              <p:nvPr/>
            </p:nvGrpSpPr>
            <p:grpSpPr>
              <a:xfrm>
                <a:off x="6463429" y="4496173"/>
                <a:ext cx="2578987" cy="601424"/>
                <a:chOff x="6463429" y="4496173"/>
                <a:chExt cx="2578987" cy="601424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4D4D30AE-394E-037F-FCDC-318B3C2B3583}"/>
                    </a:ext>
                  </a:extLst>
                </p:cNvPr>
                <p:cNvSpPr/>
                <p:nvPr/>
              </p:nvSpPr>
              <p:spPr>
                <a:xfrm>
                  <a:off x="6463429" y="4496173"/>
                  <a:ext cx="2578987" cy="58738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85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42" name="직선 연결선[R] 41">
                  <a:extLst>
                    <a:ext uri="{FF2B5EF4-FFF2-40B4-BE49-F238E27FC236}">
                      <a16:creationId xmlns:a16="http://schemas.microsoft.com/office/drawing/2014/main" id="{8FFC2ABF-FECD-B600-2B8A-547AD052CC23}"/>
                    </a:ext>
                  </a:extLst>
                </p:cNvPr>
                <p:cNvCxnSpPr/>
                <p:nvPr/>
              </p:nvCxnSpPr>
              <p:spPr>
                <a:xfrm>
                  <a:off x="7102548" y="451021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[R] 42">
                  <a:extLst>
                    <a:ext uri="{FF2B5EF4-FFF2-40B4-BE49-F238E27FC236}">
                      <a16:creationId xmlns:a16="http://schemas.microsoft.com/office/drawing/2014/main" id="{A4E9F362-C20D-0EB1-FA2A-47EF8F9C5E0C}"/>
                    </a:ext>
                  </a:extLst>
                </p:cNvPr>
                <p:cNvCxnSpPr/>
                <p:nvPr/>
              </p:nvCxnSpPr>
              <p:spPr>
                <a:xfrm>
                  <a:off x="7754709" y="449617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[R] 43">
                  <a:extLst>
                    <a:ext uri="{FF2B5EF4-FFF2-40B4-BE49-F238E27FC236}">
                      <a16:creationId xmlns:a16="http://schemas.microsoft.com/office/drawing/2014/main" id="{0D873414-7F44-6082-C481-69F10BD8F898}"/>
                    </a:ext>
                  </a:extLst>
                </p:cNvPr>
                <p:cNvCxnSpPr/>
                <p:nvPr/>
              </p:nvCxnSpPr>
              <p:spPr>
                <a:xfrm>
                  <a:off x="8389089" y="449617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FC035CE-B104-1BA8-C664-C1BA58AA9992}"/>
                  </a:ext>
                </a:extLst>
              </p:cNvPr>
              <p:cNvSpPr txBox="1"/>
              <p:nvPr/>
            </p:nvSpPr>
            <p:spPr>
              <a:xfrm>
                <a:off x="6553710" y="4574469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퇴치현황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1093B94-FD31-9FB0-387B-277F08749CF2}"/>
                  </a:ext>
                </a:extLst>
              </p:cNvPr>
              <p:cNvSpPr txBox="1"/>
              <p:nvPr/>
            </p:nvSpPr>
            <p:spPr>
              <a:xfrm>
                <a:off x="8465859" y="4680372"/>
                <a:ext cx="4997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accent4"/>
                    </a:solidFill>
                  </a:rPr>
                  <a:t>설정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6810F2-F34F-DD86-7E5E-5A2F60AB8393}"/>
                  </a:ext>
                </a:extLst>
              </p:cNvPr>
              <p:cNvSpPr txBox="1"/>
              <p:nvPr/>
            </p:nvSpPr>
            <p:spPr>
              <a:xfrm>
                <a:off x="7850917" y="4574469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기기관리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04CEE94-7342-677A-5E76-37BCE0F63AD6}"/>
                  </a:ext>
                </a:extLst>
              </p:cNvPr>
              <p:cNvSpPr txBox="1"/>
              <p:nvPr/>
            </p:nvSpPr>
            <p:spPr>
              <a:xfrm>
                <a:off x="7109125" y="4588461"/>
                <a:ext cx="64856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퇴치</a:t>
                </a:r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ko-KR" altLang="en-US" sz="1100" dirty="0">
                    <a:solidFill>
                      <a:schemeClr val="bg1"/>
                    </a:solidFill>
                  </a:rPr>
                  <a:t>통계</a:t>
                </a:r>
                <a:endParaRPr kumimoji="1" lang="ko-Kore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6CE7C-170E-BEC3-3DAA-B92C6CDE16AB}"/>
                </a:ext>
              </a:extLst>
            </p:cNvPr>
            <p:cNvSpPr txBox="1"/>
            <p:nvPr/>
          </p:nvSpPr>
          <p:spPr>
            <a:xfrm>
              <a:off x="739226" y="2841918"/>
              <a:ext cx="19678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소리가 추가 중입니다</a:t>
              </a:r>
              <a:r>
                <a:rPr kumimoji="1" lang="en-US" altLang="ko-KR" sz="1100" b="1" dirty="0"/>
                <a:t>.</a:t>
              </a:r>
            </a:p>
            <a:p>
              <a:pPr algn="ctr"/>
              <a:r>
                <a:rPr kumimoji="1" lang="ko-KR" altLang="en-US" sz="1100" b="1" dirty="0"/>
                <a:t>추가를 원하는 기기 근처로 가주세요</a:t>
              </a:r>
              <a:endParaRPr kumimoji="1" lang="ko-Kore-KR" altLang="en-US" sz="1100" b="1" dirty="0"/>
            </a:p>
          </p:txBody>
        </p:sp>
        <p:pic>
          <p:nvPicPr>
            <p:cNvPr id="4" name="그래픽 3" descr="로드 중 단색으로 채워진">
              <a:extLst>
                <a:ext uri="{FF2B5EF4-FFF2-40B4-BE49-F238E27FC236}">
                  <a16:creationId xmlns:a16="http://schemas.microsoft.com/office/drawing/2014/main" id="{CC5E17D1-2FA7-0C6F-53D3-B2A4F50C4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4002" y="3323242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07EC2D-F28D-552A-FDA1-AA50C8A8D936}"/>
              </a:ext>
            </a:extLst>
          </p:cNvPr>
          <p:cNvGrpSpPr/>
          <p:nvPr/>
        </p:nvGrpSpPr>
        <p:grpSpPr>
          <a:xfrm>
            <a:off x="3107387" y="1081194"/>
            <a:ext cx="2578987" cy="5119162"/>
            <a:chOff x="432767" y="1069764"/>
            <a:chExt cx="2578987" cy="5119162"/>
          </a:xfrm>
        </p:grpSpPr>
        <p:sp>
          <p:nvSpPr>
            <p:cNvPr id="7" name="Display">
              <a:extLst>
                <a:ext uri="{FF2B5EF4-FFF2-40B4-BE49-F238E27FC236}">
                  <a16:creationId xmlns:a16="http://schemas.microsoft.com/office/drawing/2014/main" id="{AD473CFB-9B9F-19EB-2CF3-16B11919FD03}"/>
                </a:ext>
              </a:extLst>
            </p:cNvPr>
            <p:cNvSpPr/>
            <p:nvPr/>
          </p:nvSpPr>
          <p:spPr>
            <a:xfrm>
              <a:off x="432767" y="1069764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EA9539-B335-2473-0821-6F86405E6C2E}"/>
                </a:ext>
              </a:extLst>
            </p:cNvPr>
            <p:cNvSpPr txBox="1"/>
            <p:nvPr/>
          </p:nvSpPr>
          <p:spPr>
            <a:xfrm>
              <a:off x="716366" y="1447458"/>
              <a:ext cx="19678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제 </a:t>
              </a:r>
              <a:r>
                <a:rPr kumimoji="1" lang="en-US" altLang="ko-KR" sz="1100" b="1" dirty="0"/>
                <a:t>1</a:t>
              </a:r>
              <a:r>
                <a:rPr kumimoji="1" lang="ko-KR" altLang="en-US" sz="1100" b="1" dirty="0"/>
                <a:t>농장 소리 관리</a:t>
              </a:r>
              <a:endParaRPr kumimoji="1" lang="ko-Kore-KR" altLang="en-US" sz="1100" b="1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A06C0B2-11CE-3038-FFA7-432BC52ACCFB}"/>
                </a:ext>
              </a:extLst>
            </p:cNvPr>
            <p:cNvGrpSpPr/>
            <p:nvPr/>
          </p:nvGrpSpPr>
          <p:grpSpPr>
            <a:xfrm>
              <a:off x="432767" y="5587502"/>
              <a:ext cx="2578987" cy="601424"/>
              <a:chOff x="6463429" y="4496173"/>
              <a:chExt cx="2578987" cy="601424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44F6DD2-784D-F016-1533-C641F6ADB11B}"/>
                  </a:ext>
                </a:extLst>
              </p:cNvPr>
              <p:cNvGrpSpPr/>
              <p:nvPr/>
            </p:nvGrpSpPr>
            <p:grpSpPr>
              <a:xfrm>
                <a:off x="6463429" y="4496173"/>
                <a:ext cx="2578987" cy="601424"/>
                <a:chOff x="6463429" y="4496173"/>
                <a:chExt cx="2578987" cy="601424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5224E96-51BC-E5FC-05AA-183029E899EB}"/>
                    </a:ext>
                  </a:extLst>
                </p:cNvPr>
                <p:cNvSpPr/>
                <p:nvPr/>
              </p:nvSpPr>
              <p:spPr>
                <a:xfrm>
                  <a:off x="6463429" y="4496173"/>
                  <a:ext cx="2578987" cy="58738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85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53" name="직선 연결선[R] 52">
                  <a:extLst>
                    <a:ext uri="{FF2B5EF4-FFF2-40B4-BE49-F238E27FC236}">
                      <a16:creationId xmlns:a16="http://schemas.microsoft.com/office/drawing/2014/main" id="{4FAC02A1-E367-6EF8-DD57-2B4540EB25EC}"/>
                    </a:ext>
                  </a:extLst>
                </p:cNvPr>
                <p:cNvCxnSpPr/>
                <p:nvPr/>
              </p:nvCxnSpPr>
              <p:spPr>
                <a:xfrm>
                  <a:off x="7102548" y="451021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>
                  <a:extLst>
                    <a:ext uri="{FF2B5EF4-FFF2-40B4-BE49-F238E27FC236}">
                      <a16:creationId xmlns:a16="http://schemas.microsoft.com/office/drawing/2014/main" id="{3C46C9C8-93A6-B90C-9815-8315643B720D}"/>
                    </a:ext>
                  </a:extLst>
                </p:cNvPr>
                <p:cNvCxnSpPr/>
                <p:nvPr/>
              </p:nvCxnSpPr>
              <p:spPr>
                <a:xfrm>
                  <a:off x="7754709" y="449617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>
                  <a:extLst>
                    <a:ext uri="{FF2B5EF4-FFF2-40B4-BE49-F238E27FC236}">
                      <a16:creationId xmlns:a16="http://schemas.microsoft.com/office/drawing/2014/main" id="{93F7F4D1-73F8-BAAD-AC10-D477FED09BCC}"/>
                    </a:ext>
                  </a:extLst>
                </p:cNvPr>
                <p:cNvCxnSpPr/>
                <p:nvPr/>
              </p:nvCxnSpPr>
              <p:spPr>
                <a:xfrm>
                  <a:off x="8389089" y="4496173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4B4BE7-5FEE-F8B3-41B7-8C65AD1AB979}"/>
                  </a:ext>
                </a:extLst>
              </p:cNvPr>
              <p:cNvSpPr txBox="1"/>
              <p:nvPr/>
            </p:nvSpPr>
            <p:spPr>
              <a:xfrm>
                <a:off x="6553710" y="4574469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퇴치현황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3EC263-1880-52CF-9631-A4B245E1A04E}"/>
                  </a:ext>
                </a:extLst>
              </p:cNvPr>
              <p:cNvSpPr txBox="1"/>
              <p:nvPr/>
            </p:nvSpPr>
            <p:spPr>
              <a:xfrm>
                <a:off x="8465859" y="4680372"/>
                <a:ext cx="4997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accent4"/>
                    </a:solidFill>
                  </a:rPr>
                  <a:t>설정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178289-91E9-5660-C4B7-68F35AEC8CB6}"/>
                  </a:ext>
                </a:extLst>
              </p:cNvPr>
              <p:cNvSpPr txBox="1"/>
              <p:nvPr/>
            </p:nvSpPr>
            <p:spPr>
              <a:xfrm>
                <a:off x="7850917" y="4574469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기기관리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BE15B6-7A1F-2A7D-0E10-466957C9742E}"/>
                  </a:ext>
                </a:extLst>
              </p:cNvPr>
              <p:cNvSpPr txBox="1"/>
              <p:nvPr/>
            </p:nvSpPr>
            <p:spPr>
              <a:xfrm>
                <a:off x="7109125" y="4588461"/>
                <a:ext cx="64856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퇴치</a:t>
                </a:r>
                <a:endParaRPr kumimoji="1" lang="en-US" altLang="ko-KR" sz="11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ko-KR" altLang="en-US" sz="1100" dirty="0">
                    <a:solidFill>
                      <a:schemeClr val="bg1"/>
                    </a:solidFill>
                  </a:rPr>
                  <a:t>통계</a:t>
                </a:r>
                <a:endParaRPr kumimoji="1" lang="ko-Kore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883B3-E5A4-E909-CAE6-94C182C05C2D}"/>
                </a:ext>
              </a:extLst>
            </p:cNvPr>
            <p:cNvSpPr txBox="1"/>
            <p:nvPr/>
          </p:nvSpPr>
          <p:spPr>
            <a:xfrm>
              <a:off x="739226" y="2841918"/>
              <a:ext cx="19678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소리가 추가 중입니다</a:t>
              </a:r>
              <a:r>
                <a:rPr kumimoji="1" lang="en-US" altLang="ko-KR" sz="1100" b="1" dirty="0"/>
                <a:t>.</a:t>
              </a:r>
            </a:p>
            <a:p>
              <a:pPr algn="ctr"/>
              <a:r>
                <a:rPr kumimoji="1" lang="ko-KR" altLang="en-US" sz="1100" b="1" dirty="0"/>
                <a:t>추가를 원하는 기기 근처로 가주세요</a:t>
              </a:r>
              <a:endParaRPr kumimoji="1" lang="ko-Kore-KR" altLang="en-US" sz="1100" b="1" dirty="0"/>
            </a:p>
          </p:txBody>
        </p:sp>
        <p:pic>
          <p:nvPicPr>
            <p:cNvPr id="17" name="그래픽 16" descr="로드 중 단색으로 채워진">
              <a:extLst>
                <a:ext uri="{FF2B5EF4-FFF2-40B4-BE49-F238E27FC236}">
                  <a16:creationId xmlns:a16="http://schemas.microsoft.com/office/drawing/2014/main" id="{33A8C2F0-A0EC-121B-7A04-705E5AB9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64002" y="3323242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2CAFF6A-7250-0508-527C-70E3EC82BBE4}"/>
              </a:ext>
            </a:extLst>
          </p:cNvPr>
          <p:cNvGrpSpPr/>
          <p:nvPr/>
        </p:nvGrpSpPr>
        <p:grpSpPr>
          <a:xfrm>
            <a:off x="3245387" y="2687697"/>
            <a:ext cx="2300869" cy="1304732"/>
            <a:chOff x="7176977" y="4496173"/>
            <a:chExt cx="2477386" cy="119224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8B4BA43-A342-8902-7B49-710B946A66E8}"/>
                </a:ext>
              </a:extLst>
            </p:cNvPr>
            <p:cNvSpPr/>
            <p:nvPr/>
          </p:nvSpPr>
          <p:spPr>
            <a:xfrm>
              <a:off x="7176977" y="4496173"/>
              <a:ext cx="2477386" cy="1192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F41B86-4D31-1157-8813-1847C8ABE9A6}"/>
                </a:ext>
              </a:extLst>
            </p:cNvPr>
            <p:cNvSpPr txBox="1"/>
            <p:nvPr/>
          </p:nvSpPr>
          <p:spPr>
            <a:xfrm>
              <a:off x="7370439" y="4876852"/>
              <a:ext cx="2090461" cy="39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/>
                <a:t>1</a:t>
              </a:r>
              <a:r>
                <a:rPr kumimoji="1" lang="ko-KR" altLang="en-US" sz="1100" dirty="0"/>
                <a:t>번 기기에 소리 추가가</a:t>
              </a:r>
              <a:endParaRPr kumimoji="1" lang="en-US" altLang="ko-KR" sz="1100" dirty="0"/>
            </a:p>
            <a:p>
              <a:pPr algn="ctr"/>
              <a:r>
                <a:rPr kumimoji="1" lang="ko-KR" altLang="en-US" sz="1100" dirty="0"/>
                <a:t>완료 되었습니다</a:t>
              </a:r>
              <a:r>
                <a:rPr kumimoji="1" lang="en-US" altLang="ko-KR" sz="1100" dirty="0"/>
                <a:t>.</a:t>
              </a:r>
              <a:endParaRPr kumimoji="1" lang="en-US" altLang="ko-Kore-KR" sz="1100" dirty="0"/>
            </a:p>
          </p:txBody>
        </p:sp>
      </p:grpSp>
      <p:sp>
        <p:nvSpPr>
          <p:cNvPr id="62" name="곱하기 61">
            <a:extLst>
              <a:ext uri="{FF2B5EF4-FFF2-40B4-BE49-F238E27FC236}">
                <a16:creationId xmlns:a16="http://schemas.microsoft.com/office/drawing/2014/main" id="{F18EB940-20E9-250E-04AE-161E3C17913A}"/>
              </a:ext>
            </a:extLst>
          </p:cNvPr>
          <p:cNvSpPr/>
          <p:nvPr/>
        </p:nvSpPr>
        <p:spPr>
          <a:xfrm>
            <a:off x="5234939" y="2695511"/>
            <a:ext cx="319307" cy="2888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EBB49F6-6330-3223-48BA-EB16901D59A3}"/>
              </a:ext>
            </a:extLst>
          </p:cNvPr>
          <p:cNvGrpSpPr/>
          <p:nvPr/>
        </p:nvGrpSpPr>
        <p:grpSpPr>
          <a:xfrm>
            <a:off x="248751" y="981166"/>
            <a:ext cx="388720" cy="200055"/>
            <a:chOff x="4727047" y="5307508"/>
            <a:chExt cx="388720" cy="20005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C21F834-A0C9-8B15-A114-DEC729ACB40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27">
              <a:extLst>
                <a:ext uri="{FF2B5EF4-FFF2-40B4-BE49-F238E27FC236}">
                  <a16:creationId xmlns:a16="http://schemas.microsoft.com/office/drawing/2014/main" id="{0E7769AA-7630-DB52-0AFF-B26CD448525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570C7D3-CF5E-CE0A-83B3-0C1590583888}"/>
              </a:ext>
            </a:extLst>
          </p:cNvPr>
          <p:cNvGrpSpPr/>
          <p:nvPr/>
        </p:nvGrpSpPr>
        <p:grpSpPr>
          <a:xfrm>
            <a:off x="705951" y="2558506"/>
            <a:ext cx="388720" cy="200055"/>
            <a:chOff x="4727047" y="5307508"/>
            <a:chExt cx="388720" cy="200055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846C3DD-3AF0-05F8-6C04-C5EA20E2B06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9" name="TextBox 27">
              <a:extLst>
                <a:ext uri="{FF2B5EF4-FFF2-40B4-BE49-F238E27FC236}">
                  <a16:creationId xmlns:a16="http://schemas.microsoft.com/office/drawing/2014/main" id="{5C0C257B-D544-8849-DB86-A4841F2F060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498E47F-20B5-F19B-A49E-7E7BB6C9C114}"/>
              </a:ext>
            </a:extLst>
          </p:cNvPr>
          <p:cNvGrpSpPr/>
          <p:nvPr/>
        </p:nvGrpSpPr>
        <p:grpSpPr>
          <a:xfrm>
            <a:off x="3083391" y="2581366"/>
            <a:ext cx="388720" cy="200055"/>
            <a:chOff x="4727047" y="5307508"/>
            <a:chExt cx="388720" cy="200055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D9DFC030-FB74-BC9D-6DFA-147B703728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2" name="TextBox 27">
              <a:extLst>
                <a:ext uri="{FF2B5EF4-FFF2-40B4-BE49-F238E27FC236}">
                  <a16:creationId xmlns:a16="http://schemas.microsoft.com/office/drawing/2014/main" id="{B05C82D9-CDDC-8499-DDEF-05AF7387FC5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38DA23F-BE88-6912-DC61-8D6DF172F039}"/>
              </a:ext>
            </a:extLst>
          </p:cNvPr>
          <p:cNvGrpSpPr/>
          <p:nvPr/>
        </p:nvGrpSpPr>
        <p:grpSpPr>
          <a:xfrm>
            <a:off x="432767" y="5597106"/>
            <a:ext cx="2578987" cy="594240"/>
            <a:chOff x="7546829" y="4496172"/>
            <a:chExt cx="2578987" cy="5942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11396B2-DD65-1A0E-B8DB-392D4B5E7315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190002E-BC45-E268-1E63-34406C2793C1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FD7C03D-31B0-3C98-DED5-BE3CB2D398D4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606141-3CF7-15AF-D524-F95AAE1FECA0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766287-659F-D757-2687-B5CB7AACE36A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FA3C8-19CA-A21B-9EE1-CA4AF0FE6C99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822E23-6AFC-3A39-F223-D250A34F7EC7}"/>
              </a:ext>
            </a:extLst>
          </p:cNvPr>
          <p:cNvGrpSpPr/>
          <p:nvPr/>
        </p:nvGrpSpPr>
        <p:grpSpPr>
          <a:xfrm>
            <a:off x="3109511" y="5590250"/>
            <a:ext cx="2578987" cy="594240"/>
            <a:chOff x="7546829" y="4496172"/>
            <a:chExt cx="2578987" cy="59424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F7E2C9-F13E-7B1E-8606-421C4509F157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B21D62B3-A981-C87B-E315-A0041A5B2EA1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4E573FF-2989-6529-3E78-E085E19CDFEB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9EC244-EC64-F974-24B5-F6EF8428FA92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FF35A1-186C-07E7-5500-402F0F32E22C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설정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4EF775-E36E-C5A5-0F38-95D7E371E4F9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0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60664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회원가입 화면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인증</a:t>
                      </a:r>
                      <a:r>
                        <a:rPr lang="ko-KR" altLang="en-US" sz="1200" dirty="0"/>
                        <a:t> 요청 시 사용자가 입력한 이메일로 인증번호 전송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64873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회원가입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회원가입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8CF8C27A-C5CA-0DC9-A8CA-B3347ADDAD59}"/>
              </a:ext>
            </a:extLst>
          </p:cNvPr>
          <p:cNvGrpSpPr/>
          <p:nvPr/>
        </p:nvGrpSpPr>
        <p:grpSpPr>
          <a:xfrm>
            <a:off x="1755847" y="998135"/>
            <a:ext cx="2576870" cy="5083429"/>
            <a:chOff x="357348" y="1085631"/>
            <a:chExt cx="2576870" cy="5083429"/>
          </a:xfrm>
        </p:grpSpPr>
        <p:sp>
          <p:nvSpPr>
            <p:cNvPr id="40" name="Display">
              <a:extLst>
                <a:ext uri="{FF2B5EF4-FFF2-40B4-BE49-F238E27FC236}">
                  <a16:creationId xmlns:a16="http://schemas.microsoft.com/office/drawing/2014/main" id="{18B1E65C-785D-8ECC-8B1F-5EAACBBDBB88}"/>
                </a:ext>
              </a:extLst>
            </p:cNvPr>
            <p:cNvSpPr/>
            <p:nvPr/>
          </p:nvSpPr>
          <p:spPr>
            <a:xfrm>
              <a:off x="357348" y="1085631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9C001BA-7C2E-A17F-1709-25B010FD9F88}"/>
                </a:ext>
              </a:extLst>
            </p:cNvPr>
            <p:cNvGrpSpPr/>
            <p:nvPr/>
          </p:nvGrpSpPr>
          <p:grpSpPr>
            <a:xfrm>
              <a:off x="818652" y="1588774"/>
              <a:ext cx="1624209" cy="411663"/>
              <a:chOff x="1977600" y="2369661"/>
              <a:chExt cx="1624209" cy="411663"/>
            </a:xfrm>
          </p:grpSpPr>
          <p:grpSp>
            <p:nvGrpSpPr>
              <p:cNvPr id="51" name="Placeholder">
                <a:extLst>
                  <a:ext uri="{FF2B5EF4-FFF2-40B4-BE49-F238E27FC236}">
                    <a16:creationId xmlns:a16="http://schemas.microsoft.com/office/drawing/2014/main" id="{301BA780-08F0-3029-7168-7D9A341B7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7600" y="2369661"/>
                <a:ext cx="1624209" cy="411663"/>
                <a:chOff x="508000" y="1397000"/>
                <a:chExt cx="1008113" cy="1008112"/>
              </a:xfrm>
              <a:solidFill>
                <a:srgbClr val="FFFFFF"/>
              </a:solidFill>
            </p:grpSpPr>
            <p:sp>
              <p:nvSpPr>
                <p:cNvPr id="53" name="Border">
                  <a:extLst>
                    <a:ext uri="{FF2B5EF4-FFF2-40B4-BE49-F238E27FC236}">
                      <a16:creationId xmlns:a16="http://schemas.microsoft.com/office/drawing/2014/main" id="{939144C3-3691-8FF5-DE87-570BEF2DEB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1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Line 1">
                  <a:extLst>
                    <a:ext uri="{FF2B5EF4-FFF2-40B4-BE49-F238E27FC236}">
                      <a16:creationId xmlns:a16="http://schemas.microsoft.com/office/drawing/2014/main" id="{1A0A2488-E818-596B-74EE-2F8671C6E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Line 2">
                  <a:extLst>
                    <a:ext uri="{FF2B5EF4-FFF2-40B4-BE49-F238E27FC236}">
                      <a16:creationId xmlns:a16="http://schemas.microsoft.com/office/drawing/2014/main" id="{C673C7D1-5566-056B-66A0-B48B1B7E3F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2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7E8BF92A-444A-E675-4B90-A475A473187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341525" y="2442674"/>
                <a:ext cx="896363" cy="26563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Logo image</a:t>
                </a: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0DE29AE-A824-86F1-7A79-A5E971CEE5DF}"/>
                </a:ext>
              </a:extLst>
            </p:cNvPr>
            <p:cNvSpPr/>
            <p:nvPr/>
          </p:nvSpPr>
          <p:spPr>
            <a:xfrm>
              <a:off x="740477" y="2557437"/>
              <a:ext cx="1803371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6400666-1E85-A9C5-563F-50B5FCB3B3EC}"/>
                </a:ext>
              </a:extLst>
            </p:cNvPr>
            <p:cNvSpPr/>
            <p:nvPr/>
          </p:nvSpPr>
          <p:spPr>
            <a:xfrm>
              <a:off x="747718" y="3022465"/>
              <a:ext cx="1796130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E51AB7D-FE53-2621-413D-A2B46BA8705E}"/>
                </a:ext>
              </a:extLst>
            </p:cNvPr>
            <p:cNvSpPr/>
            <p:nvPr/>
          </p:nvSpPr>
          <p:spPr>
            <a:xfrm>
              <a:off x="1114328" y="5589635"/>
              <a:ext cx="1006676" cy="346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418E17-87C6-4602-A0D4-D6D7B0711057}"/>
                </a:ext>
              </a:extLst>
            </p:cNvPr>
            <p:cNvSpPr/>
            <p:nvPr/>
          </p:nvSpPr>
          <p:spPr>
            <a:xfrm>
              <a:off x="747718" y="3491121"/>
              <a:ext cx="1796130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</a:t>
              </a:r>
              <a:r>
                <a:rPr kumimoji="1" lang="ko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확인</a:t>
              </a:r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9D02222-E428-8209-0D36-965B2F0ED30D}"/>
                </a:ext>
              </a:extLst>
            </p:cNvPr>
            <p:cNvSpPr/>
            <p:nvPr/>
          </p:nvSpPr>
          <p:spPr>
            <a:xfrm>
              <a:off x="732690" y="3961671"/>
              <a:ext cx="1796130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1E5CEA7-F3AD-3827-15AC-ADAC29526062}"/>
                </a:ext>
              </a:extLst>
            </p:cNvPr>
            <p:cNvSpPr/>
            <p:nvPr/>
          </p:nvSpPr>
          <p:spPr>
            <a:xfrm>
              <a:off x="747718" y="4430236"/>
              <a:ext cx="1796130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이메일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7315A6F-47E7-0142-0AE0-DF6E0B9FCC9C}"/>
                </a:ext>
              </a:extLst>
            </p:cNvPr>
            <p:cNvSpPr txBox="1"/>
            <p:nvPr/>
          </p:nvSpPr>
          <p:spPr>
            <a:xfrm>
              <a:off x="1154991" y="2099822"/>
              <a:ext cx="966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회원가입</a:t>
              </a:r>
              <a:endParaRPr kumimoji="1" lang="ko-Kore-KR" altLang="en-US" sz="11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ADCEBEA-149E-6674-4287-D85FEC268E0D}"/>
                </a:ext>
              </a:extLst>
            </p:cNvPr>
            <p:cNvSpPr/>
            <p:nvPr/>
          </p:nvSpPr>
          <p:spPr>
            <a:xfrm>
              <a:off x="747718" y="4895355"/>
              <a:ext cx="1796130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인증번호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561487" y="903248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55637BE-9A7C-E9A0-F376-3A3F0AD35677}"/>
              </a:ext>
            </a:extLst>
          </p:cNvPr>
          <p:cNvSpPr/>
          <p:nvPr/>
        </p:nvSpPr>
        <p:spPr>
          <a:xfrm>
            <a:off x="3252841" y="4392135"/>
            <a:ext cx="588517" cy="1794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700" dirty="0"/>
              <a:t>인증</a:t>
            </a:r>
            <a:r>
              <a:rPr kumimoji="1" lang="ko-KR" altLang="en-US" sz="700" dirty="0"/>
              <a:t> 요청</a:t>
            </a:r>
            <a:endParaRPr kumimoji="1" lang="ko-Kore-KR" altLang="en-US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CC9A38-4910-A54E-C735-F93F33F404FB}"/>
              </a:ext>
            </a:extLst>
          </p:cNvPr>
          <p:cNvGrpSpPr/>
          <p:nvPr/>
        </p:nvGrpSpPr>
        <p:grpSpPr>
          <a:xfrm>
            <a:off x="3044600" y="4293219"/>
            <a:ext cx="388720" cy="200055"/>
            <a:chOff x="4727047" y="5307508"/>
            <a:chExt cx="388720" cy="20005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36972EE-6BBB-06AA-3131-203FC6E1D1C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6D9F42B7-D728-DE19-2424-83284955F3A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9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80106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아이디 찾기 화면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아이디</a:t>
                      </a:r>
                      <a:r>
                        <a:rPr lang="ko-KR" altLang="en-US" sz="1200" dirty="0"/>
                        <a:t> 찾기 시 </a:t>
                      </a:r>
                      <a:r>
                        <a:rPr lang="ko-Kore-KR" altLang="en-US" sz="1200" dirty="0"/>
                        <a:t>사용자</a:t>
                      </a:r>
                      <a:r>
                        <a:rPr lang="ko-KR" altLang="en-US" sz="1200" dirty="0"/>
                        <a:t> 아이디 표시 화면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67820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아이디 찾기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아이디 찾기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9668C518-5CC5-E3C9-2926-C7FA2B4E0B7C}"/>
              </a:ext>
            </a:extLst>
          </p:cNvPr>
          <p:cNvGrpSpPr/>
          <p:nvPr/>
        </p:nvGrpSpPr>
        <p:grpSpPr>
          <a:xfrm>
            <a:off x="3112544" y="1105497"/>
            <a:ext cx="2576870" cy="5083429"/>
            <a:chOff x="1516297" y="1105497"/>
            <a:chExt cx="2576870" cy="5083429"/>
          </a:xfrm>
        </p:grpSpPr>
        <p:sp>
          <p:nvSpPr>
            <p:cNvPr id="19" name="Display">
              <a:extLst>
                <a:ext uri="{FF2B5EF4-FFF2-40B4-BE49-F238E27FC236}">
                  <a16:creationId xmlns:a16="http://schemas.microsoft.com/office/drawing/2014/main" id="{736D072E-EC48-7AEA-AD8C-2155987DD082}"/>
                </a:ext>
              </a:extLst>
            </p:cNvPr>
            <p:cNvSpPr/>
            <p:nvPr/>
          </p:nvSpPr>
          <p:spPr>
            <a:xfrm>
              <a:off x="1516297" y="1105497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B83DFE2-1BF0-3993-2556-5B8EA7C5EAC8}"/>
                </a:ext>
              </a:extLst>
            </p:cNvPr>
            <p:cNvGrpSpPr/>
            <p:nvPr/>
          </p:nvGrpSpPr>
          <p:grpSpPr>
            <a:xfrm>
              <a:off x="1977601" y="1608640"/>
              <a:ext cx="1624209" cy="411663"/>
              <a:chOff x="1977600" y="2369661"/>
              <a:chExt cx="1624209" cy="411663"/>
            </a:xfrm>
          </p:grpSpPr>
          <p:grpSp>
            <p:nvGrpSpPr>
              <p:cNvPr id="27" name="Placeholder">
                <a:extLst>
                  <a:ext uri="{FF2B5EF4-FFF2-40B4-BE49-F238E27FC236}">
                    <a16:creationId xmlns:a16="http://schemas.microsoft.com/office/drawing/2014/main" id="{0DC04011-27C6-E711-0F78-CDB78D69D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7600" y="2369661"/>
                <a:ext cx="1624209" cy="411663"/>
                <a:chOff x="508000" y="1397000"/>
                <a:chExt cx="1008113" cy="1008112"/>
              </a:xfrm>
              <a:solidFill>
                <a:srgbClr val="FFFFFF"/>
              </a:solidFill>
            </p:grpSpPr>
            <p:sp>
              <p:nvSpPr>
                <p:cNvPr id="29" name="Border">
                  <a:extLst>
                    <a:ext uri="{FF2B5EF4-FFF2-40B4-BE49-F238E27FC236}">
                      <a16:creationId xmlns:a16="http://schemas.microsoft.com/office/drawing/2014/main" id="{C1788181-65C0-4D77-CF25-9E753537E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1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Line 1">
                  <a:extLst>
                    <a:ext uri="{FF2B5EF4-FFF2-40B4-BE49-F238E27FC236}">
                      <a16:creationId xmlns:a16="http://schemas.microsoft.com/office/drawing/2014/main" id="{788001F9-D7A9-C63B-1A5D-B7CBA000B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Line 2">
                  <a:extLst>
                    <a:ext uri="{FF2B5EF4-FFF2-40B4-BE49-F238E27FC236}">
                      <a16:creationId xmlns:a16="http://schemas.microsoft.com/office/drawing/2014/main" id="{D04DF346-C576-797D-CDB5-F4D93E72B0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28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7B951F06-97BB-C349-B1CA-B1A12FF10EB6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341525" y="2442674"/>
                <a:ext cx="896363" cy="26563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Logo image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8EAF946-4E49-04D7-9AE5-6644468496F9}"/>
                </a:ext>
              </a:extLst>
            </p:cNvPr>
            <p:cNvSpPr/>
            <p:nvPr/>
          </p:nvSpPr>
          <p:spPr>
            <a:xfrm>
              <a:off x="2293608" y="5051529"/>
              <a:ext cx="1006676" cy="346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로그인하기</a:t>
              </a:r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53807D-DF5C-CBAF-C08B-4D4DC34B0A0D}"/>
                </a:ext>
              </a:extLst>
            </p:cNvPr>
            <p:cNvSpPr txBox="1"/>
            <p:nvPr/>
          </p:nvSpPr>
          <p:spPr>
            <a:xfrm>
              <a:off x="2313940" y="2119688"/>
              <a:ext cx="966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아이디 찾기</a:t>
              </a:r>
              <a:endParaRPr kumimoji="1" lang="ko-Kore-KR" altLang="en-US" sz="11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0A8426-1CD4-374D-2D68-86C8A40C876D}"/>
              </a:ext>
            </a:extLst>
          </p:cNvPr>
          <p:cNvGrpSpPr/>
          <p:nvPr/>
        </p:nvGrpSpPr>
        <p:grpSpPr>
          <a:xfrm>
            <a:off x="379349" y="1094865"/>
            <a:ext cx="2576870" cy="5083429"/>
            <a:chOff x="1516297" y="1105497"/>
            <a:chExt cx="2576870" cy="5083429"/>
          </a:xfrm>
        </p:grpSpPr>
        <p:sp>
          <p:nvSpPr>
            <p:cNvPr id="10" name="Display">
              <a:extLst>
                <a:ext uri="{FF2B5EF4-FFF2-40B4-BE49-F238E27FC236}">
                  <a16:creationId xmlns:a16="http://schemas.microsoft.com/office/drawing/2014/main" id="{A03477BC-A53D-814D-5EF3-4ECF0482F048}"/>
                </a:ext>
              </a:extLst>
            </p:cNvPr>
            <p:cNvSpPr/>
            <p:nvPr/>
          </p:nvSpPr>
          <p:spPr>
            <a:xfrm>
              <a:off x="1516297" y="1105497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28F8FCF-3B26-DCAD-79B7-8A0407041E23}"/>
                </a:ext>
              </a:extLst>
            </p:cNvPr>
            <p:cNvGrpSpPr/>
            <p:nvPr/>
          </p:nvGrpSpPr>
          <p:grpSpPr>
            <a:xfrm>
              <a:off x="1977601" y="1608640"/>
              <a:ext cx="1624209" cy="411663"/>
              <a:chOff x="1977600" y="2369661"/>
              <a:chExt cx="1624209" cy="411663"/>
            </a:xfrm>
          </p:grpSpPr>
          <p:grpSp>
            <p:nvGrpSpPr>
              <p:cNvPr id="32" name="Placeholder">
                <a:extLst>
                  <a:ext uri="{FF2B5EF4-FFF2-40B4-BE49-F238E27FC236}">
                    <a16:creationId xmlns:a16="http://schemas.microsoft.com/office/drawing/2014/main" id="{3B9B9FE2-EEA7-A363-3BF2-1531C4185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7600" y="2369661"/>
                <a:ext cx="1624209" cy="411663"/>
                <a:chOff x="508000" y="1397000"/>
                <a:chExt cx="1008113" cy="1008112"/>
              </a:xfrm>
              <a:solidFill>
                <a:srgbClr val="FFFFFF"/>
              </a:solidFill>
            </p:grpSpPr>
            <p:sp>
              <p:nvSpPr>
                <p:cNvPr id="38" name="Border">
                  <a:extLst>
                    <a:ext uri="{FF2B5EF4-FFF2-40B4-BE49-F238E27FC236}">
                      <a16:creationId xmlns:a16="http://schemas.microsoft.com/office/drawing/2014/main" id="{8BE05924-8CF8-2E04-F345-2F33AD7F0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1" y="1397000"/>
                  <a:ext cx="1008112" cy="1008112"/>
                </a:xfrm>
                <a:prstGeom prst="rect">
                  <a:avLst/>
                </a:pr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9" name="Line 1">
                  <a:extLst>
                    <a:ext uri="{FF2B5EF4-FFF2-40B4-BE49-F238E27FC236}">
                      <a16:creationId xmlns:a16="http://schemas.microsoft.com/office/drawing/2014/main" id="{6162D09E-F97B-46BA-CBC6-DDD8E1878F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Line 2">
                  <a:extLst>
                    <a:ext uri="{FF2B5EF4-FFF2-40B4-BE49-F238E27FC236}">
                      <a16:creationId xmlns:a16="http://schemas.microsoft.com/office/drawing/2014/main" id="{D32AA1E4-E70C-E400-51DA-692A43B168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7" name="Label" descr="&lt;SmartSettings&gt;&lt;SmartResize anchorLeft=&quot;Relative&quot; anchorTop=&quot;None&quot; anchorRight=&quot;Relative&quot; anchorBottom=&quot;None&quot; /&gt;&lt;/SmartSettings&gt;">
                <a:extLst>
                  <a:ext uri="{FF2B5EF4-FFF2-40B4-BE49-F238E27FC236}">
                    <a16:creationId xmlns:a16="http://schemas.microsoft.com/office/drawing/2014/main" id="{D47060BB-1895-9688-B90B-3F50F25B1C3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341525" y="2442674"/>
                <a:ext cx="896363" cy="26563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Logo image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B75965-911A-3F6D-912C-9171FAD00345}"/>
                </a:ext>
              </a:extLst>
            </p:cNvPr>
            <p:cNvSpPr/>
            <p:nvPr/>
          </p:nvSpPr>
          <p:spPr>
            <a:xfrm>
              <a:off x="1899426" y="2577303"/>
              <a:ext cx="1803371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이름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2DC2C6-1D83-C5BB-5461-56A76F996C16}"/>
                </a:ext>
              </a:extLst>
            </p:cNvPr>
            <p:cNvSpPr/>
            <p:nvPr/>
          </p:nvSpPr>
          <p:spPr>
            <a:xfrm>
              <a:off x="1906667" y="3042331"/>
              <a:ext cx="1796130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이메일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0DF8DAD-48AB-7AFF-076D-ABA3A44A77E2}"/>
                </a:ext>
              </a:extLst>
            </p:cNvPr>
            <p:cNvSpPr/>
            <p:nvPr/>
          </p:nvSpPr>
          <p:spPr>
            <a:xfrm>
              <a:off x="2293608" y="5051529"/>
              <a:ext cx="1006676" cy="3460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  <a:r>
                <a:rPr kumimoji="1" lang="ko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찾기</a:t>
              </a:r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F3B9D0-23F4-3F80-A838-F936ED86588E}"/>
                </a:ext>
              </a:extLst>
            </p:cNvPr>
            <p:cNvSpPr/>
            <p:nvPr/>
          </p:nvSpPr>
          <p:spPr>
            <a:xfrm>
              <a:off x="1906667" y="3510987"/>
              <a:ext cx="1796130" cy="3079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kumimoji="1" lang="ko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인증번호</a:t>
              </a:r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F8EFA7-A07E-ABC0-5779-21F21193DFA3}"/>
                </a:ext>
              </a:extLst>
            </p:cNvPr>
            <p:cNvSpPr txBox="1"/>
            <p:nvPr/>
          </p:nvSpPr>
          <p:spPr>
            <a:xfrm>
              <a:off x="2313940" y="2119688"/>
              <a:ext cx="966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/>
                <a:t>아이디 찾기</a:t>
              </a:r>
              <a:endParaRPr kumimoji="1" lang="ko-Kore-KR" altLang="en-US" sz="1100" b="1" dirty="0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1FC8A08B-050A-9551-EC8A-55D53F24F1D3}"/>
                </a:ext>
              </a:extLst>
            </p:cNvPr>
            <p:cNvSpPr/>
            <p:nvPr/>
          </p:nvSpPr>
          <p:spPr>
            <a:xfrm>
              <a:off x="3044282" y="3113324"/>
              <a:ext cx="588517" cy="17945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700" dirty="0"/>
                <a:t>인증</a:t>
              </a:r>
              <a:r>
                <a:rPr kumimoji="1" lang="ko-KR" altLang="en-US" sz="700" dirty="0"/>
                <a:t> 요청</a:t>
              </a:r>
              <a:endParaRPr kumimoji="1" lang="ko-Kore-KR" altLang="en-US" sz="7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6C0A4E-D0C3-620D-601A-81ADBB209621}"/>
              </a:ext>
            </a:extLst>
          </p:cNvPr>
          <p:cNvSpPr txBox="1"/>
          <p:nvPr/>
        </p:nvSpPr>
        <p:spPr>
          <a:xfrm>
            <a:off x="3294910" y="2588865"/>
            <a:ext cx="1725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050" dirty="0"/>
              <a:t>1</a:t>
            </a:r>
            <a:r>
              <a:rPr kumimoji="1" lang="ko-KR" altLang="en-US" sz="1050" dirty="0"/>
              <a:t>개 계정을 찾았습니다</a:t>
            </a:r>
            <a:endParaRPr kumimoji="1" lang="ko-Kore-KR" altLang="en-US" sz="105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2D7E0FD-618F-7AEB-8FCB-D67990DDA38E}"/>
              </a:ext>
            </a:extLst>
          </p:cNvPr>
          <p:cNvGrpSpPr/>
          <p:nvPr/>
        </p:nvGrpSpPr>
        <p:grpSpPr>
          <a:xfrm>
            <a:off x="3242758" y="3001981"/>
            <a:ext cx="2300869" cy="1304732"/>
            <a:chOff x="7176977" y="4496173"/>
            <a:chExt cx="2477386" cy="119224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37E68EF-8171-FC81-1B4B-DBF10AA70735}"/>
                </a:ext>
              </a:extLst>
            </p:cNvPr>
            <p:cNvSpPr/>
            <p:nvPr/>
          </p:nvSpPr>
          <p:spPr>
            <a:xfrm>
              <a:off x="7176977" y="4496173"/>
              <a:ext cx="2477386" cy="1192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13977E-9028-43AF-5AE1-50E4982F188E}"/>
                </a:ext>
              </a:extLst>
            </p:cNvPr>
            <p:cNvSpPr txBox="1"/>
            <p:nvPr/>
          </p:nvSpPr>
          <p:spPr>
            <a:xfrm>
              <a:off x="7370439" y="4876852"/>
              <a:ext cx="20904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100" dirty="0"/>
                <a:t>김조류</a:t>
              </a:r>
              <a:r>
                <a:rPr kumimoji="1" lang="ko-KR" altLang="en-US" sz="1100" dirty="0"/>
                <a:t> 님의 아이디는</a:t>
              </a:r>
              <a:endParaRPr kumimoji="1" lang="en-US" altLang="ko-KR" sz="1100" dirty="0"/>
            </a:p>
            <a:p>
              <a:pPr algn="ctr"/>
              <a:r>
                <a:rPr kumimoji="1" lang="en-US" altLang="ko-Kore-KR" sz="1100" dirty="0"/>
                <a:t>Konkuk1234 </a:t>
              </a:r>
              <a:r>
                <a:rPr kumimoji="1" lang="ko-Kore-KR" altLang="en-US" sz="1100" dirty="0"/>
                <a:t>입니다</a:t>
              </a:r>
              <a:endParaRPr kumimoji="1" lang="en-US" altLang="ko-Kore-KR" sz="11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84989" y="994837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8AE35FF-D963-FA0B-95B8-57BFAFE5A3D8}"/>
              </a:ext>
            </a:extLst>
          </p:cNvPr>
          <p:cNvGrpSpPr/>
          <p:nvPr/>
        </p:nvGrpSpPr>
        <p:grpSpPr>
          <a:xfrm>
            <a:off x="2928189" y="1023412"/>
            <a:ext cx="388720" cy="200055"/>
            <a:chOff x="4727047" y="5307508"/>
            <a:chExt cx="388720" cy="200055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4511FF5-9062-58CE-D032-5619D69435D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27">
              <a:extLst>
                <a:ext uri="{FF2B5EF4-FFF2-40B4-BE49-F238E27FC236}">
                  <a16:creationId xmlns:a16="http://schemas.microsoft.com/office/drawing/2014/main" id="{6C15DEFA-9DC0-3320-90DA-36C6947FC4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91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30167" y="725028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ore-KR" altLang="en-US" dirty="0">
              <a:latin typeface="Apple Color Emoji" pitchFamily="2" charset="0"/>
            </a:endParaRPr>
          </a:p>
          <a:p>
            <a:pPr algn="ctr"/>
            <a:endParaRPr kumimoji="1" lang="ko-Kore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02179"/>
              </p:ext>
            </p:extLst>
          </p:nvPr>
        </p:nvGraphicFramePr>
        <p:xfrm>
          <a:off x="6252120" y="903248"/>
          <a:ext cx="5467812" cy="182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로그인 성공 시 최초로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농장</a:t>
                      </a:r>
                      <a:r>
                        <a:rPr lang="ko-KR" altLang="en-US" sz="1200" dirty="0"/>
                        <a:t> 선택 시 농장의 요약 정보를 보여줌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클릭 시 농장의 상세 페이지로 이동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농장</a:t>
                      </a:r>
                      <a:r>
                        <a:rPr lang="ko-KR" altLang="en-US" sz="1200" dirty="0"/>
                        <a:t> 선택 시 농장에 있는 기기들을 보여줌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클릭 시 기기의 상세 페이지로 이동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퇴치 현황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 퇴치현황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7541A972-6FAC-949D-15D3-E6ECAC54D361}"/>
              </a:ext>
            </a:extLst>
          </p:cNvPr>
          <p:cNvGrpSpPr/>
          <p:nvPr/>
        </p:nvGrpSpPr>
        <p:grpSpPr>
          <a:xfrm>
            <a:off x="3028184" y="1175303"/>
            <a:ext cx="2578987" cy="5083429"/>
            <a:chOff x="1514180" y="1105497"/>
            <a:chExt cx="2578987" cy="5083429"/>
          </a:xfrm>
        </p:grpSpPr>
        <p:sp>
          <p:nvSpPr>
            <p:cNvPr id="25" name="Display">
              <a:extLst>
                <a:ext uri="{FF2B5EF4-FFF2-40B4-BE49-F238E27FC236}">
                  <a16:creationId xmlns:a16="http://schemas.microsoft.com/office/drawing/2014/main" id="{5BBBD469-83CC-9851-CAA6-417D702B0B12}"/>
                </a:ext>
              </a:extLst>
            </p:cNvPr>
            <p:cNvSpPr/>
            <p:nvPr/>
          </p:nvSpPr>
          <p:spPr>
            <a:xfrm>
              <a:off x="1516297" y="1105497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EEF62-F801-9B08-5CF8-A44256E8D7A9}"/>
                </a:ext>
              </a:extLst>
            </p:cNvPr>
            <p:cNvSpPr txBox="1"/>
            <p:nvPr/>
          </p:nvSpPr>
          <p:spPr>
            <a:xfrm>
              <a:off x="1855014" y="1486112"/>
              <a:ext cx="1899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 err="1"/>
                <a:t>김조류</a:t>
              </a:r>
              <a:r>
                <a:rPr kumimoji="1" lang="ko-KR" altLang="en-US" sz="1100" b="1" dirty="0"/>
                <a:t> 님 농장 퇴치 현황</a:t>
              </a:r>
              <a:endParaRPr kumimoji="1" lang="ko-Kore-KR" altLang="en-US" sz="1100" b="1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1A9B504-7FBF-A931-B7BD-2F4AD808DA78}"/>
                </a:ext>
              </a:extLst>
            </p:cNvPr>
            <p:cNvGrpSpPr/>
            <p:nvPr/>
          </p:nvGrpSpPr>
          <p:grpSpPr>
            <a:xfrm>
              <a:off x="1514180" y="5594686"/>
              <a:ext cx="2578987" cy="594240"/>
              <a:chOff x="6463429" y="4467624"/>
              <a:chExt cx="2578987" cy="594240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6058F6B2-1697-A284-D88F-36CCE600FE3F}"/>
                  </a:ext>
                </a:extLst>
              </p:cNvPr>
              <p:cNvGrpSpPr/>
              <p:nvPr/>
            </p:nvGrpSpPr>
            <p:grpSpPr>
              <a:xfrm>
                <a:off x="6463429" y="4467624"/>
                <a:ext cx="2578987" cy="594240"/>
                <a:chOff x="6463429" y="4467624"/>
                <a:chExt cx="2578987" cy="594240"/>
              </a:xfrm>
            </p:grpSpPr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06CDDD72-2B55-F0D9-D871-2E84E5C55636}"/>
                    </a:ext>
                  </a:extLst>
                </p:cNvPr>
                <p:cNvSpPr/>
                <p:nvPr/>
              </p:nvSpPr>
              <p:spPr>
                <a:xfrm>
                  <a:off x="6463429" y="4467625"/>
                  <a:ext cx="2578987" cy="58738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85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08" name="직선 연결선[R] 107">
                  <a:extLst>
                    <a:ext uri="{FF2B5EF4-FFF2-40B4-BE49-F238E27FC236}">
                      <a16:creationId xmlns:a16="http://schemas.microsoft.com/office/drawing/2014/main" id="{06128292-6A4B-9937-708D-3D0E9616D7B7}"/>
                    </a:ext>
                  </a:extLst>
                </p:cNvPr>
                <p:cNvCxnSpPr/>
                <p:nvPr/>
              </p:nvCxnSpPr>
              <p:spPr>
                <a:xfrm>
                  <a:off x="7308945" y="4474480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[R] 109">
                  <a:extLst>
                    <a:ext uri="{FF2B5EF4-FFF2-40B4-BE49-F238E27FC236}">
                      <a16:creationId xmlns:a16="http://schemas.microsoft.com/office/drawing/2014/main" id="{6555F9AF-05CE-9E8F-81C1-C0FC66138FB6}"/>
                    </a:ext>
                  </a:extLst>
                </p:cNvPr>
                <p:cNvCxnSpPr/>
                <p:nvPr/>
              </p:nvCxnSpPr>
              <p:spPr>
                <a:xfrm>
                  <a:off x="8222325" y="4467624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F16F0E5-8B00-29FC-7351-82AE2852CA66}"/>
                  </a:ext>
                </a:extLst>
              </p:cNvPr>
              <p:cNvSpPr txBox="1"/>
              <p:nvPr/>
            </p:nvSpPr>
            <p:spPr>
              <a:xfrm>
                <a:off x="6659891" y="4536191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accent4"/>
                    </a:solidFill>
                  </a:rPr>
                  <a:t>퇴치현황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BA2BA02-40BE-27D1-1C41-31CBB56A9364}"/>
                  </a:ext>
                </a:extLst>
              </p:cNvPr>
              <p:cNvSpPr txBox="1"/>
              <p:nvPr/>
            </p:nvSpPr>
            <p:spPr>
              <a:xfrm>
                <a:off x="8371592" y="4620830"/>
                <a:ext cx="4997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설정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BDA0FE6-03EE-BF1A-9C6E-9A2979EA33FC}"/>
                  </a:ext>
                </a:extLst>
              </p:cNvPr>
              <p:cNvSpPr txBox="1"/>
              <p:nvPr/>
            </p:nvSpPr>
            <p:spPr>
              <a:xfrm>
                <a:off x="7544691" y="4550185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기기관리</a:t>
                </a: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45266D2-C30E-8F18-8F57-B4B83084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84" y="1841244"/>
            <a:ext cx="2567852" cy="3830104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B3F8EC0-477D-8786-BF74-E4BAD85AB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22777"/>
              </p:ext>
            </p:extLst>
          </p:nvPr>
        </p:nvGraphicFramePr>
        <p:xfrm>
          <a:off x="3035869" y="3646147"/>
          <a:ext cx="2565733" cy="202177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65733">
                  <a:extLst>
                    <a:ext uri="{9D8B030D-6E8A-4147-A177-3AD203B41FA5}">
                      <a16:colId xmlns:a16="http://schemas.microsoft.com/office/drawing/2014/main" val="2830579273"/>
                    </a:ext>
                  </a:extLst>
                </a:gridCol>
              </a:tblGrid>
              <a:tr h="1381693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033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1" dirty="0"/>
                        <a:t>1</a:t>
                      </a:r>
                      <a:r>
                        <a:rPr lang="ko-KR" altLang="en-US" sz="800" b="1" dirty="0"/>
                        <a:t>번 기기</a:t>
                      </a:r>
                      <a:endParaRPr lang="ko-Kore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218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1" dirty="0"/>
                        <a:t>2</a:t>
                      </a:r>
                      <a:r>
                        <a:rPr lang="ko-KR" altLang="en-US" sz="800" b="1" dirty="0"/>
                        <a:t>번 기기 </a:t>
                      </a:r>
                      <a:endParaRPr lang="ko-Kore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33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ore-KR" sz="800" b="1" dirty="0"/>
                        <a:t>3</a:t>
                      </a:r>
                      <a:r>
                        <a:rPr lang="ko-KR" altLang="en-US" sz="800" b="1" dirty="0"/>
                        <a:t>번 기기</a:t>
                      </a:r>
                      <a:endParaRPr lang="ko-Kore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641123"/>
                  </a:ext>
                </a:extLst>
              </a:tr>
            </a:tbl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712B559-46B9-ECAF-5F0E-1B7D6A187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875820"/>
              </p:ext>
            </p:extLst>
          </p:nvPr>
        </p:nvGraphicFramePr>
        <p:xfrm>
          <a:off x="3028184" y="3664295"/>
          <a:ext cx="2581771" cy="1348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FDFE4DB4-20AB-B500-0A9D-45FF8298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0609"/>
              </p:ext>
            </p:extLst>
          </p:nvPr>
        </p:nvGraphicFramePr>
        <p:xfrm>
          <a:off x="4422221" y="4380996"/>
          <a:ext cx="1093454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727">
                  <a:extLst>
                    <a:ext uri="{9D8B030D-6E8A-4147-A177-3AD203B41FA5}">
                      <a16:colId xmlns:a16="http://schemas.microsoft.com/office/drawing/2014/main" val="1970187643"/>
                    </a:ext>
                  </a:extLst>
                </a:gridCol>
                <a:gridCol w="546727">
                  <a:extLst>
                    <a:ext uri="{9D8B030D-6E8A-4147-A177-3AD203B41FA5}">
                      <a16:colId xmlns:a16="http://schemas.microsoft.com/office/drawing/2014/main" val="1028494435"/>
                    </a:ext>
                  </a:extLst>
                </a:gridCol>
              </a:tblGrid>
              <a:tr h="12009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/>
                        <a:t> </a:t>
                      </a:r>
                      <a:r>
                        <a:rPr lang="ko-KR" altLang="en-US" sz="700" dirty="0" err="1"/>
                        <a:t>재탐지</a:t>
                      </a:r>
                      <a:r>
                        <a:rPr lang="ko-KR" altLang="en-US" sz="700" dirty="0"/>
                        <a:t> 시간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/>
                        <a:t>최다</a:t>
                      </a:r>
                      <a:r>
                        <a:rPr lang="ko-KR" altLang="en-US" sz="700" dirty="0"/>
                        <a:t> 작동소리</a:t>
                      </a:r>
                      <a:endParaRPr lang="ko-Kore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30</a:t>
                      </a:r>
                      <a:r>
                        <a:rPr lang="ko-KR" altLang="en-US" sz="700" dirty="0"/>
                        <a:t>분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/>
                        <a:t>총소리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299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3FB449-F639-7C47-F0E2-CE8F8B5616D7}"/>
              </a:ext>
            </a:extLst>
          </p:cNvPr>
          <p:cNvGrpSpPr/>
          <p:nvPr/>
        </p:nvGrpSpPr>
        <p:grpSpPr>
          <a:xfrm>
            <a:off x="4795182" y="5054523"/>
            <a:ext cx="850987" cy="184666"/>
            <a:chOff x="3466691" y="4968450"/>
            <a:chExt cx="850987" cy="18466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B5D89A3-4DD1-6468-7249-7B840CD9655B}"/>
                </a:ext>
              </a:extLst>
            </p:cNvPr>
            <p:cNvSpPr/>
            <p:nvPr/>
          </p:nvSpPr>
          <p:spPr>
            <a:xfrm flipH="1">
              <a:off x="3466691" y="5007597"/>
              <a:ext cx="98043" cy="1063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81A92E0-B6C6-105D-1610-458C032141A0}"/>
                </a:ext>
              </a:extLst>
            </p:cNvPr>
            <p:cNvSpPr txBox="1"/>
            <p:nvPr/>
          </p:nvSpPr>
          <p:spPr>
            <a:xfrm>
              <a:off x="3525995" y="4968450"/>
              <a:ext cx="791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600" dirty="0"/>
                <a:t>기기 정상 작동 중</a:t>
              </a:r>
              <a:endParaRPr kumimoji="1" lang="ko-Kore-KR" altLang="en-US" sz="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A3694B9-F97C-BFCD-4C3A-871718BBF0BC}"/>
              </a:ext>
            </a:extLst>
          </p:cNvPr>
          <p:cNvGrpSpPr/>
          <p:nvPr/>
        </p:nvGrpSpPr>
        <p:grpSpPr>
          <a:xfrm>
            <a:off x="4795182" y="5246641"/>
            <a:ext cx="860158" cy="184666"/>
            <a:chOff x="3466691" y="4938245"/>
            <a:chExt cx="860158" cy="184666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AFEDDBB-1352-6516-78C3-79F5B7D7E396}"/>
                </a:ext>
              </a:extLst>
            </p:cNvPr>
            <p:cNvSpPr/>
            <p:nvPr/>
          </p:nvSpPr>
          <p:spPr>
            <a:xfrm flipH="1">
              <a:off x="3466691" y="5007597"/>
              <a:ext cx="98043" cy="1063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070F23-0A5B-A70D-6FF4-EB87B1776DD7}"/>
                </a:ext>
              </a:extLst>
            </p:cNvPr>
            <p:cNvSpPr txBox="1"/>
            <p:nvPr/>
          </p:nvSpPr>
          <p:spPr>
            <a:xfrm>
              <a:off x="3535166" y="4938245"/>
              <a:ext cx="791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600" dirty="0"/>
                <a:t>기기 정상 작동 중</a:t>
              </a:r>
              <a:endParaRPr kumimoji="1" lang="ko-Kore-KR" altLang="en-US" sz="600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A112BC1-7631-F18B-34C8-55189A3EBE9A}"/>
              </a:ext>
            </a:extLst>
          </p:cNvPr>
          <p:cNvGrpSpPr/>
          <p:nvPr/>
        </p:nvGrpSpPr>
        <p:grpSpPr>
          <a:xfrm>
            <a:off x="4795182" y="5465119"/>
            <a:ext cx="872328" cy="184666"/>
            <a:chOff x="3466691" y="4963115"/>
            <a:chExt cx="872328" cy="184666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A47C308-51D1-8C0C-616A-AAA98799C8BF}"/>
                </a:ext>
              </a:extLst>
            </p:cNvPr>
            <p:cNvSpPr/>
            <p:nvPr/>
          </p:nvSpPr>
          <p:spPr>
            <a:xfrm flipH="1">
              <a:off x="3466691" y="5007597"/>
              <a:ext cx="98043" cy="1063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2CBF55-6371-8B1F-7416-73F6069381EB}"/>
                </a:ext>
              </a:extLst>
            </p:cNvPr>
            <p:cNvSpPr txBox="1"/>
            <p:nvPr/>
          </p:nvSpPr>
          <p:spPr>
            <a:xfrm>
              <a:off x="3547336" y="4963115"/>
              <a:ext cx="791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600" dirty="0"/>
                <a:t>재부팅 필요</a:t>
              </a:r>
              <a:endParaRPr kumimoji="1" lang="ko-Kore-KR" altLang="en-US" sz="600" dirty="0"/>
            </a:p>
          </p:txBody>
        </p:sp>
      </p:grpSp>
      <p:sp>
        <p:nvSpPr>
          <p:cNvPr id="67" name="모서리가 둥근 사각형 설명선[R] 66">
            <a:extLst>
              <a:ext uri="{FF2B5EF4-FFF2-40B4-BE49-F238E27FC236}">
                <a16:creationId xmlns:a16="http://schemas.microsoft.com/office/drawing/2014/main" id="{483D5BBF-7DDE-4410-1826-D1EC60E93C01}"/>
              </a:ext>
            </a:extLst>
          </p:cNvPr>
          <p:cNvSpPr/>
          <p:nvPr/>
        </p:nvSpPr>
        <p:spPr>
          <a:xfrm>
            <a:off x="4336782" y="2506400"/>
            <a:ext cx="462843" cy="19328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700" dirty="0">
                <a:solidFill>
                  <a:schemeClr val="tx1"/>
                </a:solidFill>
              </a:rPr>
              <a:t>A</a:t>
            </a:r>
            <a:r>
              <a:rPr kumimoji="1" lang="ko-KR" altLang="en-US" sz="700" dirty="0">
                <a:solidFill>
                  <a:schemeClr val="tx1"/>
                </a:solidFill>
              </a:rPr>
              <a:t>농장</a:t>
            </a:r>
            <a:endParaRPr kumimoji="1" lang="ko-Kore-KR" altLang="en-US" sz="700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F6E67EF-CBC7-CDD0-4C55-C6F0B996EE6D}"/>
              </a:ext>
            </a:extLst>
          </p:cNvPr>
          <p:cNvGrpSpPr/>
          <p:nvPr/>
        </p:nvGrpSpPr>
        <p:grpSpPr>
          <a:xfrm>
            <a:off x="419896" y="1175303"/>
            <a:ext cx="2578987" cy="5083429"/>
            <a:chOff x="1514180" y="1105497"/>
            <a:chExt cx="2578987" cy="5083429"/>
          </a:xfrm>
        </p:grpSpPr>
        <p:sp>
          <p:nvSpPr>
            <p:cNvPr id="70" name="Display">
              <a:extLst>
                <a:ext uri="{FF2B5EF4-FFF2-40B4-BE49-F238E27FC236}">
                  <a16:creationId xmlns:a16="http://schemas.microsoft.com/office/drawing/2014/main" id="{875248C0-834D-98C8-2D2E-E8C714833EF9}"/>
                </a:ext>
              </a:extLst>
            </p:cNvPr>
            <p:cNvSpPr/>
            <p:nvPr/>
          </p:nvSpPr>
          <p:spPr>
            <a:xfrm>
              <a:off x="1516297" y="1105497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B2A77F6-F3C6-7A1B-1DC9-C1177D896427}"/>
                </a:ext>
              </a:extLst>
            </p:cNvPr>
            <p:cNvSpPr txBox="1"/>
            <p:nvPr/>
          </p:nvSpPr>
          <p:spPr>
            <a:xfrm>
              <a:off x="1855014" y="1486112"/>
              <a:ext cx="1899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b="1" dirty="0" err="1"/>
                <a:t>김조류</a:t>
              </a:r>
              <a:r>
                <a:rPr kumimoji="1" lang="ko-KR" altLang="en-US" sz="1100" b="1" dirty="0"/>
                <a:t> 님 농장 퇴치 현황</a:t>
              </a:r>
              <a:endParaRPr kumimoji="1" lang="ko-Kore-KR" altLang="en-US" sz="1100" b="1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09F2A49-103A-ED65-67F6-E0640339B16C}"/>
                </a:ext>
              </a:extLst>
            </p:cNvPr>
            <p:cNvGrpSpPr/>
            <p:nvPr/>
          </p:nvGrpSpPr>
          <p:grpSpPr>
            <a:xfrm>
              <a:off x="1514180" y="5594686"/>
              <a:ext cx="2578987" cy="594240"/>
              <a:chOff x="6463429" y="4467624"/>
              <a:chExt cx="2578987" cy="594240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C413F281-755B-9DC8-7DB9-670DC23DC06C}"/>
                  </a:ext>
                </a:extLst>
              </p:cNvPr>
              <p:cNvGrpSpPr/>
              <p:nvPr/>
            </p:nvGrpSpPr>
            <p:grpSpPr>
              <a:xfrm>
                <a:off x="6463429" y="4467624"/>
                <a:ext cx="2578987" cy="594240"/>
                <a:chOff x="6463429" y="4467624"/>
                <a:chExt cx="2578987" cy="59424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02DCD57-A21B-5EB0-6001-DA11E46DB92D}"/>
                    </a:ext>
                  </a:extLst>
                </p:cNvPr>
                <p:cNvSpPr/>
                <p:nvPr/>
              </p:nvSpPr>
              <p:spPr>
                <a:xfrm>
                  <a:off x="6463429" y="4467625"/>
                  <a:ext cx="2578987" cy="587384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ko-KR" altLang="en-US" sz="85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78" name="직선 연결선[R] 77">
                  <a:extLst>
                    <a:ext uri="{FF2B5EF4-FFF2-40B4-BE49-F238E27FC236}">
                      <a16:creationId xmlns:a16="http://schemas.microsoft.com/office/drawing/2014/main" id="{869198E8-40B6-12C4-927B-A004FBC086B1}"/>
                    </a:ext>
                  </a:extLst>
                </p:cNvPr>
                <p:cNvCxnSpPr/>
                <p:nvPr/>
              </p:nvCxnSpPr>
              <p:spPr>
                <a:xfrm>
                  <a:off x="7308945" y="4474480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[R] 79">
                  <a:extLst>
                    <a:ext uri="{FF2B5EF4-FFF2-40B4-BE49-F238E27FC236}">
                      <a16:creationId xmlns:a16="http://schemas.microsoft.com/office/drawing/2014/main" id="{1EE3807B-8926-531E-8D80-616EE775AE71}"/>
                    </a:ext>
                  </a:extLst>
                </p:cNvPr>
                <p:cNvCxnSpPr/>
                <p:nvPr/>
              </p:nvCxnSpPr>
              <p:spPr>
                <a:xfrm>
                  <a:off x="8222325" y="4467624"/>
                  <a:ext cx="0" cy="587384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5D0B28F-BEB6-C7CC-6BC9-1BA5ED79D946}"/>
                  </a:ext>
                </a:extLst>
              </p:cNvPr>
              <p:cNvSpPr txBox="1"/>
              <p:nvPr/>
            </p:nvSpPr>
            <p:spPr>
              <a:xfrm>
                <a:off x="6659891" y="4536191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accent4"/>
                    </a:solidFill>
                  </a:rPr>
                  <a:t>퇴치현황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F21210-50CD-BDC9-150A-488A0BE75849}"/>
                  </a:ext>
                </a:extLst>
              </p:cNvPr>
              <p:cNvSpPr txBox="1"/>
              <p:nvPr/>
            </p:nvSpPr>
            <p:spPr>
              <a:xfrm>
                <a:off x="8371592" y="4620830"/>
                <a:ext cx="4997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설정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6C79C73-6EDE-877A-283C-98502C5F81D3}"/>
                  </a:ext>
                </a:extLst>
              </p:cNvPr>
              <p:cNvSpPr txBox="1"/>
              <p:nvPr/>
            </p:nvSpPr>
            <p:spPr>
              <a:xfrm>
                <a:off x="7544691" y="4550185"/>
                <a:ext cx="49978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100" dirty="0">
                    <a:solidFill>
                      <a:schemeClr val="bg1"/>
                    </a:solidFill>
                  </a:rPr>
                  <a:t>기기관리</a:t>
                </a:r>
              </a:p>
            </p:txBody>
          </p:sp>
        </p:grp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7664F3A2-F39E-B7C0-652B-4D5C7AD66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8" y="1839857"/>
            <a:ext cx="2567852" cy="3830104"/>
          </a:xfrm>
          <a:prstGeom prst="rect">
            <a:avLst/>
          </a:prstGeom>
        </p:spPr>
      </p:pic>
      <p:sp>
        <p:nvSpPr>
          <p:cNvPr id="81" name="모서리가 둥근 사각형 설명선[R] 80">
            <a:extLst>
              <a:ext uri="{FF2B5EF4-FFF2-40B4-BE49-F238E27FC236}">
                <a16:creationId xmlns:a16="http://schemas.microsoft.com/office/drawing/2014/main" id="{7A5BE455-CA80-2A64-56F8-285BBA75D10B}"/>
              </a:ext>
            </a:extLst>
          </p:cNvPr>
          <p:cNvSpPr/>
          <p:nvPr/>
        </p:nvSpPr>
        <p:spPr>
          <a:xfrm>
            <a:off x="1421195" y="2693777"/>
            <a:ext cx="462843" cy="19328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700" dirty="0">
                <a:solidFill>
                  <a:schemeClr val="tx1"/>
                </a:solidFill>
              </a:rPr>
              <a:t>A</a:t>
            </a:r>
            <a:r>
              <a:rPr kumimoji="1" lang="ko-KR" altLang="en-US" sz="700" dirty="0">
                <a:solidFill>
                  <a:schemeClr val="tx1"/>
                </a:solidFill>
              </a:rPr>
              <a:t>농장</a:t>
            </a:r>
            <a:endParaRPr kumimoji="1" lang="ko-Kore-KR" altLang="en-US" sz="700" dirty="0">
              <a:solidFill>
                <a:schemeClr val="tx1"/>
              </a:solidFill>
            </a:endParaRPr>
          </a:p>
        </p:txBody>
      </p:sp>
      <p:sp>
        <p:nvSpPr>
          <p:cNvPr id="82" name="모서리가 둥근 사각형 설명선[R] 81">
            <a:extLst>
              <a:ext uri="{FF2B5EF4-FFF2-40B4-BE49-F238E27FC236}">
                <a16:creationId xmlns:a16="http://schemas.microsoft.com/office/drawing/2014/main" id="{C4C3634C-F258-0DB9-51EC-FC3CE2C872B7}"/>
              </a:ext>
            </a:extLst>
          </p:cNvPr>
          <p:cNvSpPr/>
          <p:nvPr/>
        </p:nvSpPr>
        <p:spPr>
          <a:xfrm>
            <a:off x="611726" y="4462616"/>
            <a:ext cx="462843" cy="19328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</a:rPr>
              <a:t>B</a:t>
            </a:r>
            <a:r>
              <a:rPr kumimoji="1" lang="ko-KR" altLang="en-US" sz="700" dirty="0">
                <a:solidFill>
                  <a:schemeClr val="tx1"/>
                </a:solidFill>
              </a:rPr>
              <a:t>농장</a:t>
            </a:r>
            <a:endParaRPr kumimoji="1" lang="ko-Kore-KR" altLang="en-US" sz="700" dirty="0">
              <a:solidFill>
                <a:schemeClr val="tx1"/>
              </a:solidFill>
            </a:endParaRPr>
          </a:p>
        </p:txBody>
      </p:sp>
      <p:sp>
        <p:nvSpPr>
          <p:cNvPr id="83" name="모서리가 둥근 사각형 설명선[R] 82">
            <a:extLst>
              <a:ext uri="{FF2B5EF4-FFF2-40B4-BE49-F238E27FC236}">
                <a16:creationId xmlns:a16="http://schemas.microsoft.com/office/drawing/2014/main" id="{0EB845A8-5D06-373C-4498-7A2C60E36DA5}"/>
              </a:ext>
            </a:extLst>
          </p:cNvPr>
          <p:cNvSpPr/>
          <p:nvPr/>
        </p:nvSpPr>
        <p:spPr>
          <a:xfrm>
            <a:off x="2163208" y="4657488"/>
            <a:ext cx="462843" cy="19328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</a:rPr>
              <a:t>C</a:t>
            </a:r>
            <a:r>
              <a:rPr kumimoji="1" lang="ko-KR" altLang="en-US" sz="700" dirty="0">
                <a:solidFill>
                  <a:schemeClr val="tx1"/>
                </a:solidFill>
              </a:rPr>
              <a:t>농장</a:t>
            </a:r>
            <a:endParaRPr kumimoji="1" lang="ko-Kore-KR" altLang="en-US" sz="7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DEBF502-A0E3-421A-5478-69036FB0878B}"/>
              </a:ext>
            </a:extLst>
          </p:cNvPr>
          <p:cNvGrpSpPr/>
          <p:nvPr/>
        </p:nvGrpSpPr>
        <p:grpSpPr>
          <a:xfrm>
            <a:off x="233368" y="1035480"/>
            <a:ext cx="388720" cy="200055"/>
            <a:chOff x="4727047" y="5307508"/>
            <a:chExt cx="388720" cy="20005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9E53BF3-B331-D778-DC27-B8860605556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" name="TextBox 27">
              <a:extLst>
                <a:ext uri="{FF2B5EF4-FFF2-40B4-BE49-F238E27FC236}">
                  <a16:creationId xmlns:a16="http://schemas.microsoft.com/office/drawing/2014/main" id="{E56DD448-BAF6-8825-D12C-7F232765D5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47E933-F7B6-FF2B-DB19-668FC5417B9B}"/>
              </a:ext>
            </a:extLst>
          </p:cNvPr>
          <p:cNvGrpSpPr/>
          <p:nvPr/>
        </p:nvGrpSpPr>
        <p:grpSpPr>
          <a:xfrm>
            <a:off x="2855455" y="3542510"/>
            <a:ext cx="388720" cy="200055"/>
            <a:chOff x="4727047" y="5307508"/>
            <a:chExt cx="388720" cy="20005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D2332E8-543A-6864-950D-7CB3FCD8433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211D1BD4-EE54-EF1F-7F88-B273E75CD9D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198905-E6AD-D5E9-3A2B-9572D731939F}"/>
              </a:ext>
            </a:extLst>
          </p:cNvPr>
          <p:cNvGrpSpPr/>
          <p:nvPr/>
        </p:nvGrpSpPr>
        <p:grpSpPr>
          <a:xfrm>
            <a:off x="2831233" y="4892915"/>
            <a:ext cx="388720" cy="200055"/>
            <a:chOff x="4727047" y="5307508"/>
            <a:chExt cx="388720" cy="20005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439DFAF-FCF3-3298-A428-0E16A97C0E1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3BEA2E83-CE80-0935-740D-47226028E50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06608512-0862-E077-AD3B-7EB973BD25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94518" y="2665451"/>
            <a:ext cx="1208382" cy="525680"/>
          </a:xfrm>
          <a:prstGeom prst="bentConnector3">
            <a:avLst>
              <a:gd name="adj1" fmla="val 4789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3F2DC4D6-E3B3-ABEC-DA8A-6EBA3CA49BF3}"/>
              </a:ext>
            </a:extLst>
          </p:cNvPr>
          <p:cNvCxnSpPr>
            <a:cxnSpLocks/>
          </p:cNvCxnSpPr>
          <p:nvPr/>
        </p:nvCxnSpPr>
        <p:spPr>
          <a:xfrm flipV="1">
            <a:off x="3555252" y="3033332"/>
            <a:ext cx="2040784" cy="4844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D750C608-A32C-C992-9CFC-9ED90F48191F}"/>
              </a:ext>
            </a:extLst>
          </p:cNvPr>
          <p:cNvCxnSpPr>
            <a:cxnSpLocks/>
          </p:cNvCxnSpPr>
          <p:nvPr/>
        </p:nvCxnSpPr>
        <p:spPr>
          <a:xfrm>
            <a:off x="3034552" y="2336729"/>
            <a:ext cx="2572619" cy="14365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CB5C1AC2-4675-4EB3-99E6-9CEE9E3631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018" y="2690851"/>
            <a:ext cx="1208382" cy="525680"/>
          </a:xfrm>
          <a:prstGeom prst="bentConnector3">
            <a:avLst>
              <a:gd name="adj1" fmla="val 4789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D050BD89-F17C-0C60-544F-A1042CC8AD56}"/>
              </a:ext>
            </a:extLst>
          </p:cNvPr>
          <p:cNvCxnSpPr>
            <a:cxnSpLocks/>
          </p:cNvCxnSpPr>
          <p:nvPr/>
        </p:nvCxnSpPr>
        <p:spPr>
          <a:xfrm flipV="1">
            <a:off x="951752" y="3058732"/>
            <a:ext cx="2040784" cy="4844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27D48485-2A27-8C47-C018-44F73D5408D2}"/>
              </a:ext>
            </a:extLst>
          </p:cNvPr>
          <p:cNvCxnSpPr>
            <a:cxnSpLocks/>
          </p:cNvCxnSpPr>
          <p:nvPr/>
        </p:nvCxnSpPr>
        <p:spPr>
          <a:xfrm>
            <a:off x="431052" y="2362129"/>
            <a:ext cx="2572619" cy="14365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9B0C5AA6-F744-6178-EE5E-F37051B9D9DE}"/>
              </a:ext>
            </a:extLst>
          </p:cNvPr>
          <p:cNvCxnSpPr>
            <a:cxnSpLocks/>
          </p:cNvCxnSpPr>
          <p:nvPr/>
        </p:nvCxnSpPr>
        <p:spPr>
          <a:xfrm>
            <a:off x="418709" y="4269148"/>
            <a:ext cx="777993" cy="731288"/>
          </a:xfrm>
          <a:prstGeom prst="bentConnector3">
            <a:avLst>
              <a:gd name="adj1" fmla="val 136518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004C0A60-BC40-AE97-59D0-EABA3B76E7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0879" y="5003531"/>
            <a:ext cx="808715" cy="22389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91747E5C-A70C-1F72-DCA1-5FEBADD71BC3}"/>
              </a:ext>
            </a:extLst>
          </p:cNvPr>
          <p:cNvCxnSpPr>
            <a:cxnSpLocks/>
          </p:cNvCxnSpPr>
          <p:nvPr/>
        </p:nvCxnSpPr>
        <p:spPr>
          <a:xfrm rot="10800000">
            <a:off x="2058849" y="4302134"/>
            <a:ext cx="937961" cy="1781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73AC1088-2DBB-3EBD-3FB5-FE14D16E3E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71529" y="4605430"/>
            <a:ext cx="1354500" cy="758136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1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F104F8-7063-F1CE-EE09-23E00199BADC}"/>
              </a:ext>
            </a:extLst>
          </p:cNvPr>
          <p:cNvSpPr/>
          <p:nvPr/>
        </p:nvSpPr>
        <p:spPr>
          <a:xfrm>
            <a:off x="218579" y="67264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9549"/>
              </p:ext>
            </p:extLst>
          </p:nvPr>
        </p:nvGraphicFramePr>
        <p:xfrm>
          <a:off x="6252120" y="903248"/>
          <a:ext cx="5467812" cy="173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농장 상세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일별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주별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월별에 따라 기간별 퇴치 현황을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시간별로 탐지되는 유해조수의 수를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기기별로 어떤 조수가 퇴지 되었는지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기기의 위치를 보여주고 조수의 분포를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900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퇴치 통계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퇴치 통계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퇴치 통계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9BD854-D181-344D-28CD-12BA94D4441C}"/>
              </a:ext>
            </a:extLst>
          </p:cNvPr>
          <p:cNvGrpSpPr/>
          <p:nvPr/>
        </p:nvGrpSpPr>
        <p:grpSpPr>
          <a:xfrm>
            <a:off x="907094" y="2078190"/>
            <a:ext cx="388720" cy="200055"/>
            <a:chOff x="4727047" y="5307508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58ED924-0635-EB79-EFFF-4CD91F6AA18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1F16AE45-0138-9C9F-97A4-D163EB8B892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F56D421-1D07-9F6D-1BD1-496D78345DC6}"/>
              </a:ext>
            </a:extLst>
          </p:cNvPr>
          <p:cNvGrpSpPr/>
          <p:nvPr/>
        </p:nvGrpSpPr>
        <p:grpSpPr>
          <a:xfrm>
            <a:off x="2114417" y="1862390"/>
            <a:ext cx="388720" cy="200055"/>
            <a:chOff x="4727047" y="5307508"/>
            <a:chExt cx="388720" cy="200055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22523431-1A37-B01B-2126-FD33EF62D3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TextBox 27">
              <a:extLst>
                <a:ext uri="{FF2B5EF4-FFF2-40B4-BE49-F238E27FC236}">
                  <a16:creationId xmlns:a16="http://schemas.microsoft.com/office/drawing/2014/main" id="{61C66120-921D-DFAA-2B6E-EC8D7F46229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Display">
            <a:extLst>
              <a:ext uri="{FF2B5EF4-FFF2-40B4-BE49-F238E27FC236}">
                <a16:creationId xmlns:a16="http://schemas.microsoft.com/office/drawing/2014/main" id="{27E5AAD1-5891-77DC-6DA5-FD6C7FE8288A}"/>
              </a:ext>
            </a:extLst>
          </p:cNvPr>
          <p:cNvSpPr/>
          <p:nvPr/>
        </p:nvSpPr>
        <p:spPr>
          <a:xfrm>
            <a:off x="3091405" y="1077662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3322E-F426-4176-D01A-9452B4B95414}"/>
              </a:ext>
            </a:extLst>
          </p:cNvPr>
          <p:cNvSpPr txBox="1"/>
          <p:nvPr/>
        </p:nvSpPr>
        <p:spPr>
          <a:xfrm>
            <a:off x="3397744" y="1302974"/>
            <a:ext cx="1962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 err="1"/>
              <a:t>김조류</a:t>
            </a:r>
            <a:r>
              <a:rPr kumimoji="1" lang="ko-KR" altLang="en-US" sz="1100" b="1" dirty="0"/>
              <a:t> 님 </a:t>
            </a:r>
            <a:r>
              <a:rPr kumimoji="1" lang="en-US" altLang="ko-KR" sz="1100" b="1" dirty="0"/>
              <a:t>A</a:t>
            </a:r>
            <a:r>
              <a:rPr kumimoji="1" lang="ko-KR" altLang="en-US" sz="1100" b="1" dirty="0"/>
              <a:t>농장 퇴치 통계</a:t>
            </a:r>
            <a:endParaRPr kumimoji="1" lang="ko-Kore-KR" altLang="en-US" sz="1100" b="1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B6168B9-9940-1D48-6B37-533F146C044B}"/>
              </a:ext>
            </a:extLst>
          </p:cNvPr>
          <p:cNvSpPr/>
          <p:nvPr/>
        </p:nvSpPr>
        <p:spPr>
          <a:xfrm>
            <a:off x="3187212" y="1584695"/>
            <a:ext cx="2404294" cy="396802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362598" y="1077662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653184" y="1302974"/>
            <a:ext cx="1962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 err="1"/>
              <a:t>김조류</a:t>
            </a:r>
            <a:r>
              <a:rPr kumimoji="1" lang="en-US" altLang="ko-KR" sz="1100" b="1" dirty="0"/>
              <a:t> </a:t>
            </a:r>
            <a:r>
              <a:rPr kumimoji="1" lang="ko-KR" altLang="en-US" sz="1100" b="1" dirty="0"/>
              <a:t>님</a:t>
            </a:r>
            <a:r>
              <a:rPr kumimoji="1" lang="en-US" altLang="ko-KR" sz="1100" b="1" dirty="0"/>
              <a:t> A</a:t>
            </a:r>
            <a:r>
              <a:rPr kumimoji="1" lang="ko-KR" altLang="en-US" sz="1100" b="1" dirty="0"/>
              <a:t>농장 퇴치 통계</a:t>
            </a:r>
            <a:endParaRPr kumimoji="1" lang="ko-Kore-KR" altLang="en-US" sz="11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87ABF1-A3B7-106A-047F-FEF5EB3A6AFA}"/>
              </a:ext>
            </a:extLst>
          </p:cNvPr>
          <p:cNvSpPr/>
          <p:nvPr/>
        </p:nvSpPr>
        <p:spPr>
          <a:xfrm>
            <a:off x="460522" y="1588162"/>
            <a:ext cx="2404294" cy="3975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1183DBA-71CA-4D89-1CC4-03B6125ECA29}"/>
              </a:ext>
            </a:extLst>
          </p:cNvPr>
          <p:cNvSpPr txBox="1"/>
          <p:nvPr/>
        </p:nvSpPr>
        <p:spPr>
          <a:xfrm>
            <a:off x="3497934" y="3842873"/>
            <a:ext cx="1639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00" b="1" dirty="0"/>
              <a:t>기기 위치 및 조수 분포</a:t>
            </a:r>
            <a:endParaRPr kumimoji="1" lang="ko-Kore-KR" altLang="en-US" sz="8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B993B9-D318-50C9-F6B6-11BA8D9F99BB}"/>
              </a:ext>
            </a:extLst>
          </p:cNvPr>
          <p:cNvGrpSpPr/>
          <p:nvPr/>
        </p:nvGrpSpPr>
        <p:grpSpPr>
          <a:xfrm>
            <a:off x="373175" y="5605181"/>
            <a:ext cx="2566293" cy="559518"/>
            <a:chOff x="7546829" y="4496172"/>
            <a:chExt cx="2578987" cy="59424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06AB8-92FC-79BC-A14F-5C81F6A4F352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9964F9CD-64FC-7545-D4B6-D8DD9382F15D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BD7F0A51-BAEE-246F-C2BB-C44320C750BF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159913-3840-10D5-6C62-DC3D3B5E9523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퇴치현황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A2110E-980C-3FDD-162C-7E3FD429D734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3672DA-75E0-B542-869B-95C57CDD9C72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2B89A3-7EC1-B5C6-3F22-38C71E613244}"/>
              </a:ext>
            </a:extLst>
          </p:cNvPr>
          <p:cNvGrpSpPr/>
          <p:nvPr/>
        </p:nvGrpSpPr>
        <p:grpSpPr>
          <a:xfrm>
            <a:off x="3102087" y="5605181"/>
            <a:ext cx="2566293" cy="559518"/>
            <a:chOff x="7546829" y="4496172"/>
            <a:chExt cx="2578987" cy="5942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11B4004-46DE-8A97-EB9D-775801AAD65A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524FF830-D0C3-BC68-1CBA-013838632DB3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69591C15-8EEF-36C8-BE62-DD5BEE876D10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75B08E7-6DCC-9820-FBC0-D32CF6D5827D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퇴치현황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AB4B35-AB91-B4CF-DCDB-E00F4F9E03A2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830644-030D-14CF-863D-228BC991B7E3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E1114EF-4AF8-6107-38B8-7361C8CFB4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6186947"/>
              </p:ext>
            </p:extLst>
          </p:nvPr>
        </p:nvGraphicFramePr>
        <p:xfrm>
          <a:off x="3203915" y="1606389"/>
          <a:ext cx="2362636" cy="2076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3BA3852F-127E-A86D-34C4-9F88317BA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999" y="4068372"/>
            <a:ext cx="2399559" cy="1484343"/>
          </a:xfrm>
          <a:prstGeom prst="rect">
            <a:avLst/>
          </a:prstGeom>
        </p:spPr>
      </p:pic>
      <p:graphicFrame>
        <p:nvGraphicFramePr>
          <p:cNvPr id="41" name="차트 40">
            <a:extLst>
              <a:ext uri="{FF2B5EF4-FFF2-40B4-BE49-F238E27FC236}">
                <a16:creationId xmlns:a16="http://schemas.microsoft.com/office/drawing/2014/main" id="{CB3F7353-6788-229E-E114-356440AD5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2269290"/>
              </p:ext>
            </p:extLst>
          </p:nvPr>
        </p:nvGraphicFramePr>
        <p:xfrm>
          <a:off x="449703" y="1595400"/>
          <a:ext cx="2415113" cy="195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차트 41">
            <a:extLst>
              <a:ext uri="{FF2B5EF4-FFF2-40B4-BE49-F238E27FC236}">
                <a16:creationId xmlns:a16="http://schemas.microsoft.com/office/drawing/2014/main" id="{850B3057-D298-9EC7-70FD-BF1DE8953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7576148"/>
              </p:ext>
            </p:extLst>
          </p:nvPr>
        </p:nvGraphicFramePr>
        <p:xfrm>
          <a:off x="449291" y="3614319"/>
          <a:ext cx="2404294" cy="1948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BAAAE21F-6A69-C75D-0F21-3C19E0DF2953}"/>
              </a:ext>
            </a:extLst>
          </p:cNvPr>
          <p:cNvGrpSpPr/>
          <p:nvPr/>
        </p:nvGrpSpPr>
        <p:grpSpPr>
          <a:xfrm>
            <a:off x="2473567" y="1856689"/>
            <a:ext cx="504383" cy="886512"/>
            <a:chOff x="7176977" y="3259062"/>
            <a:chExt cx="616688" cy="9507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F6D5DB-20CF-15CC-6268-800085202ED1}"/>
                </a:ext>
              </a:extLst>
            </p:cNvPr>
            <p:cNvSpPr/>
            <p:nvPr/>
          </p:nvSpPr>
          <p:spPr>
            <a:xfrm>
              <a:off x="7187609" y="3259062"/>
              <a:ext cx="606056" cy="9507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1D5F1D45-9249-6964-B825-4D2F7E712223}"/>
                </a:ext>
              </a:extLst>
            </p:cNvPr>
            <p:cNvCxnSpPr/>
            <p:nvPr/>
          </p:nvCxnSpPr>
          <p:spPr>
            <a:xfrm>
              <a:off x="7176977" y="3561219"/>
              <a:ext cx="606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F4C9D587-364D-7409-2A39-B677FBCABF1D}"/>
                </a:ext>
              </a:extLst>
            </p:cNvPr>
            <p:cNvCxnSpPr/>
            <p:nvPr/>
          </p:nvCxnSpPr>
          <p:spPr>
            <a:xfrm>
              <a:off x="7176977" y="3885856"/>
              <a:ext cx="606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2D60A6-AEE4-4EF9-6C02-6AC500DCBB73}"/>
                </a:ext>
              </a:extLst>
            </p:cNvPr>
            <p:cNvSpPr txBox="1"/>
            <p:nvPr/>
          </p:nvSpPr>
          <p:spPr>
            <a:xfrm>
              <a:off x="7251404" y="3305889"/>
              <a:ext cx="4890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/>
                <a:t>일별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765B88-A8E8-5C15-E4A0-2D31C325D087}"/>
                </a:ext>
              </a:extLst>
            </p:cNvPr>
            <p:cNvSpPr txBox="1"/>
            <p:nvPr/>
          </p:nvSpPr>
          <p:spPr>
            <a:xfrm>
              <a:off x="7246088" y="3927742"/>
              <a:ext cx="4890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/>
                <a:t>월별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AD546F-3784-74F9-AF94-AB5ED33A32CA}"/>
                </a:ext>
              </a:extLst>
            </p:cNvPr>
            <p:cNvSpPr txBox="1"/>
            <p:nvPr/>
          </p:nvSpPr>
          <p:spPr>
            <a:xfrm>
              <a:off x="7246088" y="3611344"/>
              <a:ext cx="4890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/>
                <a:t>주별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1998327-C063-9B50-E395-860A18863D62}"/>
              </a:ext>
            </a:extLst>
          </p:cNvPr>
          <p:cNvGrpSpPr/>
          <p:nvPr/>
        </p:nvGrpSpPr>
        <p:grpSpPr>
          <a:xfrm>
            <a:off x="1272787" y="1086054"/>
            <a:ext cx="999159" cy="184666"/>
            <a:chOff x="3466691" y="4963115"/>
            <a:chExt cx="999159" cy="18466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376E2E9-7581-84FA-FA1A-E4868CF697DD}"/>
                </a:ext>
              </a:extLst>
            </p:cNvPr>
            <p:cNvSpPr/>
            <p:nvPr/>
          </p:nvSpPr>
          <p:spPr>
            <a:xfrm flipH="1">
              <a:off x="3466691" y="5007597"/>
              <a:ext cx="98043" cy="10637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8834EC6-FB60-19FA-BAED-CE388852595D}"/>
                </a:ext>
              </a:extLst>
            </p:cNvPr>
            <p:cNvSpPr txBox="1"/>
            <p:nvPr/>
          </p:nvSpPr>
          <p:spPr>
            <a:xfrm>
              <a:off x="3547336" y="4963115"/>
              <a:ext cx="9185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" dirty="0"/>
                <a:t>3</a:t>
              </a:r>
              <a:r>
                <a:rPr kumimoji="1" lang="ko-KR" altLang="en-US" sz="600" dirty="0"/>
                <a:t>번 기기 재부팅 필요</a:t>
              </a:r>
              <a:endParaRPr kumimoji="1" lang="ko-Kore-KR" altLang="en-US" sz="6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05AE452-9049-450D-0F99-ADE0B79039AC}"/>
              </a:ext>
            </a:extLst>
          </p:cNvPr>
          <p:cNvGrpSpPr/>
          <p:nvPr/>
        </p:nvGrpSpPr>
        <p:grpSpPr>
          <a:xfrm>
            <a:off x="2434628" y="1675170"/>
            <a:ext cx="3063557" cy="211962"/>
            <a:chOff x="3894393" y="3393816"/>
            <a:chExt cx="3476493" cy="22018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ADECFB-EF76-8662-7C0F-CD7D04687C79}"/>
                </a:ext>
              </a:extLst>
            </p:cNvPr>
            <p:cNvSpPr txBox="1"/>
            <p:nvPr/>
          </p:nvSpPr>
          <p:spPr>
            <a:xfrm>
              <a:off x="6889037" y="3406185"/>
              <a:ext cx="481849" cy="2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700" dirty="0"/>
                <a:t>정렬</a:t>
              </a:r>
            </a:p>
          </p:txBody>
        </p:sp>
        <p:sp>
          <p:nvSpPr>
            <p:cNvPr id="52" name="삼각형 51">
              <a:extLst>
                <a:ext uri="{FF2B5EF4-FFF2-40B4-BE49-F238E27FC236}">
                  <a16:creationId xmlns:a16="http://schemas.microsoft.com/office/drawing/2014/main" id="{180500B3-3A17-1577-F448-47EAC1BDA197}"/>
                </a:ext>
              </a:extLst>
            </p:cNvPr>
            <p:cNvSpPr/>
            <p:nvPr/>
          </p:nvSpPr>
          <p:spPr>
            <a:xfrm rot="10800000">
              <a:off x="6856167" y="3459117"/>
              <a:ext cx="96511" cy="828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0FD71F-E294-5D9C-190D-B06873F07CE0}"/>
                </a:ext>
              </a:extLst>
            </p:cNvPr>
            <p:cNvSpPr txBox="1"/>
            <p:nvPr/>
          </p:nvSpPr>
          <p:spPr>
            <a:xfrm>
              <a:off x="3920380" y="3393816"/>
              <a:ext cx="481849" cy="20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700" dirty="0"/>
                <a:t>정렬</a:t>
              </a:r>
            </a:p>
          </p:txBody>
        </p:sp>
        <p:sp>
          <p:nvSpPr>
            <p:cNvPr id="56" name="삼각형 55">
              <a:extLst>
                <a:ext uri="{FF2B5EF4-FFF2-40B4-BE49-F238E27FC236}">
                  <a16:creationId xmlns:a16="http://schemas.microsoft.com/office/drawing/2014/main" id="{9777ACEB-53C2-4716-E84B-F2D792743B43}"/>
                </a:ext>
              </a:extLst>
            </p:cNvPr>
            <p:cNvSpPr/>
            <p:nvPr/>
          </p:nvSpPr>
          <p:spPr>
            <a:xfrm rot="10800000">
              <a:off x="3894393" y="3452827"/>
              <a:ext cx="96510" cy="828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7324EF3-8627-6962-5C5C-C5471ADB7519}"/>
              </a:ext>
            </a:extLst>
          </p:cNvPr>
          <p:cNvGrpSpPr/>
          <p:nvPr/>
        </p:nvGrpSpPr>
        <p:grpSpPr>
          <a:xfrm>
            <a:off x="5222823" y="1850634"/>
            <a:ext cx="504383" cy="886512"/>
            <a:chOff x="7176977" y="3259062"/>
            <a:chExt cx="616688" cy="95078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8921D49-DBD4-C602-57A0-1C02708C3640}"/>
                </a:ext>
              </a:extLst>
            </p:cNvPr>
            <p:cNvSpPr/>
            <p:nvPr/>
          </p:nvSpPr>
          <p:spPr>
            <a:xfrm>
              <a:off x="7187609" y="3259062"/>
              <a:ext cx="606056" cy="9507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9" name="직선 연결선[R] 58">
              <a:extLst>
                <a:ext uri="{FF2B5EF4-FFF2-40B4-BE49-F238E27FC236}">
                  <a16:creationId xmlns:a16="http://schemas.microsoft.com/office/drawing/2014/main" id="{D7C9A807-A472-18E8-A209-A010A1E6B937}"/>
                </a:ext>
              </a:extLst>
            </p:cNvPr>
            <p:cNvCxnSpPr/>
            <p:nvPr/>
          </p:nvCxnSpPr>
          <p:spPr>
            <a:xfrm>
              <a:off x="7176977" y="3561219"/>
              <a:ext cx="606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[R] 59">
              <a:extLst>
                <a:ext uri="{FF2B5EF4-FFF2-40B4-BE49-F238E27FC236}">
                  <a16:creationId xmlns:a16="http://schemas.microsoft.com/office/drawing/2014/main" id="{7B85F838-1137-5B9C-391E-744682F63D2F}"/>
                </a:ext>
              </a:extLst>
            </p:cNvPr>
            <p:cNvCxnSpPr/>
            <p:nvPr/>
          </p:nvCxnSpPr>
          <p:spPr>
            <a:xfrm>
              <a:off x="7176977" y="3885856"/>
              <a:ext cx="606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477758-A4A2-B65A-ED64-2EAC6E28C805}"/>
                </a:ext>
              </a:extLst>
            </p:cNvPr>
            <p:cNvSpPr txBox="1"/>
            <p:nvPr/>
          </p:nvSpPr>
          <p:spPr>
            <a:xfrm>
              <a:off x="7251404" y="3305889"/>
              <a:ext cx="4890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/>
                <a:t>일별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2EE853-C3EC-241B-D16C-ED11446C7BA0}"/>
                </a:ext>
              </a:extLst>
            </p:cNvPr>
            <p:cNvSpPr txBox="1"/>
            <p:nvPr/>
          </p:nvSpPr>
          <p:spPr>
            <a:xfrm>
              <a:off x="7246088" y="3927742"/>
              <a:ext cx="4890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/>
                <a:t>월별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65A3126-8E8A-D69B-F760-211C9949EB01}"/>
                </a:ext>
              </a:extLst>
            </p:cNvPr>
            <p:cNvSpPr txBox="1"/>
            <p:nvPr/>
          </p:nvSpPr>
          <p:spPr>
            <a:xfrm>
              <a:off x="7246088" y="3611344"/>
              <a:ext cx="4890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800" dirty="0"/>
                <a:t>주별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0473D047-CD46-92E8-DFCD-48B646E85AEB}"/>
              </a:ext>
            </a:extLst>
          </p:cNvPr>
          <p:cNvGrpSpPr/>
          <p:nvPr/>
        </p:nvGrpSpPr>
        <p:grpSpPr>
          <a:xfrm>
            <a:off x="184989" y="994837"/>
            <a:ext cx="388720" cy="200055"/>
            <a:chOff x="4727047" y="5307508"/>
            <a:chExt cx="388720" cy="200055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9D978559-F4CE-55D1-59B5-1CEE08112D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0" name="TextBox 27">
              <a:extLst>
                <a:ext uri="{FF2B5EF4-FFF2-40B4-BE49-F238E27FC236}">
                  <a16:creationId xmlns:a16="http://schemas.microsoft.com/office/drawing/2014/main" id="{80566D2A-F3C5-9B1D-83A8-5BE2E0EA5F3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6DEB4F4-C672-C436-4AC3-0FF8A4DF7EF1}"/>
              </a:ext>
            </a:extLst>
          </p:cNvPr>
          <p:cNvGrpSpPr/>
          <p:nvPr/>
        </p:nvGrpSpPr>
        <p:grpSpPr>
          <a:xfrm>
            <a:off x="275824" y="1473231"/>
            <a:ext cx="388720" cy="200055"/>
            <a:chOff x="4727047" y="5307508"/>
            <a:chExt cx="388720" cy="200055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D2F309F-678E-3DA2-C160-A09C9817436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4" name="TextBox 27">
              <a:extLst>
                <a:ext uri="{FF2B5EF4-FFF2-40B4-BE49-F238E27FC236}">
                  <a16:creationId xmlns:a16="http://schemas.microsoft.com/office/drawing/2014/main" id="{0C3CE6FA-3D55-46FB-47D5-436C4D5A41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E12A40C-59EC-E7A1-68B4-4B98D8C0CF45}"/>
              </a:ext>
            </a:extLst>
          </p:cNvPr>
          <p:cNvGrpSpPr/>
          <p:nvPr/>
        </p:nvGrpSpPr>
        <p:grpSpPr>
          <a:xfrm>
            <a:off x="3140137" y="1642789"/>
            <a:ext cx="388720" cy="200055"/>
            <a:chOff x="4727047" y="5307508"/>
            <a:chExt cx="388720" cy="200055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5ECA2-BD49-B203-1D83-94FB29423A5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7" name="TextBox 27">
              <a:extLst>
                <a:ext uri="{FF2B5EF4-FFF2-40B4-BE49-F238E27FC236}">
                  <a16:creationId xmlns:a16="http://schemas.microsoft.com/office/drawing/2014/main" id="{5654FBCE-4601-C33D-1BC2-EEE32B5A63E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9435655-F288-C163-0D97-B8D421CCF968}"/>
              </a:ext>
            </a:extLst>
          </p:cNvPr>
          <p:cNvGrpSpPr/>
          <p:nvPr/>
        </p:nvGrpSpPr>
        <p:grpSpPr>
          <a:xfrm>
            <a:off x="3055358" y="3889427"/>
            <a:ext cx="388720" cy="200055"/>
            <a:chOff x="4727047" y="5307508"/>
            <a:chExt cx="388720" cy="200055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AEA5F1D-B0A8-6387-FCDA-65030A68F7E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0" name="TextBox 27">
              <a:extLst>
                <a:ext uri="{FF2B5EF4-FFF2-40B4-BE49-F238E27FC236}">
                  <a16:creationId xmlns:a16="http://schemas.microsoft.com/office/drawing/2014/main" id="{DEC72385-3D72-4688-A56A-85A81D50592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78D676F-29B2-427D-3FC6-2553803BBB77}"/>
              </a:ext>
            </a:extLst>
          </p:cNvPr>
          <p:cNvGrpSpPr/>
          <p:nvPr/>
        </p:nvGrpSpPr>
        <p:grpSpPr>
          <a:xfrm>
            <a:off x="330324" y="3653258"/>
            <a:ext cx="388720" cy="200055"/>
            <a:chOff x="4727047" y="5307508"/>
            <a:chExt cx="388720" cy="200055"/>
          </a:xfrm>
        </p:grpSpPr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FDB0DE5C-F395-177D-7034-1C356A347A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3" name="TextBox 27">
              <a:extLst>
                <a:ext uri="{FF2B5EF4-FFF2-40B4-BE49-F238E27FC236}">
                  <a16:creationId xmlns:a16="http://schemas.microsoft.com/office/drawing/2014/main" id="{52FFA47C-A9CF-AFFC-37C5-ACD349525D6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33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FF104F8-7063-F1CE-EE09-23E00199BADC}"/>
              </a:ext>
            </a:extLst>
          </p:cNvPr>
          <p:cNvSpPr/>
          <p:nvPr/>
        </p:nvSpPr>
        <p:spPr>
          <a:xfrm>
            <a:off x="218579" y="67264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817656"/>
              </p:ext>
            </p:extLst>
          </p:nvPr>
        </p:nvGraphicFramePr>
        <p:xfrm>
          <a:off x="6252120" y="903248"/>
          <a:ext cx="5467812" cy="173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기기별</a:t>
                      </a:r>
                      <a:r>
                        <a:rPr lang="ko-KR" altLang="en-US" sz="1200" dirty="0"/>
                        <a:t> 상세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일별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주별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월별에 따라 기간별 퇴치 현황을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기기별</a:t>
                      </a:r>
                      <a:r>
                        <a:rPr lang="ko-KR" altLang="en-US" sz="1200" dirty="0"/>
                        <a:t> 탐지 시간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재탐지</a:t>
                      </a:r>
                      <a:r>
                        <a:rPr lang="ko-KR" altLang="en-US" sz="1200" dirty="0"/>
                        <a:t> 기간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작동 소리를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클릭 시 다른 클래스의 </a:t>
                      </a:r>
                      <a:r>
                        <a:rPr lang="ko-KR" altLang="en-US" sz="1200" dirty="0" err="1"/>
                        <a:t>재탐지</a:t>
                      </a:r>
                      <a:r>
                        <a:rPr lang="ko-KR" altLang="en-US" sz="1200" dirty="0"/>
                        <a:t> 시간 및 작동 소리를 보여줌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해당 기기의 위치를 지도에 표시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29009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퇴치 통계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퇴치 통계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퇴치 통계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9BD854-D181-344D-28CD-12BA94D4441C}"/>
              </a:ext>
            </a:extLst>
          </p:cNvPr>
          <p:cNvGrpSpPr/>
          <p:nvPr/>
        </p:nvGrpSpPr>
        <p:grpSpPr>
          <a:xfrm>
            <a:off x="907094" y="2078190"/>
            <a:ext cx="388720" cy="200055"/>
            <a:chOff x="4727047" y="5307508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58ED924-0635-EB79-EFFF-4CD91F6AA18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" name="TextBox 27">
              <a:extLst>
                <a:ext uri="{FF2B5EF4-FFF2-40B4-BE49-F238E27FC236}">
                  <a16:creationId xmlns:a16="http://schemas.microsoft.com/office/drawing/2014/main" id="{1F16AE45-0138-9C9F-97A4-D163EB8B892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9F56D421-1D07-9F6D-1BD1-496D78345DC6}"/>
              </a:ext>
            </a:extLst>
          </p:cNvPr>
          <p:cNvGrpSpPr/>
          <p:nvPr/>
        </p:nvGrpSpPr>
        <p:grpSpPr>
          <a:xfrm>
            <a:off x="2114417" y="1862390"/>
            <a:ext cx="388720" cy="200055"/>
            <a:chOff x="4727047" y="5307508"/>
            <a:chExt cx="388720" cy="200055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22523431-1A37-B01B-2126-FD33EF62D3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6" name="TextBox 27">
              <a:extLst>
                <a:ext uri="{FF2B5EF4-FFF2-40B4-BE49-F238E27FC236}">
                  <a16:creationId xmlns:a16="http://schemas.microsoft.com/office/drawing/2014/main" id="{61C66120-921D-DFAA-2B6E-EC8D7F46229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362598" y="1077662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485901" y="1316524"/>
            <a:ext cx="2353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A</a:t>
            </a:r>
            <a:r>
              <a:rPr kumimoji="1" lang="ko-KR" altLang="en-US" sz="1100" b="1" dirty="0"/>
              <a:t>농장 </a:t>
            </a:r>
            <a:r>
              <a:rPr kumimoji="1" lang="en-US" altLang="ko-KR" sz="1100" b="1" dirty="0"/>
              <a:t>1</a:t>
            </a:r>
            <a:r>
              <a:rPr kumimoji="1" lang="ko-KR" altLang="en-US" sz="1100" b="1" dirty="0"/>
              <a:t>번 기기 퇴치 통계</a:t>
            </a:r>
            <a:endParaRPr kumimoji="1" lang="ko-Kore-KR" altLang="en-US" sz="11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87ABF1-A3B7-106A-047F-FEF5EB3A6AFA}"/>
              </a:ext>
            </a:extLst>
          </p:cNvPr>
          <p:cNvSpPr/>
          <p:nvPr/>
        </p:nvSpPr>
        <p:spPr>
          <a:xfrm>
            <a:off x="460522" y="1588162"/>
            <a:ext cx="2404294" cy="39751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ko-Kore-KR" altLang="en-US" sz="850" dirty="0">
              <a:ln w="3175">
                <a:solidFill>
                  <a:srgbClr val="000000"/>
                </a:solidFill>
              </a:ln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68133" y="1026646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0634C95-C207-1391-C1B6-31B3A949FBD9}"/>
              </a:ext>
            </a:extLst>
          </p:cNvPr>
          <p:cNvGrpSpPr/>
          <p:nvPr/>
        </p:nvGrpSpPr>
        <p:grpSpPr>
          <a:xfrm>
            <a:off x="460417" y="1724750"/>
            <a:ext cx="388720" cy="200055"/>
            <a:chOff x="4727047" y="5307508"/>
            <a:chExt cx="388720" cy="200055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B80897-BE34-5CC7-62A7-486320BF478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6DDE94CD-44CD-2018-E547-E40F2864DB0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B993B9-D318-50C9-F6B6-11BA8D9F99BB}"/>
              </a:ext>
            </a:extLst>
          </p:cNvPr>
          <p:cNvGrpSpPr/>
          <p:nvPr/>
        </p:nvGrpSpPr>
        <p:grpSpPr>
          <a:xfrm>
            <a:off x="373175" y="5605181"/>
            <a:ext cx="2566293" cy="559518"/>
            <a:chOff x="7546829" y="4496172"/>
            <a:chExt cx="2578987" cy="59424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1006AB8-92FC-79BC-A14F-5C81F6A4F352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9964F9CD-64FC-7545-D4B6-D8DD9382F15D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BD7F0A51-BAEE-246F-C2BB-C44320C750BF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159913-3840-10D5-6C62-DC3D3B5E9523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퇴치현황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A2110E-980C-3FDD-162C-7E3FD429D734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3672DA-75E0-B542-869B-95C57CDD9C72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기기관리</a:t>
              </a:r>
            </a:p>
          </p:txBody>
        </p: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3B53048B-EB69-2714-91DD-0C80F1D7C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499350"/>
              </p:ext>
            </p:extLst>
          </p:nvPr>
        </p:nvGraphicFramePr>
        <p:xfrm>
          <a:off x="449703" y="1595400"/>
          <a:ext cx="2415113" cy="195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AE1C00FC-CEFF-EB80-A069-E59EFA211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14739"/>
              </p:ext>
            </p:extLst>
          </p:nvPr>
        </p:nvGraphicFramePr>
        <p:xfrm>
          <a:off x="673074" y="4190916"/>
          <a:ext cx="2019246" cy="1219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3082">
                  <a:extLst>
                    <a:ext uri="{9D8B030D-6E8A-4147-A177-3AD203B41FA5}">
                      <a16:colId xmlns:a16="http://schemas.microsoft.com/office/drawing/2014/main" val="3649325745"/>
                    </a:ext>
                  </a:extLst>
                </a:gridCol>
                <a:gridCol w="673082">
                  <a:extLst>
                    <a:ext uri="{9D8B030D-6E8A-4147-A177-3AD203B41FA5}">
                      <a16:colId xmlns:a16="http://schemas.microsoft.com/office/drawing/2014/main" val="2130584916"/>
                    </a:ext>
                  </a:extLst>
                </a:gridCol>
                <a:gridCol w="673082">
                  <a:extLst>
                    <a:ext uri="{9D8B030D-6E8A-4147-A177-3AD203B41FA5}">
                      <a16:colId xmlns:a16="http://schemas.microsoft.com/office/drawing/2014/main" val="50553367"/>
                    </a:ext>
                  </a:extLst>
                </a:gridCol>
              </a:tblGrid>
              <a:tr h="229251">
                <a:tc gridSpan="3">
                  <a:txBody>
                    <a:bodyPr/>
                    <a:lstStyle/>
                    <a:p>
                      <a:pPr algn="ctr"/>
                      <a:r>
                        <a:rPr lang="ko-Kore-KR" altLang="en-US" sz="800" dirty="0"/>
                        <a:t>조류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11218"/>
                  </a:ext>
                </a:extLst>
              </a:tr>
              <a:tr h="196501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/>
                        <a:t>탐지</a:t>
                      </a:r>
                      <a:r>
                        <a:rPr lang="ko-KR" altLang="en-US" sz="700" dirty="0"/>
                        <a:t> </a:t>
                      </a:r>
                      <a:r>
                        <a:rPr lang="ko-Kore-KR" altLang="en-US" sz="7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재탐지</a:t>
                      </a:r>
                      <a:r>
                        <a:rPr lang="ko-KR" altLang="en-US" sz="700" dirty="0"/>
                        <a:t> 기간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700" dirty="0"/>
                        <a:t>작동</a:t>
                      </a:r>
                      <a:r>
                        <a:rPr lang="ko-KR" altLang="en-US" sz="700" dirty="0"/>
                        <a:t> 소리</a:t>
                      </a:r>
                      <a:endParaRPr lang="ko-Kore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60696"/>
                  </a:ext>
                </a:extLst>
              </a:tr>
              <a:tr h="1965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dirty="0"/>
                        <a:t>1</a:t>
                      </a:r>
                      <a:r>
                        <a:rPr lang="en-US" altLang="ko-KR" sz="700" dirty="0"/>
                        <a:t>0:20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dirty="0"/>
                        <a:t>2</a:t>
                      </a:r>
                      <a:r>
                        <a:rPr lang="en-US" altLang="ko-KR" sz="700" dirty="0"/>
                        <a:t>0</a:t>
                      </a:r>
                      <a:r>
                        <a:rPr lang="ko-KR" altLang="en-US" sz="700" dirty="0"/>
                        <a:t>분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/>
                        <a:t>총소리</a:t>
                      </a:r>
                      <a:endParaRPr lang="en-US" altLang="ko-Kore-K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1174"/>
                  </a:ext>
                </a:extLst>
              </a:tr>
              <a:tr h="1965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dirty="0"/>
                        <a:t>1</a:t>
                      </a:r>
                      <a:r>
                        <a:rPr lang="en-US" altLang="ko-KR" sz="700" dirty="0"/>
                        <a:t>0:40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dirty="0"/>
                        <a:t>2</a:t>
                      </a:r>
                      <a:r>
                        <a:rPr lang="en-US" altLang="ko-KR" sz="700" dirty="0"/>
                        <a:t>0</a:t>
                      </a:r>
                      <a:r>
                        <a:rPr lang="ko-KR" altLang="en-US" sz="700" dirty="0"/>
                        <a:t>분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/>
                        <a:t>총소리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77325"/>
                  </a:ext>
                </a:extLst>
              </a:tr>
              <a:tr h="19650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/>
                        <a:t>11:00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dirty="0"/>
                        <a:t>1</a:t>
                      </a:r>
                      <a:r>
                        <a:rPr lang="en-US" altLang="ko-KR" sz="700" dirty="0"/>
                        <a:t>5</a:t>
                      </a:r>
                      <a:r>
                        <a:rPr lang="ko-KR" altLang="en-US" sz="700" dirty="0"/>
                        <a:t>분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/>
                        <a:t>경보음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437358"/>
                  </a:ext>
                </a:extLst>
              </a:tr>
              <a:tr h="1965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dirty="0"/>
                        <a:t>1</a:t>
                      </a:r>
                      <a:r>
                        <a:rPr lang="en-US" altLang="ko-KR" sz="700" dirty="0"/>
                        <a:t>1:15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700" dirty="0"/>
                        <a:t>1</a:t>
                      </a:r>
                      <a:r>
                        <a:rPr lang="en-US" altLang="ko-KR" sz="700" dirty="0"/>
                        <a:t>0</a:t>
                      </a:r>
                      <a:r>
                        <a:rPr lang="ko-KR" altLang="en-US" sz="700" dirty="0"/>
                        <a:t>분</a:t>
                      </a:r>
                      <a:endParaRPr lang="ko-Kore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700" dirty="0"/>
                        <a:t>경보음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5718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B3C9A95-9B23-DAAA-735D-358C2FEA3386}"/>
              </a:ext>
            </a:extLst>
          </p:cNvPr>
          <p:cNvSpPr txBox="1"/>
          <p:nvPr/>
        </p:nvSpPr>
        <p:spPr>
          <a:xfrm>
            <a:off x="838189" y="3954777"/>
            <a:ext cx="16890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800" b="1" dirty="0"/>
              <a:t>1</a:t>
            </a:r>
            <a:r>
              <a:rPr kumimoji="1" lang="ko-KR" altLang="en-US" sz="800" b="1" dirty="0"/>
              <a:t>번 기기 </a:t>
            </a:r>
            <a:r>
              <a:rPr kumimoji="1" lang="ko-KR" altLang="en-US" sz="800" b="1" dirty="0" err="1"/>
              <a:t>재탐지</a:t>
            </a:r>
            <a:r>
              <a:rPr kumimoji="1" lang="ko-KR" altLang="en-US" sz="800" b="1" dirty="0"/>
              <a:t> 시간 및 작동 소리</a:t>
            </a:r>
            <a:endParaRPr kumimoji="1" lang="ko-Kore-KR" altLang="en-US" sz="800" b="1" dirty="0"/>
          </a:p>
        </p:txBody>
      </p:sp>
      <p:sp>
        <p:nvSpPr>
          <p:cNvPr id="41" name="갈매기형 수장[C] 40">
            <a:extLst>
              <a:ext uri="{FF2B5EF4-FFF2-40B4-BE49-F238E27FC236}">
                <a16:creationId xmlns:a16="http://schemas.microsoft.com/office/drawing/2014/main" id="{A534D227-131A-D309-2380-55D2114E2766}"/>
              </a:ext>
            </a:extLst>
          </p:cNvPr>
          <p:cNvSpPr/>
          <p:nvPr/>
        </p:nvSpPr>
        <p:spPr>
          <a:xfrm>
            <a:off x="2744899" y="4656603"/>
            <a:ext cx="72668" cy="31035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4" name="갈매기형 수장[C] 43">
            <a:extLst>
              <a:ext uri="{FF2B5EF4-FFF2-40B4-BE49-F238E27FC236}">
                <a16:creationId xmlns:a16="http://schemas.microsoft.com/office/drawing/2014/main" id="{CE04DAA2-C594-82AD-FBFB-EFC9CFBB49DE}"/>
              </a:ext>
            </a:extLst>
          </p:cNvPr>
          <p:cNvSpPr/>
          <p:nvPr/>
        </p:nvSpPr>
        <p:spPr>
          <a:xfrm rot="10800000">
            <a:off x="559121" y="4656603"/>
            <a:ext cx="72668" cy="31035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29CDFA2-139A-5E30-F5E5-E8627B679724}"/>
              </a:ext>
            </a:extLst>
          </p:cNvPr>
          <p:cNvGrpSpPr/>
          <p:nvPr/>
        </p:nvGrpSpPr>
        <p:grpSpPr>
          <a:xfrm>
            <a:off x="1310176" y="1081182"/>
            <a:ext cx="850987" cy="184666"/>
            <a:chOff x="3466691" y="4968450"/>
            <a:chExt cx="850987" cy="184666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4FA8643-B30F-F83D-B361-2D090054A107}"/>
                </a:ext>
              </a:extLst>
            </p:cNvPr>
            <p:cNvSpPr/>
            <p:nvPr/>
          </p:nvSpPr>
          <p:spPr>
            <a:xfrm flipH="1">
              <a:off x="3466691" y="5007597"/>
              <a:ext cx="98043" cy="1063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0625E6F-8707-BFD3-E2A4-2BF43080BB7E}"/>
                </a:ext>
              </a:extLst>
            </p:cNvPr>
            <p:cNvSpPr txBox="1"/>
            <p:nvPr/>
          </p:nvSpPr>
          <p:spPr>
            <a:xfrm>
              <a:off x="3525995" y="4968450"/>
              <a:ext cx="7916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600" dirty="0"/>
                <a:t>기기 정상 작동 중</a:t>
              </a:r>
              <a:endParaRPr kumimoji="1" lang="ko-Kore-KR" altLang="en-US" sz="6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422C5BF-8229-087C-C225-89565D317C7E}"/>
              </a:ext>
            </a:extLst>
          </p:cNvPr>
          <p:cNvGrpSpPr/>
          <p:nvPr/>
        </p:nvGrpSpPr>
        <p:grpSpPr>
          <a:xfrm>
            <a:off x="537526" y="3915181"/>
            <a:ext cx="388720" cy="200055"/>
            <a:chOff x="4727047" y="5307508"/>
            <a:chExt cx="388720" cy="200055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4512F6-09AB-A46A-E386-D4B6C4ECA15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97FEDE55-28D6-3F0B-D523-0A0E56F466B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39C1B6E-C52F-8F6F-DB5D-20B64594B0B6}"/>
              </a:ext>
            </a:extLst>
          </p:cNvPr>
          <p:cNvGrpSpPr/>
          <p:nvPr/>
        </p:nvGrpSpPr>
        <p:grpSpPr>
          <a:xfrm>
            <a:off x="2584329" y="4478355"/>
            <a:ext cx="388720" cy="200055"/>
            <a:chOff x="4727047" y="5307508"/>
            <a:chExt cx="388720" cy="200055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AAD49378-3868-7E82-CCE2-45BF6340E16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C9123ECF-6AFD-72EE-C77F-06B7430E4ED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532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43078" y="680986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25181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로그인 성공 후 하단 기기 관리 메뉴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87932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기기 관리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관리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ABF07F3-4836-D32C-9493-9635F0453693}"/>
              </a:ext>
            </a:extLst>
          </p:cNvPr>
          <p:cNvSpPr txBox="1"/>
          <p:nvPr/>
        </p:nvSpPr>
        <p:spPr>
          <a:xfrm>
            <a:off x="2473106" y="1922280"/>
            <a:ext cx="82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퇴치 조류</a:t>
            </a:r>
            <a:endParaRPr kumimoji="1" lang="ko-Kore-KR" altLang="en-US" sz="1100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4180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1855014" y="1486112"/>
            <a:ext cx="1899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 err="1"/>
              <a:t>김조류</a:t>
            </a:r>
            <a:r>
              <a:rPr kumimoji="1" lang="ko-KR" altLang="en-US" sz="1100" b="1" dirty="0"/>
              <a:t> 님 농장 기기 관리</a:t>
            </a:r>
            <a:endParaRPr kumimoji="1" lang="ko-Kore-KR" altLang="en-US" sz="11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9820" y="106976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63B54A-C2B3-F9EF-30D4-7F3CB3AA6A66}"/>
              </a:ext>
            </a:extLst>
          </p:cNvPr>
          <p:cNvGrpSpPr/>
          <p:nvPr/>
        </p:nvGrpSpPr>
        <p:grpSpPr>
          <a:xfrm>
            <a:off x="1782324" y="2292945"/>
            <a:ext cx="2040582" cy="782966"/>
            <a:chOff x="1784441" y="3775657"/>
            <a:chExt cx="2040582" cy="7829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11A9275-10F9-F690-FFE0-B30F3D5433A7}"/>
                </a:ext>
              </a:extLst>
            </p:cNvPr>
            <p:cNvSpPr/>
            <p:nvPr/>
          </p:nvSpPr>
          <p:spPr>
            <a:xfrm>
              <a:off x="1784441" y="3789697"/>
              <a:ext cx="2040582" cy="7689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225CAB-DD63-1D94-1E0E-A73D60357313}"/>
                </a:ext>
              </a:extLst>
            </p:cNvPr>
            <p:cNvSpPr txBox="1"/>
            <p:nvPr/>
          </p:nvSpPr>
          <p:spPr>
            <a:xfrm>
              <a:off x="2459700" y="3775657"/>
              <a:ext cx="677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b="1" dirty="0"/>
                <a:t>A</a:t>
              </a:r>
              <a:r>
                <a:rPr kumimoji="1" lang="ko-KR" altLang="en-US" sz="1000" b="1" dirty="0"/>
                <a:t>농장 </a:t>
              </a:r>
              <a:endParaRPr kumimoji="1" lang="ko-Kore-KR" altLang="en-US" sz="10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07BBC3-1E5F-EF53-6958-FDB17302C3BE}"/>
                </a:ext>
              </a:extLst>
            </p:cNvPr>
            <p:cNvSpPr txBox="1"/>
            <p:nvPr/>
          </p:nvSpPr>
          <p:spPr>
            <a:xfrm>
              <a:off x="2035518" y="4324990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주소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충북 충주시 </a:t>
              </a:r>
              <a:r>
                <a:rPr kumimoji="1" lang="ko-KR" altLang="en-US" sz="900" dirty="0" err="1"/>
                <a:t>단월동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23</a:t>
              </a:r>
              <a:endParaRPr kumimoji="1" lang="ko-Kore-KR" altLang="en-US" sz="9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3DC5EB-7932-7B56-215E-F5A2FCA04626}"/>
                </a:ext>
              </a:extLst>
            </p:cNvPr>
            <p:cNvSpPr txBox="1"/>
            <p:nvPr/>
          </p:nvSpPr>
          <p:spPr>
            <a:xfrm>
              <a:off x="2035518" y="4143964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기기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13</a:t>
              </a:r>
              <a:r>
                <a:rPr kumimoji="1" lang="ko-KR" altLang="en-US" sz="900" dirty="0"/>
                <a:t> 대</a:t>
              </a:r>
              <a:endParaRPr kumimoji="1" lang="ko-Kore-KR" altLang="en-US" sz="9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0683F7-85EF-A203-5FB2-A13031D5443C}"/>
              </a:ext>
            </a:extLst>
          </p:cNvPr>
          <p:cNvGrpSpPr/>
          <p:nvPr/>
        </p:nvGrpSpPr>
        <p:grpSpPr>
          <a:xfrm>
            <a:off x="1782324" y="3281773"/>
            <a:ext cx="2040582" cy="782966"/>
            <a:chOff x="1784441" y="3775657"/>
            <a:chExt cx="2040582" cy="78296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E2E868-4182-0657-9F6C-B8483F9A8800}"/>
                </a:ext>
              </a:extLst>
            </p:cNvPr>
            <p:cNvSpPr/>
            <p:nvPr/>
          </p:nvSpPr>
          <p:spPr>
            <a:xfrm>
              <a:off x="1784441" y="3789697"/>
              <a:ext cx="2040582" cy="7689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924158-4417-5996-B6CC-80EDBB0B5432}"/>
                </a:ext>
              </a:extLst>
            </p:cNvPr>
            <p:cNvSpPr txBox="1"/>
            <p:nvPr/>
          </p:nvSpPr>
          <p:spPr>
            <a:xfrm>
              <a:off x="2459700" y="3775657"/>
              <a:ext cx="677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b="1" dirty="0"/>
                <a:t>B</a:t>
              </a:r>
              <a:r>
                <a:rPr kumimoji="1" lang="ko-KR" altLang="en-US" sz="1000" b="1" dirty="0"/>
                <a:t>농장 </a:t>
              </a:r>
              <a:endParaRPr kumimoji="1" lang="ko-Kore-KR" altLang="en-US" sz="10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B7BCEC0-85BC-62DC-E464-0B02A86942DF}"/>
                </a:ext>
              </a:extLst>
            </p:cNvPr>
            <p:cNvSpPr txBox="1"/>
            <p:nvPr/>
          </p:nvSpPr>
          <p:spPr>
            <a:xfrm>
              <a:off x="2035518" y="4324990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주소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충북 제천시 </a:t>
              </a:r>
              <a:r>
                <a:rPr kumimoji="1" lang="en-US" altLang="ko-KR" sz="900" dirty="0"/>
                <a:t>XX</a:t>
              </a:r>
              <a:r>
                <a:rPr kumimoji="1" lang="ko-KR" altLang="en-US" sz="900" dirty="0"/>
                <a:t>동 </a:t>
              </a:r>
              <a:r>
                <a:rPr kumimoji="1" lang="en-US" altLang="ko-KR" sz="900" dirty="0"/>
                <a:t>123</a:t>
              </a:r>
              <a:endParaRPr kumimoji="1" lang="ko-Kore-KR" altLang="en-US" sz="9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6AE5C2-1C25-2439-A0A7-D9370E7AA50A}"/>
                </a:ext>
              </a:extLst>
            </p:cNvPr>
            <p:cNvSpPr txBox="1"/>
            <p:nvPr/>
          </p:nvSpPr>
          <p:spPr>
            <a:xfrm>
              <a:off x="2035518" y="4143964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기기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13</a:t>
              </a:r>
              <a:r>
                <a:rPr kumimoji="1" lang="ko-KR" altLang="en-US" sz="900" dirty="0"/>
                <a:t> 대</a:t>
              </a:r>
              <a:endParaRPr kumimoji="1" lang="ko-Kore-KR" altLang="en-US" sz="900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A535448-2315-57F4-AEC4-F93CAF468979}"/>
              </a:ext>
            </a:extLst>
          </p:cNvPr>
          <p:cNvGrpSpPr/>
          <p:nvPr/>
        </p:nvGrpSpPr>
        <p:grpSpPr>
          <a:xfrm>
            <a:off x="1782324" y="4313131"/>
            <a:ext cx="2040582" cy="782966"/>
            <a:chOff x="1784441" y="3775657"/>
            <a:chExt cx="2040582" cy="78296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44AE537-351E-F282-B0C8-4BE34956DFD5}"/>
                </a:ext>
              </a:extLst>
            </p:cNvPr>
            <p:cNvSpPr/>
            <p:nvPr/>
          </p:nvSpPr>
          <p:spPr>
            <a:xfrm>
              <a:off x="1784441" y="3789697"/>
              <a:ext cx="2040582" cy="7689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endParaRPr kumimoji="1" lang="ko-Kore-KR" altLang="en-US" sz="850" dirty="0">
                <a:ln w="3175">
                  <a:solidFill>
                    <a:srgbClr val="000000"/>
                  </a:solidFill>
                </a:ln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166E2B5-8AA8-5994-BEAF-E463DD018D78}"/>
                </a:ext>
              </a:extLst>
            </p:cNvPr>
            <p:cNvSpPr txBox="1"/>
            <p:nvPr/>
          </p:nvSpPr>
          <p:spPr>
            <a:xfrm>
              <a:off x="2459700" y="3775657"/>
              <a:ext cx="677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b="1" dirty="0"/>
                <a:t>C</a:t>
              </a:r>
              <a:r>
                <a:rPr kumimoji="1" lang="ko-KR" altLang="en-US" sz="1000" b="1" dirty="0"/>
                <a:t>농장 </a:t>
              </a:r>
              <a:endParaRPr kumimoji="1" lang="ko-Kore-KR" altLang="en-US" sz="10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C7AA71-00DF-C275-0A6A-D7C03349192D}"/>
                </a:ext>
              </a:extLst>
            </p:cNvPr>
            <p:cNvSpPr txBox="1"/>
            <p:nvPr/>
          </p:nvSpPr>
          <p:spPr>
            <a:xfrm>
              <a:off x="2035518" y="4324990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주소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충북 음성군 </a:t>
              </a:r>
              <a:r>
                <a:rPr kumimoji="1" lang="ko-KR" altLang="en-US" sz="900" dirty="0" err="1"/>
                <a:t>음성읍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23</a:t>
              </a:r>
              <a:endParaRPr kumimoji="1" lang="ko-Kore-KR" altLang="en-US" sz="9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F91F90-D258-D384-25BF-6657C3834D0A}"/>
                </a:ext>
              </a:extLst>
            </p:cNvPr>
            <p:cNvSpPr txBox="1"/>
            <p:nvPr/>
          </p:nvSpPr>
          <p:spPr>
            <a:xfrm>
              <a:off x="2035518" y="4143964"/>
              <a:ext cx="1574492" cy="23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900" dirty="0"/>
                <a:t>기기</a:t>
              </a:r>
              <a:r>
                <a:rPr kumimoji="1" lang="en-US" altLang="ko-KR" sz="900" dirty="0"/>
                <a:t>:</a:t>
              </a:r>
              <a:r>
                <a:rPr kumimoji="1" lang="ko-KR" altLang="en-US" sz="900" dirty="0"/>
                <a:t> </a:t>
              </a:r>
              <a:r>
                <a:rPr kumimoji="1" lang="en-US" altLang="ko-KR" sz="900" dirty="0"/>
                <a:t>13</a:t>
              </a:r>
              <a:r>
                <a:rPr kumimoji="1" lang="ko-KR" altLang="en-US" sz="900" dirty="0"/>
                <a:t> 대</a:t>
              </a:r>
              <a:endParaRPr kumimoji="1" lang="ko-Kore-KR" altLang="en-US" sz="9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2AEDF7-CCF4-4B3C-DBBE-8FDC45B14272}"/>
              </a:ext>
            </a:extLst>
          </p:cNvPr>
          <p:cNvGrpSpPr/>
          <p:nvPr/>
        </p:nvGrpSpPr>
        <p:grpSpPr>
          <a:xfrm>
            <a:off x="1515238" y="5604543"/>
            <a:ext cx="2578987" cy="594240"/>
            <a:chOff x="7546829" y="4496172"/>
            <a:chExt cx="2578987" cy="5942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B99E35A-D89F-A4DD-6F31-352C94E556EE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102E02F9-58E0-3EB8-BB5D-164CC36F63E4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4C053846-DE45-A54A-5CE9-25A32D60DB4A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B4064F-7F7B-ABA2-CDC1-22B84539715E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D6F936-B042-6EB8-43D5-55169ED19800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F48980-4509-F66A-292C-C56941793D7E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543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455145"/>
              </p:ext>
            </p:extLst>
          </p:nvPr>
        </p:nvGraphicFramePr>
        <p:xfrm>
          <a:off x="6252120" y="903248"/>
          <a:ext cx="5467812" cy="1458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 관리 페이지에서 농장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클릭</a:t>
                      </a:r>
                      <a:r>
                        <a:rPr lang="ko-KR" altLang="en-US" sz="1200" dirty="0"/>
                        <a:t> 시 기기 상세 페이지로 이동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15169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기기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관리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)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ABF07F3-4836-D32C-9493-9635F0453693}"/>
              </a:ext>
            </a:extLst>
          </p:cNvPr>
          <p:cNvSpPr txBox="1"/>
          <p:nvPr/>
        </p:nvSpPr>
        <p:spPr>
          <a:xfrm>
            <a:off x="2473106" y="1922280"/>
            <a:ext cx="824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퇴치 조류</a:t>
            </a:r>
            <a:endParaRPr kumimoji="1" lang="ko-Kore-KR" altLang="en-US" sz="1100" dirty="0"/>
          </a:p>
        </p:txBody>
      </p:sp>
      <p:sp>
        <p:nvSpPr>
          <p:cNvPr id="19" name="Display">
            <a:extLst>
              <a:ext uri="{FF2B5EF4-FFF2-40B4-BE49-F238E27FC236}">
                <a16:creationId xmlns:a16="http://schemas.microsoft.com/office/drawing/2014/main" id="{736D072E-EC48-7AEA-AD8C-2155987DD082}"/>
              </a:ext>
            </a:extLst>
          </p:cNvPr>
          <p:cNvSpPr/>
          <p:nvPr/>
        </p:nvSpPr>
        <p:spPr>
          <a:xfrm>
            <a:off x="1514180" y="1105497"/>
            <a:ext cx="2576870" cy="508342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3807D-DF5C-CBAF-C08B-4D4DC34B0A0D}"/>
              </a:ext>
            </a:extLst>
          </p:cNvPr>
          <p:cNvSpPr txBox="1"/>
          <p:nvPr/>
        </p:nvSpPr>
        <p:spPr>
          <a:xfrm>
            <a:off x="1855014" y="1486112"/>
            <a:ext cx="1967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00" b="1" dirty="0" err="1"/>
              <a:t>김조류</a:t>
            </a:r>
            <a:r>
              <a:rPr kumimoji="1" lang="ko-KR" altLang="en-US" sz="1100" b="1" dirty="0"/>
              <a:t> 님 제 </a:t>
            </a:r>
            <a:r>
              <a:rPr kumimoji="1" lang="en-US" altLang="ko-KR" sz="1100" b="1" dirty="0"/>
              <a:t>1</a:t>
            </a:r>
            <a:r>
              <a:rPr kumimoji="1" lang="ko-KR" altLang="en-US" sz="1100" b="1" dirty="0"/>
              <a:t>농장 기기 관리</a:t>
            </a:r>
            <a:endParaRPr kumimoji="1" lang="ko-Kore-KR" altLang="en-US" sz="1100" b="1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1319820" y="106976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D7EB7A4-3C07-1E65-D684-BFB73F3A747C}"/>
              </a:ext>
            </a:extLst>
          </p:cNvPr>
          <p:cNvSpPr/>
          <p:nvPr/>
        </p:nvSpPr>
        <p:spPr>
          <a:xfrm>
            <a:off x="3125456" y="1994212"/>
            <a:ext cx="650029" cy="246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/>
              <a:t>모든 기기 </a:t>
            </a:r>
            <a:endParaRPr kumimoji="1" lang="en-US" altLang="ko-KR" sz="800" dirty="0"/>
          </a:p>
          <a:p>
            <a:pPr algn="ctr"/>
            <a:r>
              <a:rPr kumimoji="1" lang="ko-KR" altLang="en-US" sz="800" dirty="0"/>
              <a:t>퇴치 작동</a:t>
            </a:r>
            <a:endParaRPr kumimoji="1" lang="ko-Kore-KR" altLang="en-US" sz="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469BDE-80AA-A00F-E9E9-D9D5890C5D2C}"/>
              </a:ext>
            </a:extLst>
          </p:cNvPr>
          <p:cNvGrpSpPr/>
          <p:nvPr/>
        </p:nvGrpSpPr>
        <p:grpSpPr>
          <a:xfrm>
            <a:off x="1803589" y="2292944"/>
            <a:ext cx="2040582" cy="782966"/>
            <a:chOff x="1782324" y="2292945"/>
            <a:chExt cx="2040582" cy="78296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6C6E1B8-36B8-DF3B-B791-E06B9F4A2997}"/>
                </a:ext>
              </a:extLst>
            </p:cNvPr>
            <p:cNvGrpSpPr/>
            <p:nvPr/>
          </p:nvGrpSpPr>
          <p:grpSpPr>
            <a:xfrm>
              <a:off x="1782324" y="2292945"/>
              <a:ext cx="2040582" cy="782966"/>
              <a:chOff x="1784441" y="3775657"/>
              <a:chExt cx="2040582" cy="782966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F53E638-931A-72F4-668A-DE35A2893FDA}"/>
                  </a:ext>
                </a:extLst>
              </p:cNvPr>
              <p:cNvSpPr/>
              <p:nvPr/>
            </p:nvSpPr>
            <p:spPr>
              <a:xfrm>
                <a:off x="1784441" y="3789697"/>
                <a:ext cx="2040582" cy="76892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59DC44-14BD-9D57-DCC7-DDB974A5A872}"/>
                  </a:ext>
                </a:extLst>
              </p:cNvPr>
              <p:cNvSpPr txBox="1"/>
              <p:nvPr/>
            </p:nvSpPr>
            <p:spPr>
              <a:xfrm>
                <a:off x="2459700" y="3775657"/>
                <a:ext cx="677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b="1" dirty="0"/>
                  <a:t>1</a:t>
                </a:r>
                <a:r>
                  <a:rPr kumimoji="1" lang="ko-KR" altLang="en-US" sz="1000" b="1" dirty="0"/>
                  <a:t>번 기기</a:t>
                </a:r>
                <a:endParaRPr kumimoji="1" lang="ko-Kore-KR" altLang="en-US" sz="1000" b="1" dirty="0"/>
              </a:p>
            </p:txBody>
          </p:sp>
        </p:grp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3078A1AA-9B8E-B29C-0553-6B12808482BB}"/>
                </a:ext>
              </a:extLst>
            </p:cNvPr>
            <p:cNvSpPr/>
            <p:nvPr/>
          </p:nvSpPr>
          <p:spPr>
            <a:xfrm>
              <a:off x="2091936" y="2790966"/>
              <a:ext cx="649867" cy="246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/>
                <a:t>즉시</a:t>
              </a:r>
              <a:r>
                <a:rPr kumimoji="1" lang="ko-KR" altLang="en-US" sz="800" dirty="0"/>
                <a:t> 퇴치</a:t>
              </a:r>
              <a:endParaRPr kumimoji="1" lang="en-US" altLang="ko-KR" sz="800" dirty="0"/>
            </a:p>
            <a:p>
              <a:pPr algn="ctr"/>
              <a:r>
                <a:rPr kumimoji="1" lang="ko-KR" altLang="en-US" sz="800" dirty="0"/>
                <a:t>작동</a:t>
              </a:r>
              <a:endParaRPr kumimoji="1" lang="ko-Kore-KR" altLang="en-US" sz="800" dirty="0"/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19D6D1F-C77F-B649-83DD-0537A1374C1F}"/>
                </a:ext>
              </a:extLst>
            </p:cNvPr>
            <p:cNvSpPr/>
            <p:nvPr/>
          </p:nvSpPr>
          <p:spPr>
            <a:xfrm>
              <a:off x="2845316" y="2781216"/>
              <a:ext cx="650029" cy="246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/>
                <a:t>기기</a:t>
              </a:r>
              <a:endParaRPr kumimoji="1" lang="en-US" altLang="ko-Kore-KR" sz="800" dirty="0"/>
            </a:p>
            <a:p>
              <a:pPr algn="ctr"/>
              <a:r>
                <a:rPr kumimoji="1" lang="ko-Kore-KR" altLang="en-US" sz="800" dirty="0"/>
                <a:t>재부팅</a:t>
              </a:r>
              <a:endParaRPr kumimoji="1" lang="en-US" altLang="ko-KR" sz="8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2CA05C4-BF8E-F0B9-E571-A15E1DD713BE}"/>
              </a:ext>
            </a:extLst>
          </p:cNvPr>
          <p:cNvGrpSpPr/>
          <p:nvPr/>
        </p:nvGrpSpPr>
        <p:grpSpPr>
          <a:xfrm>
            <a:off x="1803589" y="3218774"/>
            <a:ext cx="2040582" cy="782966"/>
            <a:chOff x="1782324" y="2292945"/>
            <a:chExt cx="2040582" cy="782966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220ACE6-F38A-F805-7ABA-4364F47D11B3}"/>
                </a:ext>
              </a:extLst>
            </p:cNvPr>
            <p:cNvGrpSpPr/>
            <p:nvPr/>
          </p:nvGrpSpPr>
          <p:grpSpPr>
            <a:xfrm>
              <a:off x="1782324" y="2292945"/>
              <a:ext cx="2040582" cy="782966"/>
              <a:chOff x="1784441" y="3775657"/>
              <a:chExt cx="2040582" cy="782966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5163F18-85D2-A309-CBF2-20BF5F712748}"/>
                  </a:ext>
                </a:extLst>
              </p:cNvPr>
              <p:cNvSpPr/>
              <p:nvPr/>
            </p:nvSpPr>
            <p:spPr>
              <a:xfrm>
                <a:off x="1784441" y="3789697"/>
                <a:ext cx="2040582" cy="76892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A8084DC-5EDA-D2F7-77FF-D7207CEBB21B}"/>
                  </a:ext>
                </a:extLst>
              </p:cNvPr>
              <p:cNvSpPr txBox="1"/>
              <p:nvPr/>
            </p:nvSpPr>
            <p:spPr>
              <a:xfrm>
                <a:off x="2459700" y="3775657"/>
                <a:ext cx="677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b="1" dirty="0"/>
                  <a:t>2</a:t>
                </a:r>
                <a:r>
                  <a:rPr kumimoji="1" lang="ko-KR" altLang="en-US" sz="1000" b="1" dirty="0"/>
                  <a:t>번 기기</a:t>
                </a:r>
                <a:endParaRPr kumimoji="1" lang="ko-Kore-KR" altLang="en-US" sz="1000" b="1" dirty="0"/>
              </a:p>
            </p:txBody>
          </p:sp>
        </p:grp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BF963DE2-F48E-A63F-94D0-4DDE8969BC88}"/>
                </a:ext>
              </a:extLst>
            </p:cNvPr>
            <p:cNvSpPr/>
            <p:nvPr/>
          </p:nvSpPr>
          <p:spPr>
            <a:xfrm>
              <a:off x="2091936" y="2790966"/>
              <a:ext cx="649867" cy="246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/>
                <a:t>즉시</a:t>
              </a:r>
              <a:r>
                <a:rPr kumimoji="1" lang="ko-KR" altLang="en-US" sz="800" dirty="0"/>
                <a:t> 퇴치</a:t>
              </a:r>
              <a:endParaRPr kumimoji="1" lang="en-US" altLang="ko-KR" sz="800" dirty="0"/>
            </a:p>
            <a:p>
              <a:pPr algn="ctr"/>
              <a:r>
                <a:rPr kumimoji="1" lang="ko-KR" altLang="en-US" sz="800" dirty="0"/>
                <a:t>작동</a:t>
              </a:r>
              <a:endParaRPr kumimoji="1" lang="ko-Kore-KR" altLang="en-US" sz="800" dirty="0"/>
            </a:p>
          </p:txBody>
        </p:sp>
        <p:sp>
          <p:nvSpPr>
            <p:cNvPr id="62" name="모서리가 둥근 직사각형 61">
              <a:extLst>
                <a:ext uri="{FF2B5EF4-FFF2-40B4-BE49-F238E27FC236}">
                  <a16:creationId xmlns:a16="http://schemas.microsoft.com/office/drawing/2014/main" id="{126527EF-2265-7C00-9142-024DE9137F5F}"/>
                </a:ext>
              </a:extLst>
            </p:cNvPr>
            <p:cNvSpPr/>
            <p:nvPr/>
          </p:nvSpPr>
          <p:spPr>
            <a:xfrm>
              <a:off x="2845316" y="2781216"/>
              <a:ext cx="650029" cy="246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/>
                <a:t>기기</a:t>
              </a:r>
              <a:endParaRPr kumimoji="1" lang="en-US" altLang="ko-Kore-KR" sz="800" dirty="0"/>
            </a:p>
            <a:p>
              <a:pPr algn="ctr"/>
              <a:r>
                <a:rPr kumimoji="1" lang="ko-Kore-KR" altLang="en-US" sz="800" dirty="0"/>
                <a:t>재부팅</a:t>
              </a:r>
              <a:endParaRPr kumimoji="1" lang="en-US" altLang="ko-KR" sz="800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FA9F544-005E-E25B-FC80-A1948851A5E0}"/>
              </a:ext>
            </a:extLst>
          </p:cNvPr>
          <p:cNvGrpSpPr/>
          <p:nvPr/>
        </p:nvGrpSpPr>
        <p:grpSpPr>
          <a:xfrm>
            <a:off x="1803589" y="4144604"/>
            <a:ext cx="2040582" cy="782966"/>
            <a:chOff x="1782324" y="2292945"/>
            <a:chExt cx="2040582" cy="78296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3438C1E1-871F-1097-120D-C98451790B63}"/>
                </a:ext>
              </a:extLst>
            </p:cNvPr>
            <p:cNvGrpSpPr/>
            <p:nvPr/>
          </p:nvGrpSpPr>
          <p:grpSpPr>
            <a:xfrm>
              <a:off x="1782324" y="2292945"/>
              <a:ext cx="2040582" cy="782966"/>
              <a:chOff x="1784441" y="3775657"/>
              <a:chExt cx="2040582" cy="782966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24D87F5-8A1C-051E-43D1-2E69963BB161}"/>
                  </a:ext>
                </a:extLst>
              </p:cNvPr>
              <p:cNvSpPr/>
              <p:nvPr/>
            </p:nvSpPr>
            <p:spPr>
              <a:xfrm>
                <a:off x="1784441" y="3789697"/>
                <a:ext cx="2040582" cy="76892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endParaRPr kumimoji="1" lang="ko-Kore-KR" altLang="en-US" sz="850" dirty="0">
                  <a:ln w="3175">
                    <a:solidFill>
                      <a:srgbClr val="000000"/>
                    </a:solidFill>
                  </a:ln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64D972-82DE-464E-FC95-5115DBFCC655}"/>
                  </a:ext>
                </a:extLst>
              </p:cNvPr>
              <p:cNvSpPr txBox="1"/>
              <p:nvPr/>
            </p:nvSpPr>
            <p:spPr>
              <a:xfrm>
                <a:off x="2459700" y="3775657"/>
                <a:ext cx="677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000" b="1" dirty="0"/>
                  <a:t>3</a:t>
                </a:r>
                <a:r>
                  <a:rPr kumimoji="1" lang="ko-KR" altLang="en-US" sz="1000" b="1" dirty="0"/>
                  <a:t>번 기기</a:t>
                </a:r>
                <a:endParaRPr kumimoji="1" lang="ko-Kore-KR" altLang="en-US" sz="1000" b="1" dirty="0"/>
              </a:p>
            </p:txBody>
          </p:sp>
        </p:grp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7CCBC323-7675-9C55-4700-4DEF881D4A7C}"/>
                </a:ext>
              </a:extLst>
            </p:cNvPr>
            <p:cNvSpPr/>
            <p:nvPr/>
          </p:nvSpPr>
          <p:spPr>
            <a:xfrm>
              <a:off x="2091936" y="2790966"/>
              <a:ext cx="649867" cy="246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/>
                <a:t>즉시</a:t>
              </a:r>
              <a:r>
                <a:rPr kumimoji="1" lang="ko-KR" altLang="en-US" sz="800" dirty="0"/>
                <a:t> 퇴치</a:t>
              </a:r>
              <a:endParaRPr kumimoji="1" lang="en-US" altLang="ko-KR" sz="800" dirty="0"/>
            </a:p>
            <a:p>
              <a:pPr algn="ctr"/>
              <a:r>
                <a:rPr kumimoji="1" lang="ko-KR" altLang="en-US" sz="800" dirty="0"/>
                <a:t>작동</a:t>
              </a:r>
              <a:endParaRPr kumimoji="1" lang="ko-Kore-KR" altLang="en-US" sz="800" dirty="0"/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37E9F18F-3B37-175C-8BAB-B3288AAABFC4}"/>
                </a:ext>
              </a:extLst>
            </p:cNvPr>
            <p:cNvSpPr/>
            <p:nvPr/>
          </p:nvSpPr>
          <p:spPr>
            <a:xfrm>
              <a:off x="2845316" y="2781216"/>
              <a:ext cx="650029" cy="246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800" dirty="0"/>
                <a:t>기기</a:t>
              </a:r>
              <a:endParaRPr kumimoji="1" lang="en-US" altLang="ko-Kore-KR" sz="800" dirty="0"/>
            </a:p>
            <a:p>
              <a:pPr algn="ctr"/>
              <a:r>
                <a:rPr kumimoji="1" lang="ko-Kore-KR" altLang="en-US" sz="800" dirty="0"/>
                <a:t>재부팅</a:t>
              </a:r>
              <a:endParaRPr kumimoji="1" lang="en-US" altLang="ko-KR" sz="8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5C76CBE-58C2-81B6-64E8-DDB8104829BF}"/>
              </a:ext>
            </a:extLst>
          </p:cNvPr>
          <p:cNvGrpSpPr/>
          <p:nvPr/>
        </p:nvGrpSpPr>
        <p:grpSpPr>
          <a:xfrm>
            <a:off x="1639860" y="2178474"/>
            <a:ext cx="388720" cy="200055"/>
            <a:chOff x="4727047" y="5307508"/>
            <a:chExt cx="388720" cy="200055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D7C0F40-31D6-E201-7175-9A0360E62C4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3" name="TextBox 27">
              <a:extLst>
                <a:ext uri="{FF2B5EF4-FFF2-40B4-BE49-F238E27FC236}">
                  <a16:creationId xmlns:a16="http://schemas.microsoft.com/office/drawing/2014/main" id="{9F1D4AE2-59A5-264B-A814-946A55C8692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434A7-2518-F7ED-8208-7A77C66FCB61}"/>
              </a:ext>
            </a:extLst>
          </p:cNvPr>
          <p:cNvGrpSpPr/>
          <p:nvPr/>
        </p:nvGrpSpPr>
        <p:grpSpPr>
          <a:xfrm>
            <a:off x="1515238" y="5604543"/>
            <a:ext cx="2578987" cy="594240"/>
            <a:chOff x="7546829" y="4496172"/>
            <a:chExt cx="2578987" cy="5942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86E26DD-90E5-9132-0E5D-CA657DB7144B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DC39D4A9-C096-2B9E-782B-66A1AA9F1613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481BBEBD-5738-A09A-14E3-D7091B6CEB12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D356C5-1A16-5B69-C11E-AE1EBD5A3AAD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DB2314-1005-4BBB-68AA-7CB575627ECF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C07324-616A-F6AD-A78B-4AC694E257F4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기기관리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32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C2661E-C8AC-E878-1625-9D18AA95A828}"/>
              </a:ext>
            </a:extLst>
          </p:cNvPr>
          <p:cNvSpPr/>
          <p:nvPr/>
        </p:nvSpPr>
        <p:spPr>
          <a:xfrm>
            <a:off x="223024" y="669074"/>
            <a:ext cx="5642517" cy="59324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C0ED24F3-94E7-8A70-B6E5-4ED9FB2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27852"/>
              </p:ext>
            </p:extLst>
          </p:nvPr>
        </p:nvGraphicFramePr>
        <p:xfrm>
          <a:off x="6252120" y="903248"/>
          <a:ext cx="5467812" cy="164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86">
                  <a:extLst>
                    <a:ext uri="{9D8B030D-6E8A-4147-A177-3AD203B41FA5}">
                      <a16:colId xmlns:a16="http://schemas.microsoft.com/office/drawing/2014/main" val="1383127773"/>
                    </a:ext>
                  </a:extLst>
                </a:gridCol>
                <a:gridCol w="4858626">
                  <a:extLst>
                    <a:ext uri="{9D8B030D-6E8A-4147-A177-3AD203B41FA5}">
                      <a16:colId xmlns:a16="http://schemas.microsoft.com/office/drawing/2014/main" val="1102944081"/>
                    </a:ext>
                  </a:extLst>
                </a:gridCol>
              </a:tblGrid>
              <a:tr h="356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5679"/>
                  </a:ext>
                </a:extLst>
              </a:tr>
              <a:tr h="2787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기기관리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상세보기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페이지에서 기기 선택 시 보여지는 페이지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46314"/>
                  </a:ext>
                </a:extLst>
              </a:tr>
              <a:tr h="2564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선택</a:t>
                      </a:r>
                      <a:r>
                        <a:rPr lang="ko-KR" altLang="en-US" sz="1200" dirty="0"/>
                        <a:t> 한 기기 위치를 지도에 표시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70493"/>
                  </a:ext>
                </a:extLst>
              </a:tr>
              <a:tr h="27209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녹화영상</a:t>
                      </a:r>
                      <a:r>
                        <a:rPr lang="ko-KR" altLang="en-US" sz="1200" dirty="0"/>
                        <a:t> 받기 클릭 시 띄우는 창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 근처에 있는 기기를 블루투스를 통해 보여주고 원하는 기기 선택 후 영상 다운로드</a:t>
                      </a:r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883290"/>
                  </a:ext>
                </a:extLst>
              </a:tr>
              <a:tr h="254248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682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BDB79F-12E3-85B6-39F6-EB58B19DD5BB}"/>
              </a:ext>
            </a:extLst>
          </p:cNvPr>
          <p:cNvSpPr txBox="1"/>
          <p:nvPr/>
        </p:nvSpPr>
        <p:spPr>
          <a:xfrm>
            <a:off x="6148040" y="5116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Information</a:t>
            </a:r>
            <a:endParaRPr kumimoji="1" lang="ko-Kore-KR" altLang="en-US" dirty="0"/>
          </a:p>
        </p:txBody>
      </p:sp>
      <p:graphicFrame>
        <p:nvGraphicFramePr>
          <p:cNvPr id="36" name="표 36">
            <a:extLst>
              <a:ext uri="{FF2B5EF4-FFF2-40B4-BE49-F238E27FC236}">
                <a16:creationId xmlns:a16="http://schemas.microsoft.com/office/drawing/2014/main" id="{1A5AA4B6-D968-A0F3-B2DA-DC3A03102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30044"/>
              </p:ext>
            </p:extLst>
          </p:nvPr>
        </p:nvGraphicFramePr>
        <p:xfrm>
          <a:off x="0" y="0"/>
          <a:ext cx="12192000" cy="259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50380">
                  <a:extLst>
                    <a:ext uri="{9D8B030D-6E8A-4147-A177-3AD203B41FA5}">
                      <a16:colId xmlns:a16="http://schemas.microsoft.com/office/drawing/2014/main" val="1034719532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667434679"/>
                    </a:ext>
                  </a:extLst>
                </a:gridCol>
                <a:gridCol w="1851102">
                  <a:extLst>
                    <a:ext uri="{9D8B030D-6E8A-4147-A177-3AD203B41FA5}">
                      <a16:colId xmlns:a16="http://schemas.microsoft.com/office/drawing/2014/main" val="773804866"/>
                    </a:ext>
                  </a:extLst>
                </a:gridCol>
                <a:gridCol w="6382215">
                  <a:extLst>
                    <a:ext uri="{9D8B030D-6E8A-4147-A177-3AD203B41FA5}">
                      <a16:colId xmlns:a16="http://schemas.microsoft.com/office/drawing/2014/main" val="702803696"/>
                    </a:ext>
                  </a:extLst>
                </a:gridCol>
              </a:tblGrid>
              <a:tr h="24159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ID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기기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2)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Screen path</a:t>
                      </a:r>
                      <a:endParaRPr lang="ko-Kore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로그인 성공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관리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-&gt;</a:t>
                      </a:r>
                      <a:r>
                        <a:rPr lang="ko-KR" altLang="en-US" sz="1100" dirty="0"/>
                        <a:t> 기기 관리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상세보기</a:t>
                      </a:r>
                      <a:r>
                        <a:rPr lang="en-US" altLang="ko-KR" sz="1100" dirty="0"/>
                        <a:t>2)</a:t>
                      </a:r>
                      <a:endParaRPr lang="ko-Kore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03680"/>
                  </a:ext>
                </a:extLst>
              </a:tr>
            </a:tbl>
          </a:graphicData>
        </a:graphic>
      </p:graphicFrame>
      <p:sp>
        <p:nvSpPr>
          <p:cNvPr id="26" name="타원 25">
            <a:extLst>
              <a:ext uri="{FF2B5EF4-FFF2-40B4-BE49-F238E27FC236}">
                <a16:creationId xmlns:a16="http://schemas.microsoft.com/office/drawing/2014/main" id="{3D8E7334-E7BC-CCBE-B796-702E0067D45F}"/>
              </a:ext>
            </a:extLst>
          </p:cNvPr>
          <p:cNvSpPr/>
          <p:nvPr/>
        </p:nvSpPr>
        <p:spPr>
          <a:xfrm>
            <a:off x="2658699" y="4416330"/>
            <a:ext cx="199597" cy="212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44D5E46-3C9C-6862-B12C-EA77015E90BA}"/>
              </a:ext>
            </a:extLst>
          </p:cNvPr>
          <p:cNvGrpSpPr/>
          <p:nvPr/>
        </p:nvGrpSpPr>
        <p:grpSpPr>
          <a:xfrm>
            <a:off x="395899" y="1088482"/>
            <a:ext cx="2576870" cy="5119162"/>
            <a:chOff x="1514180" y="1105497"/>
            <a:chExt cx="2576870" cy="5119162"/>
          </a:xfrm>
        </p:grpSpPr>
        <p:sp>
          <p:nvSpPr>
            <p:cNvPr id="19" name="Display">
              <a:extLst>
                <a:ext uri="{FF2B5EF4-FFF2-40B4-BE49-F238E27FC236}">
                  <a16:creationId xmlns:a16="http://schemas.microsoft.com/office/drawing/2014/main" id="{736D072E-EC48-7AEA-AD8C-2155987DD082}"/>
                </a:ext>
              </a:extLst>
            </p:cNvPr>
            <p:cNvSpPr/>
            <p:nvPr/>
          </p:nvSpPr>
          <p:spPr>
            <a:xfrm>
              <a:off x="1514180" y="1105497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16BF10D-D316-F2C8-9A40-8526405BD3AB}"/>
                </a:ext>
              </a:extLst>
            </p:cNvPr>
            <p:cNvGrpSpPr/>
            <p:nvPr/>
          </p:nvGrpSpPr>
          <p:grpSpPr>
            <a:xfrm>
              <a:off x="1604461" y="1486112"/>
              <a:ext cx="2411937" cy="4738547"/>
              <a:chOff x="1604461" y="1486112"/>
              <a:chExt cx="2411937" cy="4738547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3807D-DF5C-CBAF-C08B-4D4DC34B0A0D}"/>
                  </a:ext>
                </a:extLst>
              </p:cNvPr>
              <p:cNvSpPr txBox="1"/>
              <p:nvPr/>
            </p:nvSpPr>
            <p:spPr>
              <a:xfrm>
                <a:off x="1855014" y="1486112"/>
                <a:ext cx="19678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100" b="1" dirty="0" err="1"/>
                  <a:t>김조류</a:t>
                </a:r>
                <a:r>
                  <a:rPr kumimoji="1" lang="ko-KR" altLang="en-US" sz="1100" b="1" dirty="0"/>
                  <a:t> 님 제 </a:t>
                </a:r>
                <a:r>
                  <a:rPr kumimoji="1" lang="en-US" altLang="ko-KR" sz="1100" b="1" dirty="0"/>
                  <a:t>1</a:t>
                </a:r>
                <a:r>
                  <a:rPr kumimoji="1" lang="ko-KR" altLang="en-US" sz="1100" b="1" dirty="0"/>
                  <a:t>농장 기기 관리</a:t>
                </a:r>
                <a:endParaRPr kumimoji="1" lang="ko-Kore-KR" altLang="en-US" sz="1100" b="1" dirty="0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4311B41A-8976-EC53-C624-AB90F4C530DC}"/>
                  </a:ext>
                </a:extLst>
              </p:cNvPr>
              <p:cNvGrpSpPr/>
              <p:nvPr/>
            </p:nvGrpSpPr>
            <p:grpSpPr>
              <a:xfrm>
                <a:off x="1604461" y="5623235"/>
                <a:ext cx="2411937" cy="601424"/>
                <a:chOff x="6553710" y="4496173"/>
                <a:chExt cx="2411937" cy="601424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3AB7B4C-EBAC-DA8C-A1E7-5A44231C93D6}"/>
                    </a:ext>
                  </a:extLst>
                </p:cNvPr>
                <p:cNvGrpSpPr/>
                <p:nvPr/>
              </p:nvGrpSpPr>
              <p:grpSpPr>
                <a:xfrm>
                  <a:off x="7102548" y="4496173"/>
                  <a:ext cx="1286541" cy="601424"/>
                  <a:chOff x="7102548" y="4496173"/>
                  <a:chExt cx="1286541" cy="601424"/>
                </a:xfrm>
              </p:grpSpPr>
              <p:cxnSp>
                <p:nvCxnSpPr>
                  <p:cNvPr id="42" name="직선 연결선[R] 41">
                    <a:extLst>
                      <a:ext uri="{FF2B5EF4-FFF2-40B4-BE49-F238E27FC236}">
                        <a16:creationId xmlns:a16="http://schemas.microsoft.com/office/drawing/2014/main" id="{8FFC2ABF-FECD-B600-2B8A-547AD052CC23}"/>
                      </a:ext>
                    </a:extLst>
                  </p:cNvPr>
                  <p:cNvCxnSpPr/>
                  <p:nvPr/>
                </p:nvCxnSpPr>
                <p:spPr>
                  <a:xfrm>
                    <a:off x="7102548" y="451021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[R] 42">
                    <a:extLst>
                      <a:ext uri="{FF2B5EF4-FFF2-40B4-BE49-F238E27FC236}">
                        <a16:creationId xmlns:a16="http://schemas.microsoft.com/office/drawing/2014/main" id="{A4E9F362-C20D-0EB1-FA2A-47EF8F9C5E0C}"/>
                      </a:ext>
                    </a:extLst>
                  </p:cNvPr>
                  <p:cNvCxnSpPr/>
                  <p:nvPr/>
                </p:nvCxnSpPr>
                <p:spPr>
                  <a:xfrm>
                    <a:off x="7754709" y="449617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[R] 43">
                    <a:extLst>
                      <a:ext uri="{FF2B5EF4-FFF2-40B4-BE49-F238E27FC236}">
                        <a16:creationId xmlns:a16="http://schemas.microsoft.com/office/drawing/2014/main" id="{0D873414-7F44-6082-C481-69F10BD8F898}"/>
                      </a:ext>
                    </a:extLst>
                  </p:cNvPr>
                  <p:cNvCxnSpPr/>
                  <p:nvPr/>
                </p:nvCxnSpPr>
                <p:spPr>
                  <a:xfrm>
                    <a:off x="8389089" y="449617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FC035CE-B104-1BA8-C664-C1BA58AA9992}"/>
                    </a:ext>
                  </a:extLst>
                </p:cNvPr>
                <p:cNvSpPr txBox="1"/>
                <p:nvPr/>
              </p:nvSpPr>
              <p:spPr>
                <a:xfrm>
                  <a:off x="6553710" y="4574469"/>
                  <a:ext cx="4997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퇴치현황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1093B94-FD31-9FB0-387B-277F08749CF2}"/>
                    </a:ext>
                  </a:extLst>
                </p:cNvPr>
                <p:cNvSpPr txBox="1"/>
                <p:nvPr/>
              </p:nvSpPr>
              <p:spPr>
                <a:xfrm>
                  <a:off x="8465859" y="4680372"/>
                  <a:ext cx="4997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설정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6810F2-F34F-DD86-7E5E-5A2F60AB8393}"/>
                    </a:ext>
                  </a:extLst>
                </p:cNvPr>
                <p:cNvSpPr txBox="1"/>
                <p:nvPr/>
              </p:nvSpPr>
              <p:spPr>
                <a:xfrm>
                  <a:off x="7850917" y="4574469"/>
                  <a:ext cx="4997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accent4"/>
                      </a:solidFill>
                    </a:rPr>
                    <a:t>기기관리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4CEE94-7342-677A-5E76-37BCE0F63AD6}"/>
                    </a:ext>
                  </a:extLst>
                </p:cNvPr>
                <p:cNvSpPr txBox="1"/>
                <p:nvPr/>
              </p:nvSpPr>
              <p:spPr>
                <a:xfrm>
                  <a:off x="7109125" y="4588461"/>
                  <a:ext cx="64856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퇴치</a:t>
                  </a:r>
                  <a:endParaRPr kumimoji="1" lang="en-US" altLang="ko-KR" sz="1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ko-KR" altLang="en-US" sz="1100" dirty="0">
                      <a:solidFill>
                        <a:schemeClr val="bg1"/>
                      </a:solidFill>
                    </a:rPr>
                    <a:t>통계</a:t>
                  </a:r>
                  <a:endParaRPr kumimoji="1" lang="ko-Kore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" name="모서리가 둥근 직사각형 1">
                <a:extLst>
                  <a:ext uri="{FF2B5EF4-FFF2-40B4-BE49-F238E27FC236}">
                    <a16:creationId xmlns:a16="http://schemas.microsoft.com/office/drawing/2014/main" id="{67738E9C-D61F-6287-BF34-E976FB1EC9F4}"/>
                  </a:ext>
                </a:extLst>
              </p:cNvPr>
              <p:cNvSpPr/>
              <p:nvPr/>
            </p:nvSpPr>
            <p:spPr>
              <a:xfrm>
                <a:off x="2393101" y="3197137"/>
                <a:ext cx="824718" cy="296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800" dirty="0"/>
                  <a:t>녹화영상 받기</a:t>
                </a:r>
                <a:endParaRPr kumimoji="1" lang="ko-Kore-KR" altLang="en-US" sz="800" dirty="0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0DD52E6-DF56-1138-CD57-DAC88E58E119}"/>
                  </a:ext>
                </a:extLst>
              </p:cNvPr>
              <p:cNvGrpSpPr/>
              <p:nvPr/>
            </p:nvGrpSpPr>
            <p:grpSpPr>
              <a:xfrm>
                <a:off x="1777829" y="2278544"/>
                <a:ext cx="2040582" cy="782966"/>
                <a:chOff x="1782324" y="2292945"/>
                <a:chExt cx="2040582" cy="782966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7A8E3048-810A-FCD6-AD66-D54C9CC6EF9C}"/>
                    </a:ext>
                  </a:extLst>
                </p:cNvPr>
                <p:cNvGrpSpPr/>
                <p:nvPr/>
              </p:nvGrpSpPr>
              <p:grpSpPr>
                <a:xfrm>
                  <a:off x="1782324" y="2292945"/>
                  <a:ext cx="2040582" cy="782966"/>
                  <a:chOff x="1784441" y="3775657"/>
                  <a:chExt cx="2040582" cy="782966"/>
                </a:xfrm>
              </p:grpSpPr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A63194D2-6B0C-D04A-EF38-EBADA7FDDA0E}"/>
                      </a:ext>
                    </a:extLst>
                  </p:cNvPr>
                  <p:cNvSpPr/>
                  <p:nvPr/>
                </p:nvSpPr>
                <p:spPr>
                  <a:xfrm>
                    <a:off x="1784441" y="3789697"/>
                    <a:ext cx="2040582" cy="768926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endParaRPr kumimoji="1" lang="ko-Kore-KR" altLang="en-US" sz="850" dirty="0">
                      <a:ln w="3175">
                        <a:solidFill>
                          <a:srgbClr val="000000"/>
                        </a:solidFill>
                      </a:ln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1E40F48-F8E0-A8CD-5EC4-725BD8BCC205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700" y="3775657"/>
                    <a:ext cx="67779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R" sz="1000" b="1" dirty="0"/>
                      <a:t>1</a:t>
                    </a:r>
                    <a:r>
                      <a:rPr kumimoji="1" lang="ko-KR" altLang="en-US" sz="1000" b="1" dirty="0"/>
                      <a:t>번 기기</a:t>
                    </a:r>
                    <a:endParaRPr kumimoji="1" lang="ko-Kore-KR" altLang="en-US" sz="1000" b="1" dirty="0"/>
                  </a:p>
                </p:txBody>
              </p:sp>
            </p:grpSp>
            <p:sp>
              <p:nvSpPr>
                <p:cNvPr id="37" name="모서리가 둥근 직사각형 36">
                  <a:extLst>
                    <a:ext uri="{FF2B5EF4-FFF2-40B4-BE49-F238E27FC236}">
                      <a16:creationId xmlns:a16="http://schemas.microsoft.com/office/drawing/2014/main" id="{26793018-3ABA-7E5D-D661-7F30827672D4}"/>
                    </a:ext>
                  </a:extLst>
                </p:cNvPr>
                <p:cNvSpPr/>
                <p:nvPr/>
              </p:nvSpPr>
              <p:spPr>
                <a:xfrm>
                  <a:off x="2091936" y="2790966"/>
                  <a:ext cx="649867" cy="2462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ore-KR" altLang="en-US" sz="800" dirty="0"/>
                    <a:t>즉시</a:t>
                  </a:r>
                  <a:r>
                    <a:rPr kumimoji="1" lang="ko-KR" altLang="en-US" sz="800" dirty="0"/>
                    <a:t> 퇴치</a:t>
                  </a:r>
                  <a:endParaRPr kumimoji="1" lang="en-US" altLang="ko-KR" sz="800" dirty="0"/>
                </a:p>
                <a:p>
                  <a:pPr algn="ctr"/>
                  <a:r>
                    <a:rPr kumimoji="1" lang="ko-KR" altLang="en-US" sz="800" dirty="0"/>
                    <a:t>작동</a:t>
                  </a:r>
                  <a:endParaRPr kumimoji="1" lang="ko-Kore-KR" altLang="en-US" sz="800" dirty="0"/>
                </a:p>
              </p:txBody>
            </p:sp>
            <p:sp>
              <p:nvSpPr>
                <p:cNvPr id="38" name="모서리가 둥근 직사각형 37">
                  <a:extLst>
                    <a:ext uri="{FF2B5EF4-FFF2-40B4-BE49-F238E27FC236}">
                      <a16:creationId xmlns:a16="http://schemas.microsoft.com/office/drawing/2014/main" id="{338A7397-DF0F-255E-4077-D5A051D02484}"/>
                    </a:ext>
                  </a:extLst>
                </p:cNvPr>
                <p:cNvSpPr/>
                <p:nvPr/>
              </p:nvSpPr>
              <p:spPr>
                <a:xfrm>
                  <a:off x="2845316" y="2781216"/>
                  <a:ext cx="650029" cy="2462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ore-KR" altLang="en-US" sz="800" dirty="0"/>
                    <a:t>기기</a:t>
                  </a:r>
                  <a:endParaRPr kumimoji="1" lang="en-US" altLang="ko-Kore-KR" sz="800" dirty="0"/>
                </a:p>
                <a:p>
                  <a:pPr algn="ctr"/>
                  <a:r>
                    <a:rPr kumimoji="1" lang="ko-Kore-KR" altLang="en-US" sz="800" dirty="0"/>
                    <a:t>재부팅</a:t>
                  </a:r>
                  <a:endParaRPr kumimoji="1" lang="en-US" altLang="ko-KR" sz="800" dirty="0"/>
                </a:p>
              </p:txBody>
            </p:sp>
          </p:grp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AC176FC-E6E7-ED01-57C4-C6553E0C6266}"/>
              </a:ext>
            </a:extLst>
          </p:cNvPr>
          <p:cNvGrpSpPr/>
          <p:nvPr/>
        </p:nvGrpSpPr>
        <p:grpSpPr>
          <a:xfrm>
            <a:off x="3093630" y="1088482"/>
            <a:ext cx="2576870" cy="5119162"/>
            <a:chOff x="1514180" y="1105497"/>
            <a:chExt cx="2576870" cy="5119162"/>
          </a:xfrm>
        </p:grpSpPr>
        <p:sp>
          <p:nvSpPr>
            <p:cNvPr id="54" name="Display">
              <a:extLst>
                <a:ext uri="{FF2B5EF4-FFF2-40B4-BE49-F238E27FC236}">
                  <a16:creationId xmlns:a16="http://schemas.microsoft.com/office/drawing/2014/main" id="{9323F368-0151-3A7E-17C6-AAA31E8E0986}"/>
                </a:ext>
              </a:extLst>
            </p:cNvPr>
            <p:cNvSpPr/>
            <p:nvPr/>
          </p:nvSpPr>
          <p:spPr>
            <a:xfrm>
              <a:off x="1514180" y="1105497"/>
              <a:ext cx="2576870" cy="508342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6B59A259-8F3A-0ABC-E374-73EBF8917965}"/>
                </a:ext>
              </a:extLst>
            </p:cNvPr>
            <p:cNvGrpSpPr/>
            <p:nvPr/>
          </p:nvGrpSpPr>
          <p:grpSpPr>
            <a:xfrm>
              <a:off x="1604461" y="1486112"/>
              <a:ext cx="2411937" cy="4738547"/>
              <a:chOff x="1604461" y="1486112"/>
              <a:chExt cx="2411937" cy="4738547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313076B-3DDD-46AD-6B50-44D3C8E5E8BE}"/>
                  </a:ext>
                </a:extLst>
              </p:cNvPr>
              <p:cNvSpPr txBox="1"/>
              <p:nvPr/>
            </p:nvSpPr>
            <p:spPr>
              <a:xfrm>
                <a:off x="1855014" y="1486112"/>
                <a:ext cx="196789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100" b="1" dirty="0" err="1"/>
                  <a:t>김조류</a:t>
                </a:r>
                <a:r>
                  <a:rPr kumimoji="1" lang="ko-KR" altLang="en-US" sz="1100" b="1" dirty="0"/>
                  <a:t> 님 제 </a:t>
                </a:r>
                <a:r>
                  <a:rPr kumimoji="1" lang="en-US" altLang="ko-KR" sz="1100" b="1" dirty="0"/>
                  <a:t>1</a:t>
                </a:r>
                <a:r>
                  <a:rPr kumimoji="1" lang="ko-KR" altLang="en-US" sz="1100" b="1" dirty="0"/>
                  <a:t>농장 기기 관리</a:t>
                </a:r>
                <a:endParaRPr kumimoji="1" lang="ko-Kore-KR" altLang="en-US" sz="1100" b="1" dirty="0"/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F850A012-B9DF-8E7F-18B2-6113CB99EC72}"/>
                  </a:ext>
                </a:extLst>
              </p:cNvPr>
              <p:cNvGrpSpPr/>
              <p:nvPr/>
            </p:nvGrpSpPr>
            <p:grpSpPr>
              <a:xfrm>
                <a:off x="1604461" y="5623235"/>
                <a:ext cx="2411937" cy="601424"/>
                <a:chOff x="6553710" y="4496173"/>
                <a:chExt cx="2411937" cy="601424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11177E83-5479-EC53-34E9-5D25A31ADB14}"/>
                    </a:ext>
                  </a:extLst>
                </p:cNvPr>
                <p:cNvGrpSpPr/>
                <p:nvPr/>
              </p:nvGrpSpPr>
              <p:grpSpPr>
                <a:xfrm>
                  <a:off x="7102548" y="4496173"/>
                  <a:ext cx="1286541" cy="601424"/>
                  <a:chOff x="7102548" y="4496173"/>
                  <a:chExt cx="1286541" cy="601424"/>
                </a:xfrm>
              </p:grpSpPr>
              <p:cxnSp>
                <p:nvCxnSpPr>
                  <p:cNvPr id="72" name="직선 연결선[R] 71">
                    <a:extLst>
                      <a:ext uri="{FF2B5EF4-FFF2-40B4-BE49-F238E27FC236}">
                        <a16:creationId xmlns:a16="http://schemas.microsoft.com/office/drawing/2014/main" id="{1F16C8E4-5216-D0A8-4092-E32E0D248802}"/>
                      </a:ext>
                    </a:extLst>
                  </p:cNvPr>
                  <p:cNvCxnSpPr/>
                  <p:nvPr/>
                </p:nvCxnSpPr>
                <p:spPr>
                  <a:xfrm>
                    <a:off x="7102548" y="451021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직선 연결선[R] 72">
                    <a:extLst>
                      <a:ext uri="{FF2B5EF4-FFF2-40B4-BE49-F238E27FC236}">
                        <a16:creationId xmlns:a16="http://schemas.microsoft.com/office/drawing/2014/main" id="{120E4E6B-C5B1-FD8B-C7FF-BA96BBD0E73C}"/>
                      </a:ext>
                    </a:extLst>
                  </p:cNvPr>
                  <p:cNvCxnSpPr/>
                  <p:nvPr/>
                </p:nvCxnSpPr>
                <p:spPr>
                  <a:xfrm>
                    <a:off x="7754709" y="449617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연결선[R] 73">
                    <a:extLst>
                      <a:ext uri="{FF2B5EF4-FFF2-40B4-BE49-F238E27FC236}">
                        <a16:creationId xmlns:a16="http://schemas.microsoft.com/office/drawing/2014/main" id="{C51C84D1-8E27-1A63-2A02-6E5EBE750E56}"/>
                      </a:ext>
                    </a:extLst>
                  </p:cNvPr>
                  <p:cNvCxnSpPr/>
                  <p:nvPr/>
                </p:nvCxnSpPr>
                <p:spPr>
                  <a:xfrm>
                    <a:off x="8389089" y="4496173"/>
                    <a:ext cx="0" cy="587384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F3DD8E9-5E31-2832-C3CB-8BBA1AD2EEF9}"/>
                    </a:ext>
                  </a:extLst>
                </p:cNvPr>
                <p:cNvSpPr txBox="1"/>
                <p:nvPr/>
              </p:nvSpPr>
              <p:spPr>
                <a:xfrm>
                  <a:off x="6553710" y="4574469"/>
                  <a:ext cx="4997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퇴치현황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E53B6F-B4D0-9A6C-5205-12A112467F12}"/>
                    </a:ext>
                  </a:extLst>
                </p:cNvPr>
                <p:cNvSpPr txBox="1"/>
                <p:nvPr/>
              </p:nvSpPr>
              <p:spPr>
                <a:xfrm>
                  <a:off x="8465859" y="4680372"/>
                  <a:ext cx="49978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설정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E296AC-6A9B-859C-C54C-F2C3778F5A64}"/>
                    </a:ext>
                  </a:extLst>
                </p:cNvPr>
                <p:cNvSpPr txBox="1"/>
                <p:nvPr/>
              </p:nvSpPr>
              <p:spPr>
                <a:xfrm>
                  <a:off x="7850917" y="4574469"/>
                  <a:ext cx="49978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ore-KR" altLang="en-US" sz="1100" dirty="0">
                      <a:solidFill>
                        <a:schemeClr val="accent4"/>
                      </a:solidFill>
                    </a:rPr>
                    <a:t>기기관리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0BB0DB4-430E-EF1D-6425-4F1A0AF9F74C}"/>
                    </a:ext>
                  </a:extLst>
                </p:cNvPr>
                <p:cNvSpPr txBox="1"/>
                <p:nvPr/>
              </p:nvSpPr>
              <p:spPr>
                <a:xfrm>
                  <a:off x="7109125" y="4588461"/>
                  <a:ext cx="64856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ore-KR" altLang="en-US" sz="1100" dirty="0">
                      <a:solidFill>
                        <a:schemeClr val="bg1"/>
                      </a:solidFill>
                    </a:rPr>
                    <a:t>퇴치</a:t>
                  </a:r>
                  <a:endParaRPr kumimoji="1" lang="en-US" altLang="ko-KR" sz="1100" dirty="0">
                    <a:solidFill>
                      <a:schemeClr val="bg1"/>
                    </a:solidFill>
                  </a:endParaRPr>
                </a:p>
                <a:p>
                  <a:pPr algn="ctr"/>
                  <a:r>
                    <a:rPr kumimoji="1" lang="ko-KR" altLang="en-US" sz="1100" dirty="0">
                      <a:solidFill>
                        <a:schemeClr val="bg1"/>
                      </a:solidFill>
                    </a:rPr>
                    <a:t>통계</a:t>
                  </a:r>
                  <a:endParaRPr kumimoji="1" lang="ko-Kore-KR" altLang="en-US" sz="11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5B681324-C56C-B04B-150F-751654754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64850" y="3774105"/>
                <a:ext cx="2113936" cy="1617112"/>
              </a:xfrm>
              <a:prstGeom prst="rect">
                <a:avLst/>
              </a:prstGeom>
            </p:spPr>
          </p:pic>
          <p:sp>
            <p:nvSpPr>
              <p:cNvPr id="59" name="모서리가 둥근 직사각형 58">
                <a:extLst>
                  <a:ext uri="{FF2B5EF4-FFF2-40B4-BE49-F238E27FC236}">
                    <a16:creationId xmlns:a16="http://schemas.microsoft.com/office/drawing/2014/main" id="{03105E9A-DDD7-8AD0-D9F1-C1426B46CA1B}"/>
                  </a:ext>
                </a:extLst>
              </p:cNvPr>
              <p:cNvSpPr/>
              <p:nvPr/>
            </p:nvSpPr>
            <p:spPr>
              <a:xfrm>
                <a:off x="2393101" y="3197137"/>
                <a:ext cx="824718" cy="2966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800" dirty="0"/>
                  <a:t>녹화영상 받기</a:t>
                </a:r>
                <a:endParaRPr kumimoji="1" lang="ko-Kore-KR" altLang="en-US" sz="800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6F8A4D1-E27C-336B-C1FC-8600196C8974}"/>
                  </a:ext>
                </a:extLst>
              </p:cNvPr>
              <p:cNvGrpSpPr/>
              <p:nvPr/>
            </p:nvGrpSpPr>
            <p:grpSpPr>
              <a:xfrm>
                <a:off x="1777829" y="2278544"/>
                <a:ext cx="2040582" cy="782966"/>
                <a:chOff x="1782324" y="2292945"/>
                <a:chExt cx="2040582" cy="782966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26D68187-39FE-E42C-1822-A33679D5DCEB}"/>
                    </a:ext>
                  </a:extLst>
                </p:cNvPr>
                <p:cNvGrpSpPr/>
                <p:nvPr/>
              </p:nvGrpSpPr>
              <p:grpSpPr>
                <a:xfrm>
                  <a:off x="1782324" y="2292945"/>
                  <a:ext cx="2040582" cy="782966"/>
                  <a:chOff x="1784441" y="3775657"/>
                  <a:chExt cx="2040582" cy="782966"/>
                </a:xfrm>
              </p:grpSpPr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6B4D01B7-B4F6-A4E6-159A-461334E71A8F}"/>
                      </a:ext>
                    </a:extLst>
                  </p:cNvPr>
                  <p:cNvSpPr/>
                  <p:nvPr/>
                </p:nvSpPr>
                <p:spPr>
                  <a:xfrm>
                    <a:off x="1784441" y="3789697"/>
                    <a:ext cx="2040582" cy="768926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endParaRPr kumimoji="1" lang="ko-Kore-KR" altLang="en-US" sz="850" dirty="0">
                      <a:ln w="3175">
                        <a:solidFill>
                          <a:srgbClr val="000000"/>
                        </a:solidFill>
                      </a:ln>
                      <a:solidFill>
                        <a:srgbClr val="000000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1D7F94B-6668-0A80-2650-E0BC9C55759C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700" y="3775657"/>
                    <a:ext cx="67779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R" sz="1000" dirty="0"/>
                      <a:t>1</a:t>
                    </a:r>
                    <a:r>
                      <a:rPr kumimoji="1" lang="ko-KR" altLang="en-US" sz="1000" dirty="0"/>
                      <a:t>번 기기</a:t>
                    </a:r>
                    <a:endParaRPr kumimoji="1" lang="ko-Kore-KR" altLang="en-US" sz="1000" dirty="0"/>
                  </a:p>
                </p:txBody>
              </p:sp>
            </p:grpSp>
            <p:sp>
              <p:nvSpPr>
                <p:cNvPr id="62" name="모서리가 둥근 직사각형 61">
                  <a:extLst>
                    <a:ext uri="{FF2B5EF4-FFF2-40B4-BE49-F238E27FC236}">
                      <a16:creationId xmlns:a16="http://schemas.microsoft.com/office/drawing/2014/main" id="{8CF7F1D2-3E17-35C7-5150-DCF369C99C2F}"/>
                    </a:ext>
                  </a:extLst>
                </p:cNvPr>
                <p:cNvSpPr/>
                <p:nvPr/>
              </p:nvSpPr>
              <p:spPr>
                <a:xfrm>
                  <a:off x="2091936" y="2790966"/>
                  <a:ext cx="649867" cy="2462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ore-KR" altLang="en-US" sz="800" dirty="0"/>
                    <a:t>즉시</a:t>
                  </a:r>
                  <a:r>
                    <a:rPr kumimoji="1" lang="ko-KR" altLang="en-US" sz="800" dirty="0"/>
                    <a:t> 퇴치</a:t>
                  </a:r>
                  <a:endParaRPr kumimoji="1" lang="en-US" altLang="ko-KR" sz="800" dirty="0"/>
                </a:p>
                <a:p>
                  <a:pPr algn="ctr"/>
                  <a:r>
                    <a:rPr kumimoji="1" lang="ko-KR" altLang="en-US" sz="800" dirty="0"/>
                    <a:t>작동</a:t>
                  </a:r>
                  <a:endParaRPr kumimoji="1" lang="ko-Kore-KR" altLang="en-US" sz="800" dirty="0"/>
                </a:p>
              </p:txBody>
            </p:sp>
            <p:sp>
              <p:nvSpPr>
                <p:cNvPr id="63" name="모서리가 둥근 직사각형 62">
                  <a:extLst>
                    <a:ext uri="{FF2B5EF4-FFF2-40B4-BE49-F238E27FC236}">
                      <a16:creationId xmlns:a16="http://schemas.microsoft.com/office/drawing/2014/main" id="{6A4784EF-D01F-6E6D-36BD-654392257E88}"/>
                    </a:ext>
                  </a:extLst>
                </p:cNvPr>
                <p:cNvSpPr/>
                <p:nvPr/>
              </p:nvSpPr>
              <p:spPr>
                <a:xfrm>
                  <a:off x="2845316" y="2781216"/>
                  <a:ext cx="650029" cy="24622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ko-Kore-KR" altLang="en-US" sz="800" dirty="0"/>
                    <a:t>기기</a:t>
                  </a:r>
                  <a:endParaRPr kumimoji="1" lang="en-US" altLang="ko-Kore-KR" sz="800" dirty="0"/>
                </a:p>
                <a:p>
                  <a:pPr algn="ctr"/>
                  <a:r>
                    <a:rPr kumimoji="1" lang="ko-Kore-KR" altLang="en-US" sz="800" dirty="0"/>
                    <a:t>재부팅</a:t>
                  </a:r>
                  <a:endParaRPr kumimoji="1" lang="en-US" altLang="ko-KR" sz="800" dirty="0"/>
                </a:p>
              </p:txBody>
            </p:sp>
          </p:grp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A90D531-F06B-6761-2D45-A258959354F0}"/>
              </a:ext>
            </a:extLst>
          </p:cNvPr>
          <p:cNvGrpSpPr/>
          <p:nvPr/>
        </p:nvGrpSpPr>
        <p:grpSpPr>
          <a:xfrm>
            <a:off x="3265828" y="2467536"/>
            <a:ext cx="2300869" cy="2603341"/>
            <a:chOff x="7176977" y="4496173"/>
            <a:chExt cx="2477386" cy="119224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FA652C7-ADFD-A978-A1CE-C1EEB5F864AD}"/>
                </a:ext>
              </a:extLst>
            </p:cNvPr>
            <p:cNvSpPr/>
            <p:nvPr/>
          </p:nvSpPr>
          <p:spPr>
            <a:xfrm>
              <a:off x="7176977" y="4496173"/>
              <a:ext cx="2477386" cy="11922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7BFC3A-40C3-3EDB-0B9A-B4249890144D}"/>
                </a:ext>
              </a:extLst>
            </p:cNvPr>
            <p:cNvSpPr txBox="1"/>
            <p:nvPr/>
          </p:nvSpPr>
          <p:spPr>
            <a:xfrm>
              <a:off x="7383252" y="4642131"/>
              <a:ext cx="2090461" cy="197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블루투스 연결을 위해 </a:t>
              </a:r>
              <a:endParaRPr kumimoji="1" lang="en-US" altLang="ko-KR" sz="1100" dirty="0"/>
            </a:p>
            <a:p>
              <a:pPr algn="ctr"/>
              <a:r>
                <a:rPr kumimoji="1" lang="ko-KR" altLang="en-US" sz="1100" dirty="0"/>
                <a:t>기기 근처로 이동해주세요</a:t>
              </a:r>
              <a:r>
                <a:rPr kumimoji="1" lang="en-US" altLang="ko-KR" sz="1100" dirty="0"/>
                <a:t>.</a:t>
              </a:r>
              <a:endParaRPr kumimoji="1" lang="en-US" altLang="ko-Kore-KR" sz="11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3FDCB0-BE4D-8C83-49A7-F1AD9DB20806}"/>
              </a:ext>
            </a:extLst>
          </p:cNvPr>
          <p:cNvGrpSpPr/>
          <p:nvPr/>
        </p:nvGrpSpPr>
        <p:grpSpPr>
          <a:xfrm>
            <a:off x="3451195" y="3463903"/>
            <a:ext cx="1812869" cy="584490"/>
            <a:chOff x="7187608" y="3259065"/>
            <a:chExt cx="610145" cy="724347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28BB95C-74BE-C8F9-37C1-254061CAFAC1}"/>
                </a:ext>
              </a:extLst>
            </p:cNvPr>
            <p:cNvSpPr/>
            <p:nvPr/>
          </p:nvSpPr>
          <p:spPr>
            <a:xfrm>
              <a:off x="7187608" y="3259065"/>
              <a:ext cx="606056" cy="7243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95" name="직선 연결선[R] 94">
              <a:extLst>
                <a:ext uri="{FF2B5EF4-FFF2-40B4-BE49-F238E27FC236}">
                  <a16:creationId xmlns:a16="http://schemas.microsoft.com/office/drawing/2014/main" id="{365DD50B-A177-EB46-5269-2F22B5F57BFA}"/>
                </a:ext>
              </a:extLst>
            </p:cNvPr>
            <p:cNvCxnSpPr/>
            <p:nvPr/>
          </p:nvCxnSpPr>
          <p:spPr>
            <a:xfrm>
              <a:off x="7191697" y="3615508"/>
              <a:ext cx="6060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3701A0D-CF66-059A-905E-8A8EFFF6A514}"/>
                </a:ext>
              </a:extLst>
            </p:cNvPr>
            <p:cNvSpPr txBox="1"/>
            <p:nvPr/>
          </p:nvSpPr>
          <p:spPr>
            <a:xfrm>
              <a:off x="7192895" y="3305374"/>
              <a:ext cx="235588" cy="3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b="1" dirty="0"/>
                <a:t>1</a:t>
              </a:r>
              <a:r>
                <a:rPr kumimoji="1" lang="ko-KR" altLang="en-US" sz="1050" b="1" dirty="0"/>
                <a:t>번 기기</a:t>
              </a:r>
              <a:endParaRPr kumimoji="1" lang="ko-Kore-KR" altLang="en-US" sz="8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570130-1D23-82E2-527F-F2574389CF78}"/>
                </a:ext>
              </a:extLst>
            </p:cNvPr>
            <p:cNvSpPr txBox="1"/>
            <p:nvPr/>
          </p:nvSpPr>
          <p:spPr>
            <a:xfrm>
              <a:off x="7191376" y="3663266"/>
              <a:ext cx="232930" cy="3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50" b="1" dirty="0"/>
                <a:t>2</a:t>
              </a:r>
              <a:r>
                <a:rPr kumimoji="1" lang="ko-KR" altLang="en-US" sz="1050" b="1" dirty="0"/>
                <a:t>번 기기</a:t>
              </a:r>
              <a:endParaRPr kumimoji="1" lang="ko-Kore-KR" altLang="en-US" sz="80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674ACE8-82D4-6B24-C824-DCFF0EEC298F}"/>
              </a:ext>
            </a:extLst>
          </p:cNvPr>
          <p:cNvSpPr txBox="1"/>
          <p:nvPr/>
        </p:nvSpPr>
        <p:spPr>
          <a:xfrm>
            <a:off x="3445870" y="3208533"/>
            <a:ext cx="1157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100" b="1" dirty="0"/>
              <a:t>연결</a:t>
            </a:r>
            <a:r>
              <a:rPr kumimoji="1" lang="ko-KR" altLang="en-US" sz="1100" b="1" dirty="0"/>
              <a:t> 가능 기기</a:t>
            </a:r>
            <a:endParaRPr kumimoji="1" lang="ko-Kore-KR" altLang="en-US" sz="1100" b="1" dirty="0"/>
          </a:p>
        </p:txBody>
      </p:sp>
      <p:sp>
        <p:nvSpPr>
          <p:cNvPr id="103" name="도넛[D] 102">
            <a:extLst>
              <a:ext uri="{FF2B5EF4-FFF2-40B4-BE49-F238E27FC236}">
                <a16:creationId xmlns:a16="http://schemas.microsoft.com/office/drawing/2014/main" id="{8810C57C-8336-3912-426A-DE5F7529B9AE}"/>
              </a:ext>
            </a:extLst>
          </p:cNvPr>
          <p:cNvSpPr/>
          <p:nvPr/>
        </p:nvSpPr>
        <p:spPr>
          <a:xfrm flipH="1">
            <a:off x="5045859" y="3530415"/>
            <a:ext cx="127591" cy="140575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DACC21F-ABE5-F9CA-48B3-660770345FE6}"/>
              </a:ext>
            </a:extLst>
          </p:cNvPr>
          <p:cNvGrpSpPr/>
          <p:nvPr/>
        </p:nvGrpSpPr>
        <p:grpSpPr>
          <a:xfrm>
            <a:off x="3640971" y="4122195"/>
            <a:ext cx="1524913" cy="763121"/>
            <a:chOff x="8668311" y="4391144"/>
            <a:chExt cx="1347343" cy="10818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D5A15D-FA21-7D4D-91A1-ABD58BD39B7D}"/>
                </a:ext>
              </a:extLst>
            </p:cNvPr>
            <p:cNvGrpSpPr/>
            <p:nvPr/>
          </p:nvGrpSpPr>
          <p:grpSpPr>
            <a:xfrm>
              <a:off x="8668311" y="4391144"/>
              <a:ext cx="1347343" cy="1081875"/>
              <a:chOff x="7176695" y="3236400"/>
              <a:chExt cx="344231" cy="973448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4B6F247-0BDD-3BD6-711B-E0C753D7C39E}"/>
                  </a:ext>
                </a:extLst>
              </p:cNvPr>
              <p:cNvSpPr/>
              <p:nvPr/>
            </p:nvSpPr>
            <p:spPr>
              <a:xfrm>
                <a:off x="7177424" y="3259061"/>
                <a:ext cx="343502" cy="95078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57157780-64D8-183F-71D3-AE098CFE8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977" y="3561219"/>
                <a:ext cx="3439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[R] 26">
                <a:extLst>
                  <a:ext uri="{FF2B5EF4-FFF2-40B4-BE49-F238E27FC236}">
                    <a16:creationId xmlns:a16="http://schemas.microsoft.com/office/drawing/2014/main" id="{9FEF01AE-B474-8DAC-BE8D-456A6CDC7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977" y="3885856"/>
                <a:ext cx="34394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51AE38-6B59-358E-711E-4F8CFC3CE212}"/>
                  </a:ext>
                </a:extLst>
              </p:cNvPr>
              <p:cNvSpPr txBox="1"/>
              <p:nvPr/>
            </p:nvSpPr>
            <p:spPr>
              <a:xfrm>
                <a:off x="7176958" y="3236400"/>
                <a:ext cx="252576" cy="24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/>
                  <a:t>2</a:t>
                </a:r>
                <a:r>
                  <a:rPr kumimoji="1" lang="en-US" altLang="ko-KR" sz="1200" dirty="0"/>
                  <a:t>023-07-22</a:t>
                </a:r>
                <a:endParaRPr kumimoji="1" lang="ko-Kore-KR" altLang="en-US" sz="10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D87BC9E-4014-D7C8-93A7-EB00B635BDDB}"/>
                  </a:ext>
                </a:extLst>
              </p:cNvPr>
              <p:cNvSpPr txBox="1"/>
              <p:nvPr/>
            </p:nvSpPr>
            <p:spPr>
              <a:xfrm>
                <a:off x="7176695" y="3863359"/>
                <a:ext cx="245459" cy="249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/>
                  <a:t>2</a:t>
                </a:r>
                <a:r>
                  <a:rPr kumimoji="1" lang="en-US" altLang="ko-KR" sz="1200" dirty="0"/>
                  <a:t>023-07-24</a:t>
                </a:r>
                <a:endParaRPr kumimoji="1" lang="ko-Kore-KR" altLang="en-US" sz="10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5FB1DE1-6511-F186-BA43-032FA91322D4}"/>
                  </a:ext>
                </a:extLst>
              </p:cNvPr>
              <p:cNvSpPr txBox="1"/>
              <p:nvPr/>
            </p:nvSpPr>
            <p:spPr>
              <a:xfrm>
                <a:off x="7176695" y="3538541"/>
                <a:ext cx="245459" cy="249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200" dirty="0"/>
                  <a:t>2</a:t>
                </a:r>
                <a:r>
                  <a:rPr kumimoji="1" lang="en-US" altLang="ko-KR" sz="1200" dirty="0"/>
                  <a:t>023-07-23</a:t>
                </a:r>
                <a:endParaRPr kumimoji="1" lang="ko-Kore-KR" altLang="en-US" sz="1200" dirty="0"/>
              </a:p>
            </p:txBody>
          </p:sp>
        </p:grpSp>
        <p:sp>
          <p:nvSpPr>
            <p:cNvPr id="9" name="아래쪽 화살표[D] 8">
              <a:extLst>
                <a:ext uri="{FF2B5EF4-FFF2-40B4-BE49-F238E27FC236}">
                  <a16:creationId xmlns:a16="http://schemas.microsoft.com/office/drawing/2014/main" id="{ED00534D-51D6-9296-02A2-1A345E5680B9}"/>
                </a:ext>
              </a:extLst>
            </p:cNvPr>
            <p:cNvSpPr/>
            <p:nvPr/>
          </p:nvSpPr>
          <p:spPr>
            <a:xfrm>
              <a:off x="9690694" y="4541551"/>
              <a:ext cx="157029" cy="15119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아래쪽 화살표[D] 105">
              <a:extLst>
                <a:ext uri="{FF2B5EF4-FFF2-40B4-BE49-F238E27FC236}">
                  <a16:creationId xmlns:a16="http://schemas.microsoft.com/office/drawing/2014/main" id="{658E5177-E4F1-6046-FF2F-D48BADDCB072}"/>
                </a:ext>
              </a:extLst>
            </p:cNvPr>
            <p:cNvSpPr/>
            <p:nvPr/>
          </p:nvSpPr>
          <p:spPr>
            <a:xfrm>
              <a:off x="9690694" y="4861591"/>
              <a:ext cx="157029" cy="15119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아래쪽 화살표[D] 106">
              <a:extLst>
                <a:ext uri="{FF2B5EF4-FFF2-40B4-BE49-F238E27FC236}">
                  <a16:creationId xmlns:a16="http://schemas.microsoft.com/office/drawing/2014/main" id="{4D2A5874-B665-35C3-E192-648F813B45C6}"/>
                </a:ext>
              </a:extLst>
            </p:cNvPr>
            <p:cNvSpPr/>
            <p:nvPr/>
          </p:nvSpPr>
          <p:spPr>
            <a:xfrm>
              <a:off x="9690694" y="5215921"/>
              <a:ext cx="157029" cy="15119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40E0A27-1C45-B4F1-0B6F-0A0C12E91C02}"/>
              </a:ext>
            </a:extLst>
          </p:cNvPr>
          <p:cNvGrpSpPr/>
          <p:nvPr/>
        </p:nvGrpSpPr>
        <p:grpSpPr>
          <a:xfrm>
            <a:off x="218408" y="988454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6F822E1-CEBB-1D6A-02B0-1EC59B0F814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B991DFAD-3B20-4420-542F-AD00E50850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88F33EEB-CEC4-B397-3F38-B80EFE233CDC}"/>
              </a:ext>
            </a:extLst>
          </p:cNvPr>
          <p:cNvGrpSpPr/>
          <p:nvPr/>
        </p:nvGrpSpPr>
        <p:grpSpPr>
          <a:xfrm>
            <a:off x="3086867" y="2382891"/>
            <a:ext cx="388720" cy="200055"/>
            <a:chOff x="4727047" y="5307508"/>
            <a:chExt cx="388720" cy="200055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20C25C4-93B0-64E9-71FD-4D22264209D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4" name="TextBox 27">
              <a:extLst>
                <a:ext uri="{FF2B5EF4-FFF2-40B4-BE49-F238E27FC236}">
                  <a16:creationId xmlns:a16="http://schemas.microsoft.com/office/drawing/2014/main" id="{9C431A87-44FD-ED4E-904B-6D17353C07D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EB1658-7320-910F-2353-7E879229E28A}"/>
              </a:ext>
            </a:extLst>
          </p:cNvPr>
          <p:cNvGrpSpPr/>
          <p:nvPr/>
        </p:nvGrpSpPr>
        <p:grpSpPr>
          <a:xfrm>
            <a:off x="3093630" y="5584255"/>
            <a:ext cx="2578987" cy="594240"/>
            <a:chOff x="7546829" y="4496172"/>
            <a:chExt cx="2578987" cy="5942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ECB316C-6E7A-4D2A-B33C-9EA240C6C99A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81F11E70-F865-1BD7-EE6C-AD4DD49F93E7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3DA0A055-A5DD-5C5D-A054-FC3AF7E70B30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ADF1C5-A24D-B454-FD1B-8D7907F55289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7387AF-6A83-F323-C4E0-B9FC8EACEF70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1B68A0-B7A4-FECB-82C7-F65582167866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기기관리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E29D6C-BF00-18A6-0424-EC27255754D9}"/>
              </a:ext>
            </a:extLst>
          </p:cNvPr>
          <p:cNvGrpSpPr/>
          <p:nvPr/>
        </p:nvGrpSpPr>
        <p:grpSpPr>
          <a:xfrm>
            <a:off x="404225" y="5599364"/>
            <a:ext cx="2578987" cy="594240"/>
            <a:chOff x="7546829" y="4496172"/>
            <a:chExt cx="2578987" cy="594240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71288E-4C1F-5456-C22E-E0A445AF0AF1}"/>
                </a:ext>
              </a:extLst>
            </p:cNvPr>
            <p:cNvSpPr/>
            <p:nvPr/>
          </p:nvSpPr>
          <p:spPr>
            <a:xfrm>
              <a:off x="7546829" y="4496173"/>
              <a:ext cx="2578987" cy="587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9" name="직선 연결선[R] 98">
              <a:extLst>
                <a:ext uri="{FF2B5EF4-FFF2-40B4-BE49-F238E27FC236}">
                  <a16:creationId xmlns:a16="http://schemas.microsoft.com/office/drawing/2014/main" id="{24B49487-F8EB-4D59-BBDD-516E92EBC3D3}"/>
                </a:ext>
              </a:extLst>
            </p:cNvPr>
            <p:cNvCxnSpPr/>
            <p:nvPr/>
          </p:nvCxnSpPr>
          <p:spPr>
            <a:xfrm>
              <a:off x="8392345" y="4503028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[R] 100">
              <a:extLst>
                <a:ext uri="{FF2B5EF4-FFF2-40B4-BE49-F238E27FC236}">
                  <a16:creationId xmlns:a16="http://schemas.microsoft.com/office/drawing/2014/main" id="{2F2727C9-602B-37F2-A262-B4E2A767049B}"/>
                </a:ext>
              </a:extLst>
            </p:cNvPr>
            <p:cNvCxnSpPr/>
            <p:nvPr/>
          </p:nvCxnSpPr>
          <p:spPr>
            <a:xfrm>
              <a:off x="9305725" y="4496172"/>
              <a:ext cx="0" cy="58738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90D297-5030-3BED-CB2A-25322067AA17}"/>
                </a:ext>
              </a:extLst>
            </p:cNvPr>
            <p:cNvSpPr txBox="1"/>
            <p:nvPr/>
          </p:nvSpPr>
          <p:spPr>
            <a:xfrm>
              <a:off x="7743291" y="4564739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퇴치현황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8B45BAC-9C70-CD23-12A0-1B19BCA29CE5}"/>
                </a:ext>
              </a:extLst>
            </p:cNvPr>
            <p:cNvSpPr txBox="1"/>
            <p:nvPr/>
          </p:nvSpPr>
          <p:spPr>
            <a:xfrm>
              <a:off x="9454992" y="4649378"/>
              <a:ext cx="49978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bg1"/>
                  </a:solidFill>
                </a:rPr>
                <a:t>설정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7560815-448B-3AE9-6C7B-A41831B0482B}"/>
                </a:ext>
              </a:extLst>
            </p:cNvPr>
            <p:cNvSpPr txBox="1"/>
            <p:nvPr/>
          </p:nvSpPr>
          <p:spPr>
            <a:xfrm>
              <a:off x="8628091" y="4578733"/>
              <a:ext cx="4997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100" dirty="0">
                  <a:solidFill>
                    <a:schemeClr val="accent4"/>
                  </a:solidFill>
                </a:rPr>
                <a:t>기기관리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C15EEF79-EE32-06BC-93B9-D4B71F84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51" y="3974605"/>
            <a:ext cx="2400092" cy="1481871"/>
          </a:xfrm>
          <a:prstGeom prst="rect">
            <a:avLst/>
          </a:prstGeom>
        </p:spPr>
      </p:pic>
      <p:sp>
        <p:nvSpPr>
          <p:cNvPr id="18" name="모서리가 둥근 사각형 설명선[R] 17">
            <a:extLst>
              <a:ext uri="{FF2B5EF4-FFF2-40B4-BE49-F238E27FC236}">
                <a16:creationId xmlns:a16="http://schemas.microsoft.com/office/drawing/2014/main" id="{015C65ED-1B33-C44D-7BF3-6880BDE885F1}"/>
              </a:ext>
            </a:extLst>
          </p:cNvPr>
          <p:cNvSpPr/>
          <p:nvPr/>
        </p:nvSpPr>
        <p:spPr>
          <a:xfrm>
            <a:off x="1665400" y="4278027"/>
            <a:ext cx="554026" cy="229241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b="1" dirty="0">
                <a:solidFill>
                  <a:schemeClr val="tx1"/>
                </a:solidFill>
              </a:rPr>
              <a:t>1</a:t>
            </a:r>
            <a:r>
              <a:rPr kumimoji="1" lang="ko-KR" altLang="en-US" sz="700" b="1" dirty="0">
                <a:solidFill>
                  <a:schemeClr val="tx1"/>
                </a:solidFill>
              </a:rPr>
              <a:t>번 기기</a:t>
            </a:r>
            <a:endParaRPr kumimoji="1" lang="ko-Kore-KR" altLang="en-US" sz="700" b="1" dirty="0">
              <a:solidFill>
                <a:schemeClr val="tx1"/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E117FDE-079A-7B23-7A52-41FB9729D0BB}"/>
              </a:ext>
            </a:extLst>
          </p:cNvPr>
          <p:cNvGrpSpPr/>
          <p:nvPr/>
        </p:nvGrpSpPr>
        <p:grpSpPr>
          <a:xfrm>
            <a:off x="308408" y="3845651"/>
            <a:ext cx="388720" cy="200055"/>
            <a:chOff x="4727047" y="5307508"/>
            <a:chExt cx="388720" cy="200055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F0B15B6-CCA4-3C83-3BFC-EC0362E36D6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1" name="TextBox 27">
              <a:extLst>
                <a:ext uri="{FF2B5EF4-FFF2-40B4-BE49-F238E27FC236}">
                  <a16:creationId xmlns:a16="http://schemas.microsoft.com/office/drawing/2014/main" id="{2AF3E7C3-79E6-8706-843A-F966D680B57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825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14639</TotalTime>
  <Words>1418</Words>
  <Application>Microsoft Macintosh PowerPoint</Application>
  <PresentationFormat>와이드스크린</PresentationFormat>
  <Paragraphs>597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Apple Color Emoji</vt:lpstr>
      <vt:lpstr>Arial</vt:lpstr>
      <vt:lpstr>Calibri</vt:lpstr>
      <vt:lpstr>Calibri Light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김선규</dc:creator>
  <cp:lastModifiedBy>김선규</cp:lastModifiedBy>
  <cp:revision>153</cp:revision>
  <dcterms:created xsi:type="dcterms:W3CDTF">2023-07-25T07:23:01Z</dcterms:created>
  <dcterms:modified xsi:type="dcterms:W3CDTF">2023-08-30T04:47:29Z</dcterms:modified>
</cp:coreProperties>
</file>