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E418A-7F6F-4930-A58C-1C703C1F750A}" v="23" dt="2024-05-20T11:28:1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윤혁" userId="ff9e19bc-9426-4d78-9f9d-dd6179895ba9" providerId="ADAL" clId="{5C6E418A-7F6F-4930-A58C-1C703C1F750A}"/>
    <pc:docChg chg="undo custSel addSld modSld">
      <pc:chgData name="정윤혁" userId="ff9e19bc-9426-4d78-9f9d-dd6179895ba9" providerId="ADAL" clId="{5C6E418A-7F6F-4930-A58C-1C703C1F750A}" dt="2024-05-20T11:29:14.746" v="342" actId="9405"/>
      <pc:docMkLst>
        <pc:docMk/>
      </pc:docMkLst>
      <pc:sldChg chg="addSp delSp modSp new mod">
        <pc:chgData name="정윤혁" userId="ff9e19bc-9426-4d78-9f9d-dd6179895ba9" providerId="ADAL" clId="{5C6E418A-7F6F-4930-A58C-1C703C1F750A}" dt="2024-05-20T11:09:46.824" v="19" actId="9405"/>
        <pc:sldMkLst>
          <pc:docMk/>
          <pc:sldMk cId="3769371924" sldId="256"/>
        </pc:sldMkLst>
        <pc:spChg chg="del">
          <ac:chgData name="정윤혁" userId="ff9e19bc-9426-4d78-9f9d-dd6179895ba9" providerId="ADAL" clId="{5C6E418A-7F6F-4930-A58C-1C703C1F750A}" dt="2024-05-20T11:04:57.706" v="1" actId="478"/>
          <ac:spMkLst>
            <pc:docMk/>
            <pc:sldMk cId="3769371924" sldId="256"/>
            <ac:spMk id="2" creationId="{B931E9E2-F615-12CE-7911-1AE20C49FEFB}"/>
          </ac:spMkLst>
        </pc:spChg>
        <pc:spChg chg="del">
          <ac:chgData name="정윤혁" userId="ff9e19bc-9426-4d78-9f9d-dd6179895ba9" providerId="ADAL" clId="{5C6E418A-7F6F-4930-A58C-1C703C1F750A}" dt="2024-05-20T11:04:58.611" v="2" actId="478"/>
          <ac:spMkLst>
            <pc:docMk/>
            <pc:sldMk cId="3769371924" sldId="256"/>
            <ac:spMk id="3" creationId="{C7204708-1B4B-451C-F649-6A935BB69B03}"/>
          </ac:spMkLst>
        </pc:spChg>
        <pc:picChg chg="add mod">
          <ac:chgData name="정윤혁" userId="ff9e19bc-9426-4d78-9f9d-dd6179895ba9" providerId="ADAL" clId="{5C6E418A-7F6F-4930-A58C-1C703C1F750A}" dt="2024-05-20T11:05:31.191" v="10" actId="1076"/>
          <ac:picMkLst>
            <pc:docMk/>
            <pc:sldMk cId="3769371924" sldId="256"/>
            <ac:picMk id="5" creationId="{0D4B7A71-5AC0-24D3-6CCB-B583F75D1337}"/>
          </ac:picMkLst>
        </pc:picChg>
        <pc:picChg chg="add mod">
          <ac:chgData name="정윤혁" userId="ff9e19bc-9426-4d78-9f9d-dd6179895ba9" providerId="ADAL" clId="{5C6E418A-7F6F-4930-A58C-1C703C1F750A}" dt="2024-05-20T11:05:28.814" v="9" actId="1076"/>
          <ac:picMkLst>
            <pc:docMk/>
            <pc:sldMk cId="3769371924" sldId="256"/>
            <ac:picMk id="7" creationId="{3610B7BD-5460-A073-6AB4-8CA6CA1CB072}"/>
          </ac:picMkLst>
        </pc:picChg>
        <pc:picChg chg="add mod">
          <ac:chgData name="정윤혁" userId="ff9e19bc-9426-4d78-9f9d-dd6179895ba9" providerId="ADAL" clId="{5C6E418A-7F6F-4930-A58C-1C703C1F750A}" dt="2024-05-20T11:08:55.128" v="13" actId="1076"/>
          <ac:picMkLst>
            <pc:docMk/>
            <pc:sldMk cId="3769371924" sldId="256"/>
            <ac:picMk id="9" creationId="{A32CF8DC-9732-B671-CD41-0D5090076F7D}"/>
          </ac:picMkLst>
        </pc:picChg>
        <pc:picChg chg="add mod">
          <ac:chgData name="정윤혁" userId="ff9e19bc-9426-4d78-9f9d-dd6179895ba9" providerId="ADAL" clId="{5C6E418A-7F6F-4930-A58C-1C703C1F750A}" dt="2024-05-20T11:09:17.008" v="17" actId="1076"/>
          <ac:picMkLst>
            <pc:docMk/>
            <pc:sldMk cId="3769371924" sldId="256"/>
            <ac:picMk id="11" creationId="{9C50572E-C144-986C-E249-B4EFD4B6498C}"/>
          </ac:picMkLst>
        </pc:picChg>
        <pc:inkChg chg="add">
          <ac:chgData name="정윤혁" userId="ff9e19bc-9426-4d78-9f9d-dd6179895ba9" providerId="ADAL" clId="{5C6E418A-7F6F-4930-A58C-1C703C1F750A}" dt="2024-05-20T11:09:43.842" v="18" actId="9405"/>
          <ac:inkMkLst>
            <pc:docMk/>
            <pc:sldMk cId="3769371924" sldId="256"/>
            <ac:inkMk id="12" creationId="{9FAF027F-A1E0-E958-3F2B-C4B322A3612C}"/>
          </ac:inkMkLst>
        </pc:inkChg>
        <pc:inkChg chg="add">
          <ac:chgData name="정윤혁" userId="ff9e19bc-9426-4d78-9f9d-dd6179895ba9" providerId="ADAL" clId="{5C6E418A-7F6F-4930-A58C-1C703C1F750A}" dt="2024-05-20T11:09:46.824" v="19" actId="9405"/>
          <ac:inkMkLst>
            <pc:docMk/>
            <pc:sldMk cId="3769371924" sldId="256"/>
            <ac:inkMk id="13" creationId="{83AADDA9-5A7B-7955-F788-4CDBFCC3C631}"/>
          </ac:inkMkLst>
        </pc:inkChg>
      </pc:sldChg>
      <pc:sldChg chg="addSp delSp modSp new mod">
        <pc:chgData name="정윤혁" userId="ff9e19bc-9426-4d78-9f9d-dd6179895ba9" providerId="ADAL" clId="{5C6E418A-7F6F-4930-A58C-1C703C1F750A}" dt="2024-05-20T11:20:26.500" v="254" actId="9405"/>
        <pc:sldMkLst>
          <pc:docMk/>
          <pc:sldMk cId="742561504" sldId="257"/>
        </pc:sldMkLst>
        <pc:spChg chg="del">
          <ac:chgData name="정윤혁" userId="ff9e19bc-9426-4d78-9f9d-dd6179895ba9" providerId="ADAL" clId="{5C6E418A-7F6F-4930-A58C-1C703C1F750A}" dt="2024-05-20T11:10:04.128" v="22" actId="478"/>
          <ac:spMkLst>
            <pc:docMk/>
            <pc:sldMk cId="742561504" sldId="257"/>
            <ac:spMk id="2" creationId="{B92F7B55-BE97-FE15-7380-679F42B77CD5}"/>
          </ac:spMkLst>
        </pc:spChg>
        <pc:spChg chg="del">
          <ac:chgData name="정윤혁" userId="ff9e19bc-9426-4d78-9f9d-dd6179895ba9" providerId="ADAL" clId="{5C6E418A-7F6F-4930-A58C-1C703C1F750A}" dt="2024-05-20T11:10:03.209" v="21" actId="478"/>
          <ac:spMkLst>
            <pc:docMk/>
            <pc:sldMk cId="742561504" sldId="257"/>
            <ac:spMk id="3" creationId="{5224A6DB-2BCE-E8EE-59D2-59AD2D61D80B}"/>
          </ac:spMkLst>
        </pc:spChg>
        <pc:spChg chg="add mod">
          <ac:chgData name="정윤혁" userId="ff9e19bc-9426-4d78-9f9d-dd6179895ba9" providerId="ADAL" clId="{5C6E418A-7F6F-4930-A58C-1C703C1F750A}" dt="2024-05-20T11:14:31.823" v="231" actId="1076"/>
          <ac:spMkLst>
            <pc:docMk/>
            <pc:sldMk cId="742561504" sldId="257"/>
            <ac:spMk id="4" creationId="{ACC031EF-BFFF-C479-04CC-3B07C1331363}"/>
          </ac:spMkLst>
        </pc:spChg>
        <pc:spChg chg="add mod">
          <ac:chgData name="정윤혁" userId="ff9e19bc-9426-4d78-9f9d-dd6179895ba9" providerId="ADAL" clId="{5C6E418A-7F6F-4930-A58C-1C703C1F750A}" dt="2024-05-20T11:14:27.399" v="229" actId="1076"/>
          <ac:spMkLst>
            <pc:docMk/>
            <pc:sldMk cId="742561504" sldId="257"/>
            <ac:spMk id="5" creationId="{E5ED9BEA-3D32-D3D1-E0EB-9B3538B2E0B4}"/>
          </ac:spMkLst>
        </pc:spChg>
        <pc:graphicFrameChg chg="add del">
          <ac:chgData name="정윤혁" userId="ff9e19bc-9426-4d78-9f9d-dd6179895ba9" providerId="ADAL" clId="{5C6E418A-7F6F-4930-A58C-1C703C1F750A}" dt="2024-05-20T11:12:54.444" v="154" actId="3680"/>
          <ac:graphicFrameMkLst>
            <pc:docMk/>
            <pc:sldMk cId="742561504" sldId="257"/>
            <ac:graphicFrameMk id="6" creationId="{7ADDFB4E-E353-6D5F-0B7D-C738061B6F31}"/>
          </ac:graphicFrameMkLst>
        </pc:graphicFrameChg>
        <pc:graphicFrameChg chg="add del modGraphic">
          <ac:chgData name="정윤혁" userId="ff9e19bc-9426-4d78-9f9d-dd6179895ba9" providerId="ADAL" clId="{5C6E418A-7F6F-4930-A58C-1C703C1F750A}" dt="2024-05-20T11:13:02.475" v="158" actId="3680"/>
          <ac:graphicFrameMkLst>
            <pc:docMk/>
            <pc:sldMk cId="742561504" sldId="257"/>
            <ac:graphicFrameMk id="7" creationId="{50781B49-73CE-80B0-7B8C-E4EDE7065CD1}"/>
          </ac:graphicFrameMkLst>
        </pc:graphicFrameChg>
        <pc:graphicFrameChg chg="add mod modGraphic">
          <ac:chgData name="정윤혁" userId="ff9e19bc-9426-4d78-9f9d-dd6179895ba9" providerId="ADAL" clId="{5C6E418A-7F6F-4930-A58C-1C703C1F750A}" dt="2024-05-20T11:14:22.576" v="227" actId="1076"/>
          <ac:graphicFrameMkLst>
            <pc:docMk/>
            <pc:sldMk cId="742561504" sldId="257"/>
            <ac:graphicFrameMk id="8" creationId="{905C7996-F805-1F25-5F80-0710E5A76963}"/>
          </ac:graphicFrameMkLst>
        </pc:graphicFrameChg>
        <pc:picChg chg="add mod">
          <ac:chgData name="정윤혁" userId="ff9e19bc-9426-4d78-9f9d-dd6179895ba9" providerId="ADAL" clId="{5C6E418A-7F6F-4930-A58C-1C703C1F750A}" dt="2024-05-20T11:14:29.615" v="230" actId="1076"/>
          <ac:picMkLst>
            <pc:docMk/>
            <pc:sldMk cId="742561504" sldId="257"/>
            <ac:picMk id="1026" creationId="{30862229-D271-6C84-3084-A9548F76BD66}"/>
          </ac:picMkLst>
        </pc:picChg>
        <pc:picChg chg="add mod">
          <ac:chgData name="정윤혁" userId="ff9e19bc-9426-4d78-9f9d-dd6179895ba9" providerId="ADAL" clId="{5C6E418A-7F6F-4930-A58C-1C703C1F750A}" dt="2024-05-20T11:16:31.286" v="236" actId="1076"/>
          <ac:picMkLst>
            <pc:docMk/>
            <pc:sldMk cId="742561504" sldId="257"/>
            <ac:picMk id="1028" creationId="{FE1DDC72-9192-BA6A-7E6A-F290551E7F5A}"/>
          </ac:picMkLst>
        </pc:picChg>
        <pc:picChg chg="add mod">
          <ac:chgData name="정윤혁" userId="ff9e19bc-9426-4d78-9f9d-dd6179895ba9" providerId="ADAL" clId="{5C6E418A-7F6F-4930-A58C-1C703C1F750A}" dt="2024-05-20T11:16:33.191" v="237" actId="1076"/>
          <ac:picMkLst>
            <pc:docMk/>
            <pc:sldMk cId="742561504" sldId="257"/>
            <ac:picMk id="1030" creationId="{79ABD2BF-A13F-FEFF-DE72-7B00B85A0EBE}"/>
          </ac:picMkLst>
        </pc:picChg>
        <pc:inkChg chg="add">
          <ac:chgData name="정윤혁" userId="ff9e19bc-9426-4d78-9f9d-dd6179895ba9" providerId="ADAL" clId="{5C6E418A-7F6F-4930-A58C-1C703C1F750A}" dt="2024-05-20T11:16:27.799" v="232" actId="9405"/>
          <ac:inkMkLst>
            <pc:docMk/>
            <pc:sldMk cId="742561504" sldId="257"/>
            <ac:inkMk id="9" creationId="{F186B601-5968-1E9E-998C-207CC5A2C1EE}"/>
          </ac:inkMkLst>
        </pc:inkChg>
        <pc:inkChg chg="add">
          <ac:chgData name="정윤혁" userId="ff9e19bc-9426-4d78-9f9d-dd6179895ba9" providerId="ADAL" clId="{5C6E418A-7F6F-4930-A58C-1C703C1F750A}" dt="2024-05-20T11:16:58.462" v="238" actId="9405"/>
          <ac:inkMkLst>
            <pc:docMk/>
            <pc:sldMk cId="742561504" sldId="257"/>
            <ac:inkMk id="10" creationId="{7E661B74-924F-3245-1104-77FE0C44AFC9}"/>
          </ac:inkMkLst>
        </pc:inkChg>
        <pc:inkChg chg="add del">
          <ac:chgData name="정윤혁" userId="ff9e19bc-9426-4d78-9f9d-dd6179895ba9" providerId="ADAL" clId="{5C6E418A-7F6F-4930-A58C-1C703C1F750A}" dt="2024-05-20T11:17:10.077" v="242" actId="9405"/>
          <ac:inkMkLst>
            <pc:docMk/>
            <pc:sldMk cId="742561504" sldId="257"/>
            <ac:inkMk id="11" creationId="{27EAEA3F-593A-62B4-681A-84EDB286774C}"/>
          </ac:inkMkLst>
        </pc:inkChg>
        <pc:inkChg chg="add del">
          <ac:chgData name="정윤혁" userId="ff9e19bc-9426-4d78-9f9d-dd6179895ba9" providerId="ADAL" clId="{5C6E418A-7F6F-4930-A58C-1C703C1F750A}" dt="2024-05-20T11:17:09.852" v="241" actId="9405"/>
          <ac:inkMkLst>
            <pc:docMk/>
            <pc:sldMk cId="742561504" sldId="257"/>
            <ac:inkMk id="12" creationId="{96ADC389-ED4B-1B3D-A31F-E2BD1CAD53C3}"/>
          </ac:inkMkLst>
        </pc:inkChg>
        <pc:inkChg chg="add">
          <ac:chgData name="정윤혁" userId="ff9e19bc-9426-4d78-9f9d-dd6179895ba9" providerId="ADAL" clId="{5C6E418A-7F6F-4930-A58C-1C703C1F750A}" dt="2024-05-20T11:17:25.084" v="243" actId="9405"/>
          <ac:inkMkLst>
            <pc:docMk/>
            <pc:sldMk cId="742561504" sldId="257"/>
            <ac:inkMk id="13" creationId="{F6393730-8C38-224A-5C8A-96040735D7CE}"/>
          </ac:inkMkLst>
        </pc:inkChg>
        <pc:inkChg chg="add">
          <ac:chgData name="정윤혁" userId="ff9e19bc-9426-4d78-9f9d-dd6179895ba9" providerId="ADAL" clId="{5C6E418A-7F6F-4930-A58C-1C703C1F750A}" dt="2024-05-20T11:18:09.921" v="244" actId="9405"/>
          <ac:inkMkLst>
            <pc:docMk/>
            <pc:sldMk cId="742561504" sldId="257"/>
            <ac:inkMk id="14" creationId="{772BE8BD-20FE-C867-4F06-730A80BCA9E7}"/>
          </ac:inkMkLst>
        </pc:inkChg>
        <pc:inkChg chg="add del">
          <ac:chgData name="정윤혁" userId="ff9e19bc-9426-4d78-9f9d-dd6179895ba9" providerId="ADAL" clId="{5C6E418A-7F6F-4930-A58C-1C703C1F750A}" dt="2024-05-20T11:18:49.593" v="250" actId="9405"/>
          <ac:inkMkLst>
            <pc:docMk/>
            <pc:sldMk cId="742561504" sldId="257"/>
            <ac:inkMk id="15" creationId="{CEFCD2F5-7FAB-25FD-EC58-26A92440E1E4}"/>
          </ac:inkMkLst>
        </pc:inkChg>
        <pc:inkChg chg="add del">
          <ac:chgData name="정윤혁" userId="ff9e19bc-9426-4d78-9f9d-dd6179895ba9" providerId="ADAL" clId="{5C6E418A-7F6F-4930-A58C-1C703C1F750A}" dt="2024-05-20T11:18:40.328" v="247" actId="9405"/>
          <ac:inkMkLst>
            <pc:docMk/>
            <pc:sldMk cId="742561504" sldId="257"/>
            <ac:inkMk id="16" creationId="{F3BA1974-2419-E8A1-1503-C8C2BAB38FA6}"/>
          </ac:inkMkLst>
        </pc:inkChg>
        <pc:inkChg chg="add del">
          <ac:chgData name="정윤혁" userId="ff9e19bc-9426-4d78-9f9d-dd6179895ba9" providerId="ADAL" clId="{5C6E418A-7F6F-4930-A58C-1C703C1F750A}" dt="2024-05-20T11:18:49.368" v="249" actId="9405"/>
          <ac:inkMkLst>
            <pc:docMk/>
            <pc:sldMk cId="742561504" sldId="257"/>
            <ac:inkMk id="17" creationId="{CAAD6B4F-B0DA-E265-0CE7-5C52924C9450}"/>
          </ac:inkMkLst>
        </pc:inkChg>
        <pc:inkChg chg="add">
          <ac:chgData name="정윤혁" userId="ff9e19bc-9426-4d78-9f9d-dd6179895ba9" providerId="ADAL" clId="{5C6E418A-7F6F-4930-A58C-1C703C1F750A}" dt="2024-05-20T11:18:57.484" v="251" actId="9405"/>
          <ac:inkMkLst>
            <pc:docMk/>
            <pc:sldMk cId="742561504" sldId="257"/>
            <ac:inkMk id="18" creationId="{F889B271-A32F-BD7A-9C71-06755F560373}"/>
          </ac:inkMkLst>
        </pc:inkChg>
        <pc:inkChg chg="add">
          <ac:chgData name="정윤혁" userId="ff9e19bc-9426-4d78-9f9d-dd6179895ba9" providerId="ADAL" clId="{5C6E418A-7F6F-4930-A58C-1C703C1F750A}" dt="2024-05-20T11:19:07.324" v="252" actId="9405"/>
          <ac:inkMkLst>
            <pc:docMk/>
            <pc:sldMk cId="742561504" sldId="257"/>
            <ac:inkMk id="19" creationId="{BB88E803-9E5C-0D8C-DF0E-450FDBC7C60A}"/>
          </ac:inkMkLst>
        </pc:inkChg>
        <pc:inkChg chg="add">
          <ac:chgData name="정윤혁" userId="ff9e19bc-9426-4d78-9f9d-dd6179895ba9" providerId="ADAL" clId="{5C6E418A-7F6F-4930-A58C-1C703C1F750A}" dt="2024-05-20T11:20:19.488" v="253" actId="9405"/>
          <ac:inkMkLst>
            <pc:docMk/>
            <pc:sldMk cId="742561504" sldId="257"/>
            <ac:inkMk id="20" creationId="{1EA2FEA3-FAFB-B862-F42F-748A6C62475E}"/>
          </ac:inkMkLst>
        </pc:inkChg>
        <pc:inkChg chg="add">
          <ac:chgData name="정윤혁" userId="ff9e19bc-9426-4d78-9f9d-dd6179895ba9" providerId="ADAL" clId="{5C6E418A-7F6F-4930-A58C-1C703C1F750A}" dt="2024-05-20T11:20:26.500" v="254" actId="9405"/>
          <ac:inkMkLst>
            <pc:docMk/>
            <pc:sldMk cId="742561504" sldId="257"/>
            <ac:inkMk id="21" creationId="{5D5139E3-9E58-BB4D-3AF2-4E1DC6C2B004}"/>
          </ac:inkMkLst>
        </pc:inkChg>
      </pc:sldChg>
      <pc:sldChg chg="addSp delSp modSp add mod">
        <pc:chgData name="정윤혁" userId="ff9e19bc-9426-4d78-9f9d-dd6179895ba9" providerId="ADAL" clId="{5C6E418A-7F6F-4930-A58C-1C703C1F750A}" dt="2024-05-20T11:29:14.746" v="342" actId="9405"/>
        <pc:sldMkLst>
          <pc:docMk/>
          <pc:sldMk cId="3346626148" sldId="258"/>
        </pc:sldMkLst>
        <pc:spChg chg="add mod">
          <ac:chgData name="정윤혁" userId="ff9e19bc-9426-4d78-9f9d-dd6179895ba9" providerId="ADAL" clId="{5C6E418A-7F6F-4930-A58C-1C703C1F750A}" dt="2024-05-20T11:21:35.314" v="267" actId="767"/>
          <ac:spMkLst>
            <pc:docMk/>
            <pc:sldMk cId="3346626148" sldId="258"/>
            <ac:spMk id="11" creationId="{83DE5099-13E1-A1C2-F1DD-CD7FFEC53C9A}"/>
          </ac:spMkLst>
        </pc:spChg>
        <pc:spChg chg="add del mod">
          <ac:chgData name="정윤혁" userId="ff9e19bc-9426-4d78-9f9d-dd6179895ba9" providerId="ADAL" clId="{5C6E418A-7F6F-4930-A58C-1C703C1F750A}" dt="2024-05-20T11:21:48.375" v="282"/>
          <ac:spMkLst>
            <pc:docMk/>
            <pc:sldMk cId="3346626148" sldId="258"/>
            <ac:spMk id="12" creationId="{8959E805-4ADB-EEFB-51BC-EE7FE27DBDA2}"/>
          </ac:spMkLst>
        </pc:spChg>
        <pc:spChg chg="add mod">
          <ac:chgData name="정윤혁" userId="ff9e19bc-9426-4d78-9f9d-dd6179895ba9" providerId="ADAL" clId="{5C6E418A-7F6F-4930-A58C-1C703C1F750A}" dt="2024-05-20T11:21:48.151" v="280" actId="1076"/>
          <ac:spMkLst>
            <pc:docMk/>
            <pc:sldMk cId="3346626148" sldId="258"/>
            <ac:spMk id="15" creationId="{894FB441-B9A5-1D9A-0064-33D25A1E8D0E}"/>
          </ac:spMkLst>
        </pc:spChg>
        <pc:spChg chg="add mod">
          <ac:chgData name="정윤혁" userId="ff9e19bc-9426-4d78-9f9d-dd6179895ba9" providerId="ADAL" clId="{5C6E418A-7F6F-4930-A58C-1C703C1F750A}" dt="2024-05-20T11:23:08.908" v="288" actId="571"/>
          <ac:spMkLst>
            <pc:docMk/>
            <pc:sldMk cId="3346626148" sldId="258"/>
            <ac:spMk id="24" creationId="{C907A9DF-A83D-01E2-95C3-8B37E894AE8E}"/>
          </ac:spMkLst>
        </pc:spChg>
        <pc:spChg chg="add mod">
          <ac:chgData name="정윤혁" userId="ff9e19bc-9426-4d78-9f9d-dd6179895ba9" providerId="ADAL" clId="{5C6E418A-7F6F-4930-A58C-1C703C1F750A}" dt="2024-05-20T11:27:17.789" v="306" actId="1076"/>
          <ac:spMkLst>
            <pc:docMk/>
            <pc:sldMk cId="3346626148" sldId="258"/>
            <ac:spMk id="30" creationId="{3A58474F-ABB0-A560-EB45-19F48FD41BC6}"/>
          </ac:spMkLst>
        </pc:spChg>
        <pc:spChg chg="add mod">
          <ac:chgData name="정윤혁" userId="ff9e19bc-9426-4d78-9f9d-dd6179895ba9" providerId="ADAL" clId="{5C6E418A-7F6F-4930-A58C-1C703C1F750A}" dt="2024-05-20T11:28:53.887" v="341" actId="20577"/>
          <ac:spMkLst>
            <pc:docMk/>
            <pc:sldMk cId="3346626148" sldId="258"/>
            <ac:spMk id="34" creationId="{1A949696-AE99-3AE8-9A12-B308C39783EE}"/>
          </ac:spMkLst>
        </pc:spChg>
        <pc:grpChg chg="mod">
          <ac:chgData name="정윤혁" userId="ff9e19bc-9426-4d78-9f9d-dd6179895ba9" providerId="ADAL" clId="{5C6E418A-7F6F-4930-A58C-1C703C1F750A}" dt="2024-05-20T11:21:37.510" v="269"/>
          <ac:grpSpMkLst>
            <pc:docMk/>
            <pc:sldMk cId="3346626148" sldId="258"/>
            <ac:grpSpMk id="7" creationId="{1EBA6B5B-7E9F-C22A-617E-AC2D4BA797EC}"/>
          </ac:grpSpMkLst>
        </pc:grpChg>
        <pc:inkChg chg="add">
          <ac:chgData name="정윤혁" userId="ff9e19bc-9426-4d78-9f9d-dd6179895ba9" providerId="ADAL" clId="{5C6E418A-7F6F-4930-A58C-1C703C1F750A}" dt="2024-05-20T11:21:16.575" v="263" actId="9405"/>
          <ac:inkMkLst>
            <pc:docMk/>
            <pc:sldMk cId="3346626148" sldId="258"/>
            <ac:inkMk id="2" creationId="{2A5D7473-5AE6-C354-5122-1FD0546C9DE2}"/>
          </ac:inkMkLst>
        </pc:inkChg>
        <pc:inkChg chg="add del mod">
          <ac:chgData name="정윤혁" userId="ff9e19bc-9426-4d78-9f9d-dd6179895ba9" providerId="ADAL" clId="{5C6E418A-7F6F-4930-A58C-1C703C1F750A}" dt="2024-05-20T11:21:38.002" v="270" actId="9405"/>
          <ac:inkMkLst>
            <pc:docMk/>
            <pc:sldMk cId="3346626148" sldId="258"/>
            <ac:inkMk id="3" creationId="{FB9BE397-5A28-4377-DD8F-D6D0318FC4DF}"/>
          </ac:inkMkLst>
        </pc:inkChg>
        <pc:inkChg chg="add del mod">
          <ac:chgData name="정윤혁" userId="ff9e19bc-9426-4d78-9f9d-dd6179895ba9" providerId="ADAL" clId="{5C6E418A-7F6F-4930-A58C-1C703C1F750A}" dt="2024-05-20T11:21:37.510" v="269"/>
          <ac:inkMkLst>
            <pc:docMk/>
            <pc:sldMk cId="3346626148" sldId="258"/>
            <ac:inkMk id="6" creationId="{F9594140-6A64-6A2D-316C-B075FF3DBB6E}"/>
          </ac:inkMkLst>
        </pc:inkChg>
        <pc:inkChg chg="del">
          <ac:chgData name="정윤혁" userId="ff9e19bc-9426-4d78-9f9d-dd6179895ba9" providerId="ADAL" clId="{5C6E418A-7F6F-4930-A58C-1C703C1F750A}" dt="2024-05-20T11:20:46.912" v="258" actId="478"/>
          <ac:inkMkLst>
            <pc:docMk/>
            <pc:sldMk cId="3346626148" sldId="258"/>
            <ac:inkMk id="10" creationId="{7E661B74-924F-3245-1104-77FE0C44AFC9}"/>
          </ac:inkMkLst>
        </pc:inkChg>
        <pc:inkChg chg="del">
          <ac:chgData name="정윤혁" userId="ff9e19bc-9426-4d78-9f9d-dd6179895ba9" providerId="ADAL" clId="{5C6E418A-7F6F-4930-A58C-1C703C1F750A}" dt="2024-05-20T11:20:46.099" v="257" actId="478"/>
          <ac:inkMkLst>
            <pc:docMk/>
            <pc:sldMk cId="3346626148" sldId="258"/>
            <ac:inkMk id="13" creationId="{F6393730-8C38-224A-5C8A-96040735D7CE}"/>
          </ac:inkMkLst>
        </pc:inkChg>
        <pc:inkChg chg="del">
          <ac:chgData name="정윤혁" userId="ff9e19bc-9426-4d78-9f9d-dd6179895ba9" providerId="ADAL" clId="{5C6E418A-7F6F-4930-A58C-1C703C1F750A}" dt="2024-05-20T11:20:45.643" v="256" actId="478"/>
          <ac:inkMkLst>
            <pc:docMk/>
            <pc:sldMk cId="3346626148" sldId="258"/>
            <ac:inkMk id="14" creationId="{772BE8BD-20FE-C867-4F06-730A80BCA9E7}"/>
          </ac:inkMkLst>
        </pc:inkChg>
        <pc:inkChg chg="add">
          <ac:chgData name="정윤혁" userId="ff9e19bc-9426-4d78-9f9d-dd6179895ba9" providerId="ADAL" clId="{5C6E418A-7F6F-4930-A58C-1C703C1F750A}" dt="2024-05-20T11:21:58.378" v="283" actId="9405"/>
          <ac:inkMkLst>
            <pc:docMk/>
            <pc:sldMk cId="3346626148" sldId="258"/>
            <ac:inkMk id="16" creationId="{A54FB4E1-6BA3-6892-856F-6FF83EFE27E4}"/>
          </ac:inkMkLst>
        </pc:inkChg>
        <pc:inkChg chg="add del">
          <ac:chgData name="정윤혁" userId="ff9e19bc-9426-4d78-9f9d-dd6179895ba9" providerId="ADAL" clId="{5C6E418A-7F6F-4930-A58C-1C703C1F750A}" dt="2024-05-20T11:22:48.296" v="285" actId="9405"/>
          <ac:inkMkLst>
            <pc:docMk/>
            <pc:sldMk cId="3346626148" sldId="258"/>
            <ac:inkMk id="17" creationId="{EBDDB2D9-F47C-8B17-5DE3-4715C7345E8F}"/>
          </ac:inkMkLst>
        </pc:inkChg>
        <pc:inkChg chg="del">
          <ac:chgData name="정윤혁" userId="ff9e19bc-9426-4d78-9f9d-dd6179895ba9" providerId="ADAL" clId="{5C6E418A-7F6F-4930-A58C-1C703C1F750A}" dt="2024-05-20T11:20:48.886" v="259" actId="478"/>
          <ac:inkMkLst>
            <pc:docMk/>
            <pc:sldMk cId="3346626148" sldId="258"/>
            <ac:inkMk id="18" creationId="{F889B271-A32F-BD7A-9C71-06755F560373}"/>
          </ac:inkMkLst>
        </pc:inkChg>
        <pc:inkChg chg="del">
          <ac:chgData name="정윤혁" userId="ff9e19bc-9426-4d78-9f9d-dd6179895ba9" providerId="ADAL" clId="{5C6E418A-7F6F-4930-A58C-1C703C1F750A}" dt="2024-05-20T11:20:49.720" v="260" actId="478"/>
          <ac:inkMkLst>
            <pc:docMk/>
            <pc:sldMk cId="3346626148" sldId="258"/>
            <ac:inkMk id="19" creationId="{BB88E803-9E5C-0D8C-DF0E-450FDBC7C60A}"/>
          </ac:inkMkLst>
        </pc:inkChg>
        <pc:inkChg chg="del">
          <ac:chgData name="정윤혁" userId="ff9e19bc-9426-4d78-9f9d-dd6179895ba9" providerId="ADAL" clId="{5C6E418A-7F6F-4930-A58C-1C703C1F750A}" dt="2024-05-20T11:20:50.577" v="261" actId="478"/>
          <ac:inkMkLst>
            <pc:docMk/>
            <pc:sldMk cId="3346626148" sldId="258"/>
            <ac:inkMk id="20" creationId="{1EA2FEA3-FAFB-B862-F42F-748A6C62475E}"/>
          </ac:inkMkLst>
        </pc:inkChg>
        <pc:inkChg chg="del">
          <ac:chgData name="정윤혁" userId="ff9e19bc-9426-4d78-9f9d-dd6179895ba9" providerId="ADAL" clId="{5C6E418A-7F6F-4930-A58C-1C703C1F750A}" dt="2024-05-20T11:20:51.389" v="262" actId="478"/>
          <ac:inkMkLst>
            <pc:docMk/>
            <pc:sldMk cId="3346626148" sldId="258"/>
            <ac:inkMk id="21" creationId="{5D5139E3-9E58-BB4D-3AF2-4E1DC6C2B004}"/>
          </ac:inkMkLst>
        </pc:inkChg>
        <pc:inkChg chg="add">
          <ac:chgData name="정윤혁" userId="ff9e19bc-9426-4d78-9f9d-dd6179895ba9" providerId="ADAL" clId="{5C6E418A-7F6F-4930-A58C-1C703C1F750A}" dt="2024-05-20T11:22:54.015" v="286" actId="9405"/>
          <ac:inkMkLst>
            <pc:docMk/>
            <pc:sldMk cId="3346626148" sldId="258"/>
            <ac:inkMk id="22" creationId="{C50A8C36-7BDA-EB8A-2FE3-55C5B9A51FBD}"/>
          </ac:inkMkLst>
        </pc:inkChg>
        <pc:inkChg chg="add">
          <ac:chgData name="정윤혁" userId="ff9e19bc-9426-4d78-9f9d-dd6179895ba9" providerId="ADAL" clId="{5C6E418A-7F6F-4930-A58C-1C703C1F750A}" dt="2024-05-20T11:23:03.369" v="287" actId="9405"/>
          <ac:inkMkLst>
            <pc:docMk/>
            <pc:sldMk cId="3346626148" sldId="258"/>
            <ac:inkMk id="23" creationId="{F794C6C8-6645-8C53-46EB-688AA26E98CE}"/>
          </ac:inkMkLst>
        </pc:inkChg>
        <pc:inkChg chg="add">
          <ac:chgData name="정윤혁" userId="ff9e19bc-9426-4d78-9f9d-dd6179895ba9" providerId="ADAL" clId="{5C6E418A-7F6F-4930-A58C-1C703C1F750A}" dt="2024-05-20T11:23:56.893" v="289" actId="9405"/>
          <ac:inkMkLst>
            <pc:docMk/>
            <pc:sldMk cId="3346626148" sldId="258"/>
            <ac:inkMk id="25" creationId="{9D79254E-1540-F67E-8B9B-F9B55226C696}"/>
          </ac:inkMkLst>
        </pc:inkChg>
        <pc:inkChg chg="add">
          <ac:chgData name="정윤혁" userId="ff9e19bc-9426-4d78-9f9d-dd6179895ba9" providerId="ADAL" clId="{5C6E418A-7F6F-4930-A58C-1C703C1F750A}" dt="2024-05-20T11:24:09.281" v="290" actId="9405"/>
          <ac:inkMkLst>
            <pc:docMk/>
            <pc:sldMk cId="3346626148" sldId="258"/>
            <ac:inkMk id="26" creationId="{C6F85886-B493-FAED-3B4B-02F1111D2DDF}"/>
          </ac:inkMkLst>
        </pc:inkChg>
        <pc:inkChg chg="add">
          <ac:chgData name="정윤혁" userId="ff9e19bc-9426-4d78-9f9d-dd6179895ba9" providerId="ADAL" clId="{5C6E418A-7F6F-4930-A58C-1C703C1F750A}" dt="2024-05-20T11:26:36.546" v="291" actId="9405"/>
          <ac:inkMkLst>
            <pc:docMk/>
            <pc:sldMk cId="3346626148" sldId="258"/>
            <ac:inkMk id="27" creationId="{27B53177-5A8C-5E76-968D-31A3817DD56D}"/>
          </ac:inkMkLst>
        </pc:inkChg>
        <pc:inkChg chg="add">
          <ac:chgData name="정윤혁" userId="ff9e19bc-9426-4d78-9f9d-dd6179895ba9" providerId="ADAL" clId="{5C6E418A-7F6F-4930-A58C-1C703C1F750A}" dt="2024-05-20T11:26:49.722" v="292" actId="9405"/>
          <ac:inkMkLst>
            <pc:docMk/>
            <pc:sldMk cId="3346626148" sldId="258"/>
            <ac:inkMk id="28" creationId="{119F261A-7020-39C0-3FA1-79D21F485F6B}"/>
          </ac:inkMkLst>
        </pc:inkChg>
        <pc:inkChg chg="add">
          <ac:chgData name="정윤혁" userId="ff9e19bc-9426-4d78-9f9d-dd6179895ba9" providerId="ADAL" clId="{5C6E418A-7F6F-4930-A58C-1C703C1F750A}" dt="2024-05-20T11:27:01.465" v="293" actId="9405"/>
          <ac:inkMkLst>
            <pc:docMk/>
            <pc:sldMk cId="3346626148" sldId="258"/>
            <ac:inkMk id="29" creationId="{6D24E50B-DC0E-3FF9-C06A-CB0398ADE43B}"/>
          </ac:inkMkLst>
        </pc:inkChg>
        <pc:inkChg chg="add del">
          <ac:chgData name="정윤혁" userId="ff9e19bc-9426-4d78-9f9d-dd6179895ba9" providerId="ADAL" clId="{5C6E418A-7F6F-4930-A58C-1C703C1F750A}" dt="2024-05-20T11:27:44.297" v="308" actId="9405"/>
          <ac:inkMkLst>
            <pc:docMk/>
            <pc:sldMk cId="3346626148" sldId="258"/>
            <ac:inkMk id="31" creationId="{05E3A02F-9036-A49F-83B1-9FF2D62ACF70}"/>
          </ac:inkMkLst>
        </pc:inkChg>
        <pc:inkChg chg="add">
          <ac:chgData name="정윤혁" userId="ff9e19bc-9426-4d78-9f9d-dd6179895ba9" providerId="ADAL" clId="{5C6E418A-7F6F-4930-A58C-1C703C1F750A}" dt="2024-05-20T11:27:53.780" v="309" actId="9405"/>
          <ac:inkMkLst>
            <pc:docMk/>
            <pc:sldMk cId="3346626148" sldId="258"/>
            <ac:inkMk id="32" creationId="{8EBFA1BC-A053-1C4C-6E78-369A8A4E1713}"/>
          </ac:inkMkLst>
        </pc:inkChg>
        <pc:inkChg chg="add">
          <ac:chgData name="정윤혁" userId="ff9e19bc-9426-4d78-9f9d-dd6179895ba9" providerId="ADAL" clId="{5C6E418A-7F6F-4930-A58C-1C703C1F750A}" dt="2024-05-20T11:28:10.026" v="310" actId="9405"/>
          <ac:inkMkLst>
            <pc:docMk/>
            <pc:sldMk cId="3346626148" sldId="258"/>
            <ac:inkMk id="33" creationId="{5B63B996-F726-8BC4-6106-039239CB450D}"/>
          </ac:inkMkLst>
        </pc:inkChg>
        <pc:inkChg chg="add">
          <ac:chgData name="정윤혁" userId="ff9e19bc-9426-4d78-9f9d-dd6179895ba9" providerId="ADAL" clId="{5C6E418A-7F6F-4930-A58C-1C703C1F750A}" dt="2024-05-20T11:29:14.746" v="342" actId="9405"/>
          <ac:inkMkLst>
            <pc:docMk/>
            <pc:sldMk cId="3346626148" sldId="258"/>
            <ac:inkMk id="35" creationId="{773BA478-CFD7-DB2F-D656-F7169A406A7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09:43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70 24575,'475'0'0,"-467"0"0,-4 0 0,0 1 0,-1-1 0,1 0 0,0-1 0,0 1 0,0-1 0,0 0 0,-1 1 0,1-2 0,0 1 0,5-3 0,-9 4 0,0 0 0,0-1 0,1 1 0,-1 0 0,0 0 0,0 0 0,0 0 0,0-1 0,0 1 0,0 0 0,0 0 0,0-1 0,0 1 0,0 0 0,0 0 0,0 0 0,0-1 0,0 1 0,0 0 0,0 0 0,0-1 0,0 1 0,0 0 0,0 0 0,0 0 0,0-1 0,0 1 0,0 0 0,-1 0 0,1 0 0,0 0 0,0-1 0,0 1 0,0 0 0,0 0 0,-1 0 0,1 0 0,0 0 0,0-1 0,0 1 0,-1 0 0,1 0 0,0 0 0,0 0 0,0 0 0,-1 0 0,1 0 0,0 0 0,0 0 0,0 0 0,-1 0 0,1 0 0,0 0 0,0 0 0,-1 0 0,1 0 0,0 0 0,-1 0 0,-14-3 0,-80-2 0,76 6 0,1-1 0,-1-1 0,0-1 0,0 0 0,0-2 0,-26-8 0,27 6 9,0 1 0,0 1 0,0 0 0,-37-2 0,-78 7-244,64 1-940,50-2-5651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0:26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24575,'0'926'0,"2"-889"0,2 0 0,2-1 0,18 65 0,6 38 0,-28-120 0,1 0 0,1-1 0,1 1 0,1-1 0,0 0 0,1 0 0,1-1 0,0 0 0,2 0 0,0-1 0,1 0 0,0-1 0,1-1 0,1 1 0,29 24 0,-29-29 0,0-1 0,1 0 0,0-1 0,1 0 0,19 7 0,82 23 0,-36-14 0,-2-2 0,0-3 0,115 12 0,-65-12 0,49 6 0,346 3 0,2992-31 0,-2033 4 0,-1405 3 0,-71-3 0,0 0 0,1 0 0,-1 1 0,0-1 0,0 1 0,0 1 0,-1-1 0,1 1 0,-1 0 0,7 4 0,-11-6 0,-1-1 0,1 1 0,0-1 0,0 1 0,0 0 0,0-1 0,-1 1 0,1 0 0,0-1 0,0 1 0,-1 0 0,1 0 0,-1 0 0,1-1 0,-1 1 0,1 0 0,-1 0 0,1 0 0,-1 0 0,0 0 0,0 0 0,1 0 0,-1 0 0,0 0 0,0 0 0,0 0 0,0 0 0,0 0 0,0 0 0,-1 0 0,1 0 0,0 0 0,0 0 0,-1 0 0,1 0 0,0 0 0,-1 0 0,1 0 0,-1 0 0,1 0 0,-1-1 0,0 1 0,1 0 0,-1 0 0,0-1 0,0 1 0,1 0 0,-1-1 0,0 1 0,0-1 0,0 1 0,-1 0 0,-3 1 0,1 1 0,-1-1 0,0-1 0,0 1 0,0 0 0,0-1 0,0 0 0,-11 0 0,15 0 0,-1-1 0,1 0 0,-1 0 0,1 0 0,-1 0 0,1 0 0,-1-1 0,0 1 0,1 0 0,-1-1 0,1 1 0,-1-1 0,1 1 0,0-1 0,-1 0 0,1 1 0,0-1 0,-1 0 0,1 0 0,0 0 0,0 0 0,0 0 0,0-1 0,0 1 0,0 0 0,0 0 0,0-1 0,0 1 0,1 0 0,-1-1 0,0 1 0,1-1 0,-1 1 0,1-1 0,0 1 0,-1-1 0,1 1 0,0-4 0,0 2 0,1 0 0,-1 0 0,1 0 0,0 0 0,0 0 0,0 1 0,0-1 0,0 0 0,0 0 0,1 1 0,0-1 0,-1 1 0,1-1 0,0 1 0,0 0 0,0-1 0,1 1 0,-1 0 0,5-2 0,2-1 0,0 1 0,1 0 0,0 1 0,-1 0 0,1 0 0,0 1 0,0 0 0,1 1 0,-1 0 0,12 1 0,3 1 0,0 1 0,0 0 0,26 8 0,-47-10 0,0 1 0,0 0 0,-1 1 0,1-1 0,0 1 0,0 0 0,-1 0 0,1 0 0,-1 0 0,0 0 0,1 1 0,-1-1 0,0 1 0,4 6 0,-5-6 0,0-1 0,-1 1 0,0 0 0,0 0 0,1 0 0,-2 0 0,1 1 0,0-1 0,-1 0 0,1 0 0,-1 0 0,0 1 0,0-1 0,0 0 0,0 0 0,-1 1 0,0-1 0,1 0 0,-3 4 0,1-1 0,0 0 0,-1 0 0,0-1 0,0 1 0,-1-1 0,0 0 0,0 0 0,0-1 0,0 1 0,-1-1 0,1 0 0,-1 0 0,0 0 0,0 0 0,-1-1 0,1 0 0,-1 0 0,0-1 0,1 1 0,-1-1 0,0-1 0,0 1 0,-7 0 0,4 0 0,-1-1 0,1 0 0,0 0 0,0-1 0,-1 0 0,1-1 0,0 0 0,0 0 0,0-1 0,0-1 0,0 1 0,0-1 0,1-1 0,-1 1 0,-10-7 0,16 7 0,-1-1 0,1 1 0,0 0 0,0-1 0,0 1 0,1-1 0,-1 0 0,1 0 0,0 0 0,0 0 0,0-1 0,0 1 0,1 0 0,0-1 0,0 1 0,-1-8 0,0-7 0,1 1 0,1-30 0,0 42 0,0 0 0,1 0 0,-1-1 0,2 1 0,-1 0 0,1 0 0,-1 0 0,2 1 0,-1-1 0,1 0 0,3-5 0,-4 9 0,-1 0 0,1 0 0,0 0 0,0 0 0,0 0 0,1 1 0,-1-1 0,0 1 0,0-1 0,1 1 0,-1 0 0,1 0 0,-1 0 0,1 0 0,0 0 0,-1 1 0,1-1 0,0 1 0,-1 0 0,1 0 0,0 0 0,0 0 0,-1 0 0,1 0 0,0 1 0,-1 0 0,5 1 0,2 1 0,0 0 0,0 1 0,0 1 0,0-1 0,0 1 0,-1 1 0,0 0 0,-1 0 0,1 0 0,-1 1 0,0 0 0,10 14 0,-12-16 0,-1 1 0,0 1 0,0-1 0,0 1 0,-1-1 0,0 1 0,0 0 0,0 0 0,-1 0 0,0 0 0,-1 1 0,0-1 0,0 1 0,0-1 0,-1 1 0,0-1 0,-2 11 0,1-15 0,0 1 0,0-1 0,0 1 0,-1-1 0,0 0 0,0 0 0,0 0 0,0 0 0,0 0 0,0 0 0,-1-1 0,0 1 0,1-1 0,-1 0 0,0 1 0,0-1 0,0 0 0,0-1 0,-1 1 0,-5 2 0,8-4 0,-1 1 0,0-1 0,0 1 0,0-1 0,1 0 0,-1 0 0,0 0 0,0 0 0,0 0 0,0 0 0,0 0 0,1 0 0,-1-1 0,0 1 0,0-1 0,1 1 0,-1-1 0,0 0 0,1 0 0,-1 0 0,0 0 0,1 0 0,-1 0 0,1 0 0,0 0 0,-1-1 0,1 1 0,0 0 0,0-1 0,0 1 0,0-1 0,0 1 0,0-1 0,0 0 0,0 1 0,1-1 0,-1 0 0,1 0 0,-1 0 0,1 1 0,0-3 0,-1-1 0,0-1 0,0 1 0,1 0 0,0 0 0,0 0 0,0-1 0,1 1 0,0 0 0,0 0 0,3-10 0,-3 14 0,-1-1 0,1 0 0,0 1 0,0-1 0,0 1 0,0-1 0,0 1 0,0-1 0,0 1 0,0 0 0,0 0 0,1 0 0,-1-1 0,0 1 0,1 0 0,-1 0 0,1 1 0,-1-1 0,1 0 0,0 1 0,-1-1 0,1 0 0,0 1 0,-1 0 0,1-1 0,0 1 0,0 0 0,-1 0 0,1 0 0,0 0 0,0 0 0,-1 1 0,1-1 0,0 0 0,-1 1 0,3 0 0,-3 0 0,1 0 0,0 0 0,-1 0 0,1 0 0,-1 0 0,0 0 0,1 0 0,-1 0 0,0 1 0,0-1 0,0 0 0,0 1 0,0-1 0,0 1 0,0 0 0,0-1 0,-1 1 0,1-1 0,0 1 0,-1 0 0,0 0 0,1-1 0,-1 1 0,0 0 0,0 0 0,0 0 0,0-1 0,0 1 0,0 0 0,-1 0 0,1-1 0,-1 1 0,1 0 0,-1-1 0,1 1 0,-1 0 0,0-1 0,0 1 0,0-1 0,0 1 0,0-1 0,0 1 0,0-1 0,-1 0 0,1 0 0,0 1 0,-1-1 0,1 0 0,-2 1 0,-1-1 0,1 1 0,0-1 0,0 0 0,-1 1 0,1-2 0,0 1 0,-1 0 0,1-1 0,-1 1 0,1-1 0,-1 0 0,1 0 0,-1 0 0,1-1 0,-1 1 0,1-1 0,0 0 0,-5-1 0,6 1 0,1 0 0,-1 0 0,0 0 0,1 0 0,-1 0 0,1 0 0,-1-1 0,1 1 0,0 0 0,-1-1 0,1 1 0,0-1 0,0 0 0,0 1 0,0-1 0,0 0 0,0 1 0,1-1 0,-1 0 0,0 0 0,1 0 0,0 0 0,-1 0 0,1 0 0,0 0 0,0 1 0,0-1 0,0 0 0,0 0 0,1 0 0,-1 0 0,1 0 0,-1 0 0,2-2 0,-1 2 0,0-1 0,1 0 0,-1 0 0,1 1 0,0-1 0,0 1 0,0-1 0,0 1 0,0 0 0,0 0 0,1 0 0,-1 0 0,1 0 0,-1 0 0,1 1 0,0-1 0,0 1 0,0 0 0,0 0 0,0 0 0,0 0 0,5 0 0,-2-1 0,1 1 0,0 0 0,-1 1 0,1 0 0,0 0 0,-1 0 0,1 1 0,0 0 0,9 2 0,-6 4 0,-17-2 0,-20-2 0,24-4 0,-1 0 0,0-1 0,1 1 0,-1-1 0,1 0 0,-7-4 0,10 6 0,-1 0 0,0-1 0,0 1 0,1-1 0,-1 1 0,0-1 0,0 1 0,1-1 0,-1 0 0,1 1 0,-1-1 0,1 0 0,-1 1 0,1-1 0,-1 0 0,1 0 0,-1 1 0,1-1 0,0 0 0,-1 0 0,1 0 0,0 0 0,0 0 0,0 1 0,0-1 0,0 0 0,0 0 0,0 0 0,0 0 0,0 0 0,0 0 0,0 1 0,1-1 0,-1-2 0,1 3 0,-1 0 0,1-1 0,-1 1 0,0 0 0,1-1 0,-1 1 0,1 0 0,-1-1 0,1 1 0,-1 0 0,1 0 0,-1 0 0,1-1 0,-1 1 0,1 0 0,-1 0 0,1 0 0,0 0 0,-1 0 0,1 0 0,-1 0 0,1 0 0,-1 0 0,1 0 0,-1 0 0,1 1 0,-1-1 0,1 0 0,-1 0 0,1 0 0,-1 1 0,1-1 0,-1 0 0,1 1 0,-1-1 0,1 0 0,-1 1 0,0-1 0,1 0 0,-1 1 0,0-1 0,1 1 0,-1-1 0,0 1 0,0-1 0,1 1 0,-1-1 0,0 2 0,13 25 0,-15-12-1365,-3-3-5461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2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1:1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7187 3183 24575,'-5'3'0,"0"0"0,0-1 0,0 0 0,0 0 0,0 0 0,-1 0 0,1-1 0,-1 0 0,1 0 0,-1 0 0,1-1 0,-10 0 0,3 0 0,-101 10 0,-130 5 0,194-15 0,15 1 0,0-2 0,-44-6 0,67 5 0,1 0 0,-1-1 0,1 0 0,0-1 0,0 0 0,0 0 0,1-1 0,-1 0 0,1-1 0,0 0 0,-12-12 0,1-1 0,1 0 0,-31-44 0,43 54 0,1-1 0,1 0 0,0 0 0,0 0 0,1-1 0,0 0 0,1 0 0,0 0 0,-2-19 0,1 4 0,-1-1 0,-8-27 0,-8-39 0,-4-244 0,26-4 0,1 126 0,-2-799 0,0 975 0,-1 0 0,-3 1 0,-1-1 0,-15-56 0,17 81 0,-2 1 0,0-1 0,0 1 0,-1 0 0,-1 0 0,0 0 0,-1 1 0,-1 0 0,1 1 0,-2 0 0,0 0 0,0 1 0,-1 0 0,0 1 0,-15-10 0,-31-16 0,-2 2 0,-1 3 0,-1 3 0,-82-25 0,57 19 0,8 2 0,33 17 0,0 2 0,-84-11 0,107 21 0,-612-40 0,331 19 0,18 1 0,-1078 22 0,625 2 0,-706-2 0,1419 1 0,0 2 0,0 2 0,0 0 0,0 1 0,-24 10 0,-39 10 0,76-23 0,0 1 0,0 0 0,0 1 0,1 0 0,0 0 0,0 2 0,1-1 0,-1 1 0,2 1 0,-14 12 0,16-14 0,1 1 0,0 0 0,0 0 0,1 1 0,0 0 0,0 0 0,1 0 0,0 0 0,0 1 0,1-1 0,0 1 0,1 0 0,0 0 0,-2 15 0,-6 73 0,-2 44 0,10-59 0,5 123 0,18-74 0,-2-13 0,-14-69 0,-2 0 0,-3-1 0,-8 80 0,-2-88 120,9-38-191,0 0 1,1-1-1,-1 1 0,0-1 0,0 1 1,0-1-1,0 1 0,0-1 1,-1 1-1,1-1 0,0 0 0,-1 0 1,1 0-1,0 0 0,-1 0 1,1 0-1,-1 0 0,0 0 0,1-1 1,-3 2-1,-7-2-6755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1:58.376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3185.01636"/>
      <inkml:brushProperty name="anchorY" value="-2014.63672"/>
      <inkml:brushProperty name="scaleFactor" value="0.5"/>
    </inkml:brush>
  </inkml:definitions>
  <inkml:trace contextRef="#ctx0" brushRef="#br0">91 1333 24575,'0'0'0,"-4"0"0,-6-5 0,1-4 0,-3-4 0,1-4 0,2-8 0,-2-1 0,2-1 0,3 0 0,1-7 0,2-4 0,2-4 0,1-2 0,0 4 0,0 3 0,0 1 0,1-1 0,-1 3 0,0 3 0,0 2 0,1 4 0,-1-4 0,4 2 0,5 5 0,0-3 0,-1-4 0,-1-4 0,-3-4 0,7-3 0,4 6 0,-1-1 0,3 4 0,-4-2 0,-3 2 0,2 2 0,-4 3 0,7-3 0,3 1 0,-1 1 0,0 5 0,1 2 0,2 1 0,5 0 0,9 4 0,1 0 0,0 3 0,2-1 0,-3 2 0,-3 4 0,-3 2 0,2-3 0,-1 3 0,-2 0 0,3 6 0,-1 1 0,-6 6 0,-1 8 0,-6 5 0,-1 11 0,-4 2 0,-3 0 0,-3-2 0,-2-2 0,-2-4 0,-6-5 0,-4-7 0,-6-5 0,-7-5 0,-3-6 0,3-7 0,5-6 0,4-3 0,6-3 0,3-6 0,2-1 0,3-4 0,8 0 0,10 2 0,9 2 0,7 6 0,1 7 0,-2 5 0,-2 5 0,-3 3 0,-3 2 0,-2 1 0,-1 0 0,3 1 0,1-1 0,-6 4 0,4 8 0,-5 10 0,-4 3 0,-6 7 0,-4-1 0,-7 4 0,-7-2 0,-6-3 0,-4-6 0,-7-8 0,2-10 0,22-8 0,0 1 0,0 0 0,-1 0 0,1-1 0,0 1 0,-1 0 0,1-1 0,0 1 0,0-1 0,0 1 0,-1-1 0,1 0 0,0 1 0,-1-2 0,-12-14 0,6-6 0,3-7 0,3-1 0,1 0 0,6 1 0,5 2 0,5 6 0,7 6 0,3 6 0,2 4 0,-1 3 0,0 2 0,-1 1 0,-1 0 0,-1 0 0,4 0 0,4 4 0,-4 9 0,-2 4 0,-1 0 0,-6 5 0,-1 2 0,-4 0 0,-4 8 0,-8-3 0,-7-7 0,-2-1 0,-10-7 0,-2-5 0,-3-4 0,-1-3 0,-1-6 0,24 1 0,-1 0 0,0 1 0,0 0 0,0-1 0,0 1 0,0-1 0,0 1 0,1-1 0,-3-2 0,-10-24 0,4-8 0,4-6 0,4 1 0,1 0 0,2 3 0,4 4 0,5 9 0,5 7 0,7 8 0,3 4 0,1 4 0,1 3 0,-2 0 0,0 0 0,-2 1 0,14 3 0,-6 5 0,1 0 0,-4-2 0,-1 3 0,-3-2 0,-1 2 0,-1 3 0,-4 3 0,-1-3 0,0-2 0,-4 0 0,2-2 0,5 6 0,2 2 0,6 3 0,-4 1 0,-4 1 0,-6 0 0,-6 0 0,-3 0 0,1 0 0,3 3 0,-1 1 0,-1 0 0,-2 3 0,-1 4 0,2 3 0,4-1 0,0-3 0,-2-3 0,-2-2 0,-2-3 0,-2-2 0,-1-1 0,-1 0 0,5-5 0,-1 0 0,0 0 0,0 1 0,2 1 0,1 1 0,-2 1 0,-1 1 0,3 4 0,-1 1 0,0 0 0,2-1 0,-1 4 0,-1-2 0,-2 0 0,-1-2 0,-1-6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2:54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7905 2144 24575,'142'1'0,"304"-5"0,-3-34 0,-407 33 0,59-18 0,-84 20 0,0-1 0,0 0 0,0-1 0,-1 0 0,0-1 0,0 0 0,0-1 0,-1 0 0,11-9 0,-16 11 0,0 0 0,-1-1 0,1 1 0,-1-1 0,0 0 0,0 0 0,-1 0 0,1 0 0,-2 0 0,1 0 0,0-1 0,-1 1 0,0-7 0,1-14 0,-4-51 0,0 43 0,-2-346 0,2 48 0,-4 250 0,-4 0 0,-3 1 0,-4 0 0,-31-91 0,-9 10 0,52 153 0,0 0 0,-1 1 0,0-1 0,0 1 0,-1 0 0,0 0 0,-1 1 0,0 0 0,0 0 0,-1 1 0,0 0 0,0 1 0,-1 0 0,1 0 0,-1 1 0,-19-7 0,-13-3 0,-1 2 0,-81-14 0,95 21 0,-78-16 0,-12-3 0,0 5 0,-124-4 0,-128 25 0,-134-6 0,323-14 0,-113-4 0,-866 25 0,918-22 0,59 0 0,-524 13 0,393 10 0,-55-1 0,-395-5 0,493-7 0,-167-2 0,-990 12 0,1420 0 0,-1 1 0,1-1 0,0 1 0,0 1 0,1 0 0,-15 4 0,18-4 0,1 0 0,0 0 0,0 0 0,0 1 0,1-1 0,-1 1 0,1 0 0,-1 0 0,1 0 0,0 1 0,0-1 0,0 1 0,1-1 0,-1 1 0,-1 5 0,-8 11 0,2 1 0,1 1 0,0 0 0,2 0 0,1 0 0,0 1 0,2 0 0,0 0 0,0 27 0,6 858 0,-4-887 0,0 1 0,-5 24 0,-4 30 0,9 365 0,4-226 0,-2 287 0,-2-476 0,-1 1 0,-1-1 0,-1 0 0,-15 45 0,11-46 0,2 0 0,1 1 0,1 0 0,-3 52 0,11 137 0,-3-210 0,0-1 0,0 1 0,-1-1 0,1 1 0,-1-1 0,0 1 0,0-1 0,-1 0 0,1 0 0,-1 1 0,0-1 0,0 0 0,0-1 0,-5 7 0,1-3 0,-1-2 0,1 1 0,-1-1 0,0 0 0,0 0 0,-14 6 0,-9 5 0,13-6 0,-1 0 0,0-2 0,0 0 0,-29 8 0,23-9 0,-35 15 0,44-16 0,0 0 0,0 0 0,0-2 0,-1 0 0,0 0 0,-26 1 0,23-4 0,12 0 0,0 0 0,0-1 0,0 0 0,0 0 0,1-1 0,-1 0 0,0 0 0,0-1 0,-6-2 0,6-4-1365,6-2-5461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3:03.367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6100.79688"/>
      <inkml:brushProperty name="anchorY" value="-2827.19727"/>
      <inkml:brushProperty name="scaleFactor" value="0.5"/>
    </inkml:brush>
  </inkml:definitions>
  <inkml:trace contextRef="#ctx0" brushRef="#br0">1 1307 24575,'0'0'0,"0"-4"0,0-5 0,0-9 0,0-4 0,0-2 0,0-1 0,0 0 0,0 0 0,0-3 0,4-5 0,5-7 0,0 0 0,4 2 0,-2 5 0,-3 3 0,3-2 0,-2 4 0,2-4 0,-2-2 0,-2 0 0,3 3 0,-2 2 0,2-1 0,-1-8 0,3 5 0,-2 3 0,2-2 0,2-2 0,3-3 0,-3 2 0,7-6 0,-4-2 0,1 7 0,-3 4 0,0 0 0,1 7 0,-3 2 0,2-2 0,1 1 0,1-1 0,-2 1 0,1 5 0,5 0 0,2 6 0,1 3 0,0 4 0,-4-1 0,-1 1 0,4 1 0,5 2 0,1 1 0,0 1 0,3 1 0,3 4 0,-2 6 0,-5 3 0,-4 5 0,3 6 0,-6 3 0,-1 0 0,-4 0 0,-6 3 0,-3 3 0,-3 0 0,-3-2 0,-1-2 0,0-3 0,-1-1 0,0-2 0,0-1 0,1 0 0,-1 4 0,-3-4 0,-1 0 0,-8-6 0,-9-8 0,1-10 0,-1-11 0,3-8 0,1-12 0,0-2 0,4 0 0,3-2 0,9 2 0,7-1 0,6-2 0,6 3 0,3 7 0,3-1 0,0 7 0,1 6 0,3 6 0,1 4 0,0 4 0,2 1 0,0 6 0,-2 1 0,-6 4 0,-6 4 0,-1 3 0,0 7 0,1 1 0,-3 2 0,-3 4 0,-3 3 0,-3 0 0,-1-3 0,-3-1 0,-4-3 0,1-26 0,2 1 0,0 0 0,0 0 0,-1 0 0,1 0 0,-1 0 0,1-1 0,-1 1 0,-3 2 0,-18 6 0,0-10 0,22-1 0,0 0 0,-1 0 0,0 1 0,1-1 0,-1 0 0,0 0 0,1 0 0,-1-1 0,1 1 0,-3-2 0,-9-22 0,4-13 0,-1-6 0,3-4 0,3 3 0,0 5 0,3 5 0,0 5 0,1 4 0,5 7 0,4 6 0,9 5 0,4 4 0,3 3 0,0 1 0,1 1 0,-2 0 0,0 1 0,4 3 0,-1 4 0,0 5 0,-6 4 0,4 6 0,-6 2 0,0 5 0,-4 1 0,-5-2 0,-3-2 0,-4-2 0,-1 8 0,-7-6 0,-4-1 0,-1-2 0,1-2 0,-7 0 0,-7-10 0,2-9 0,3-10 0,5-11 0,4-10 0,4-8 0,3-10 0,1 1 0,2 3 0,0 5 0,0 4 0,-1 5 0,1 2 0,4 2 0,-1 2 0,5 4 0,9 0 0,2 0 0,4 4 0,0 3 0,5 3 0,0 3 0,-1 2 0,-1 2 0,-1 0 0,2 1 0,0 0 0,-1-1 0,-1 1 0,-6 3 0,-1 6 0,3 3 0,-3 4 0,0 3 0,1 2 0,0 9 0,-4 1 0,0-4 0,-3 2 0,0-6 0,-2-2 0,-3-1 0,1-1 0,-2 0 0,-1 1 0,-2 0 0,-1 0 0,-2 1 0,-1 0 0,0 5 0,4-1 0,1 1 0,-1 7 0,-1 0 0,4 4 0,-1-3 0,0-3 0,-2-2 0,-1-4 0,-2-2 0,0 4 0,-1-2 0,0 1 0,4 2 0,1 0 0,-1-1 0,0-2 0,-2-1 0,0-1 0,-1 3 0,-1 0 0,0 0 0,0 2 0,0 1 0,0-7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3:5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5492 0 24575,'-1'7'0,"-1"1"0,1-1 0,-1 0 0,0 0 0,-1 0 0,-6 11 0,2 0 0,-18 31 0,-2 0 0,-1-1 0,-59 71 0,68-97 0,-1-1 0,0-2 0,-2 0 0,-1-1 0,-26 16 0,-35 28 0,52-35 0,-19 17 0,-3-2 0,-93 55 0,95-68 0,-243 119 0,217-116 0,-117 54 0,-38 9 0,191-80 0,11-5 0,-1-1 0,0-1 0,0-2 0,-58 3 0,53-6 0,-1 1 0,0 1 0,1 3 0,-44 14 0,41-11 0,-1-1 0,0-2 0,-56 3 0,37-7 0,46-5 0,-1 2 0,1 0 0,0 0 0,0 1 0,0 1 0,0 0 0,0 1 0,0 1 0,1 0 0,0 1 0,-13 7 0,-7 6 0,-2-1 0,0-2 0,0-2 0,-72 19 0,65-21 0,19-5 0,0 1 0,0 1 0,-39 23 0,52-26 0,1 0 0,0 1 0,0 0 0,1 0 0,0 1 0,0 0 0,0 1 0,1 0 0,1 0 0,-9 15 0,14-22 0,-31 57 0,3 2 0,-30 89 0,18-9 0,-32 98 0,47-154 0,16-49 0,-2 0 0,-18 40 0,12-36 0,3 2 0,-11 45 0,15-51 0,-2 9 0,-65 259 0,35-33 0,32-204 0,-30 135 0,1-95 0,23-65 0,15-37 0,-1 0 0,1 0 0,-1 0 0,1-1 0,-2 1 0,1-1 0,0 1 0,-1-1 0,0 0 0,0 0 0,0-1 0,0 1 0,0-1 0,-1 0 0,-7 3 0,11-5 0,-19 15 0,1 2 0,0 0 0,1 1 0,1 0 0,0 2 0,-13 22 0,-27 33 0,31-46 0,-44 41 0,59-61 0,0-1 0,-1-1 0,0 0 0,0-1 0,-1 0 0,0-1 0,-24 9 0,-16 4 0,-99 50 0,66-27 0,27-19 0,-109 29 0,136-44 0,-17 4 0,-1-3 0,1-3 0,-59 2 0,-191-7 0,147-2 0,149 1 0,1 0 0,-1 0 0,1 0 0,-1 0 0,0-1 0,1 1 0,-1-1 0,1 1 0,-1-1 0,1 0 0,0 0 0,-1 0 0,1 0 0,0-1 0,0 1 0,-1 0 0,1-1 0,0 0 0,1 1 0,-1-1 0,-2-2 0,2-1 0,0 1 0,0 0 0,0-1 0,0 0 0,1 1 0,0-1 0,0 0 0,0 1 0,1-1 0,0-8 0,-1-73 0,1 47 0,-1 1 0,-7-46 0,3 46 61,1-64 0,4 64-804,-9-60-1,5 72-6082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4:0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5197 1 24575,'-28'30'0,"-24"35"0,36-43 0,-1-1 0,-1 0 0,-1-1 0,-37 30 0,22-29 0,0-1 0,-2-1 0,0-2 0,-43 13 0,31-11 0,-7 4 0,8-3 0,-67 18 0,-8 3 0,97-30 0,-1-1 0,0-2 0,-1 0 0,1-2 0,-1-1 0,-51 3 0,60-9 0,1 1 0,0 0 0,-1 2 0,1 0 0,0 1 0,-19 5 0,-26 9 0,0-4 0,-102 9 0,15-2 0,-130 25 0,71-17 0,32-6 0,-28 18 0,94-17 0,-187 16 0,281-38 0,0 1 0,0 0 0,1 1 0,-1 0 0,1 2 0,0 0 0,0 0 0,-17 10 0,14-7 0,-2 1 0,-1 1 0,1 0 0,1 2 0,0 0 0,1 1 0,0 1 0,-26 26 0,23-18 0,-32 25 0,40-36 0,0-1 0,0 2 0,1 0 0,1 0 0,0 1 0,1 1 0,0 0 0,-10 19 0,4 3 0,1 0 0,3 1 0,-15 63 0,-29 114 0,5-27 0,40-121 0,8-42 0,-1-1 0,-11 33 0,5-24 0,2 0 0,0 1 0,-4 49 0,7 102 0,7 47 0,-4 614 0,-4-740 0,-6-1 0,-39 169 0,-12 158 0,58-378 0,-7 58 0,-15 218 0,26-311 0,-7 204 0,2-167 0,-1 0 0,-15 54 0,7-45 0,3 1 0,-7 124 0,14-101 0,-4-2 0,-29 131 0,-24 147 0,15-67 0,33-229 0,10-38 0,-2 0 0,-1 0 0,-1-1 0,-2 0 0,-24 51 0,16-47 0,-2-1 0,-39 48 0,50-69 0,-1-2 0,1 1 0,-1-1 0,-1-1 0,0 0 0,0-1 0,-1 0 0,1 0 0,-1-1 0,-1-1 0,-12 5 0,-77 14 0,-22 9 0,82-19 0,7 0 0,-1-2 0,0-1 0,0-2 0,-1-2 0,-69 5 0,102-12 0,-12 1 0,1-1 0,0-1 0,-26-5 0,35 5 0,1-1 0,0 0 0,0 0 0,0 0 0,1 0 0,-1-1 0,0 0 0,1 0 0,0 0 0,0-1 0,0 1 0,0-1 0,0 0 0,-4-6 0,3 3 2,0-1-1,1 0 0,0 0 0,0 0 1,1 0-1,0-1 0,0 1 0,1-1 1,0 0-1,0 0 0,1 0 0,0-14 0,2-8-15,2 0 0,8-42 0,2-24-1325,-12 74-5487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6:36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5184 0 24575,'616'0'0,"-607"1"0,0 0 0,0 1 0,0 0 0,-1 0 0,1 1 0,-1 0 0,1 0 0,-1 1 0,0 0 0,0 1 0,0-1 0,-1 1 0,0 1 0,0 0 0,12 12 0,4 7 0,-2 1 0,36 54 0,-50-66 0,1-1 0,-2 1 0,0 1 0,-1-1 0,0 1 0,-1 0 0,0 0 0,-2 0 0,2 17 0,-2 20 0,-5 71 0,0-24 0,2-2 0,2 118 0,2-163 0,2 1 0,13 55 0,12 40 0,-6 1 0,3 155 0,-3-74 0,-12-138 0,1 110 0,-10-122 0,15 88 0,2 30 0,-16 393 0,-6-313 0,3-182 0,-3 104 0,1-193 0,1-1 0,-1 0 0,0 0 0,-1 0 0,0 0 0,0 0 0,0 0 0,-1 0 0,1-1 0,-1 1 0,-1-1 0,1 0 0,-1 0 0,0 0 0,-5 5 0,2-4 0,-1 0 0,1 0 0,-1-1 0,-1 0 0,1 0 0,-1-1 0,0 0 0,-17 5 0,-5-2 0,-1-1 0,0-1 0,1-2 0,-58-2 0,-1534-4 0,855 5 0,740-3 0,-47-9 0,45 5 0,-35-1 0,29 3 0,0-2 0,-40-9 0,38 5 0,-64-4 0,10 1 0,62 7 0,-50-1 0,17 2 0,-87-15 0,85 9 0,-74-2 0,89 9 0,-79-16 0,81 10 0,-83-4 0,79 9 0,-78-14 0,19 0 0,-162-20 0,133 15 0,-258-8 0,284 30 0,58-2 0,-1 4 0,1 1 0,0 3 0,-59 13 0,93-10 0,1 1 0,0 1 0,0 1 0,1 0 0,1 2 0,0 0 0,-19 18 0,-3 0 0,-49 30 0,52-37 0,1 2 0,-46 42 0,75-60-273,0 1 0,1 0 0,0 0 0,-9 16 0,6-7-6553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6:49.719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18 1601 24575,'0'0'0,"3"0"0,7 0 0,-1-4 0,-1-5 0,3 0 0,3-4 0,2-2 0,-2-3 0,-3-2 0,2-1 0,1-1 0,-3-1 0,3 1 0,1-1 0,3-4 0,1 0 0,2 1 0,0-5 0,1 6 0,-4 2 0,0-4 0,-4 1 0,0-4 0,1-8 0,-3 0 0,2-7 0,6 3 0,-2-1 0,-4 5 0,1 8 0,-3 5 0,-4-2 0,-2 3 0,-3-1 0,3 2 0,-2 0 0,5-4 0,-1 0 0,2-9 0,0 2 0,-2 0 0,-3 3 0,-1-2 0,-2 3 0,-2 1 0,1-2 0,-2 2 0,1 1 0,-1-2 0,1 0 0,0 2 0,0 2 0,0-3 0,0 1 0,0 1 0,0 1 0,-5 6 0,1 9 0,-5 11 0,1 9 0,0 6 0,3 9 0,1 3 0,-2 5 0,0 0 0,2 0 0,0 1 0,10-6 0,7-7 0,4-6 0,4-6 0,-3-9 0,-3-7 0,-5-10 0,-4-9 0,-3-13 0,-1 0 0,-2 1 0,-1 4 0,0 4 0,-4 7 0,-5 8 0,1 11 0,-4 5 0,-3 11 0,-6 15 0,2 10 0,3 2 0,0-2 0,5-2 0,3-3 0,8-9 0,7-6 0,6-6 0,10-10 0,-2-16 0,-2-6 0,-5-6 0,-4-5 0,-3 0 0,-4 2 0,-6 6 0,-9 7 0,-6 7 0,-8 9 0,2 8 0,0 7 0,6 5 0,5 4 0,5-8 0,8-13 0,4-22 0,1-12 0,0-6 0,0 0 0,-6 8 0,-5 7 0,5 23 0,1-1 0,-1 1 0,1-1 0,0 1 0,-1 0 0,1 0 0,-1 0 0,0 0 0,1 0 0,-1 0 0,-2-1 0,2 3 0,-1-1 0,1 0 0,0 0 0,-1 0 0,1 0 0,-1 0 0,1 0 0,-1 1 0,1-1 0,-4 2 0,-28 13 0,31-11 0,-1 0 0,-1 1 0,1-1 0,1 0 0,-7 9 0,-22 31 0,8 1 0,5-3 0,7 0 0,9-9 0,9-9 0,-4-22 0,-1-1 0,0 0 0,0 1 0,1-1 0,-1 0 0,1 0 0,-1 0 0,1 0 0,-1 0 0,1 0 0,-1 0 0,3 0 0,28 3 0,7-9 0,0-12 0,3-15 0,-9-3 0,-7-1 0,-10 2 0,-16 32 0,1 0 0,-1 0 0,1 0 0,-1-1 0,0 1 0,0 0 0,0-1 0,0 1 0,-1-5 0,1 6 0,0 0 0,-1-1 0,1 1 0,-1 0 0,0-1 0,1 1 0,-1 0 0,0 0 0,0 0 0,0 0 0,0 0 0,0 0 0,0 0 0,-2-2 0,-23-9 0,0 10 0,-2 9 0,6 6 0,10 1 0,12-14 0,0 0 0,0 1 0,0-1 0,0 1 0,-1-1 0,1 1 0,0-1 0,0 1 0,0-1 0,0 1 0,0-1 0,0 1 0,0-1 0,1 1 0,-1-1 0,0 1 0,0-1 0,0 1 0,0-1 0,1 1 0,-1-1 0,0 1 0,1 0 0,11 8 0,7-2 0,-1-12 0,-18 3 0,2 1 0,-1 0 0,0 0 0,0-1 0,0 1 0,0 0 0,0-1 0,0 1 0,-1-1 0,1 1 0,0-1 0,0-1 0,-2 3 0,2-2 0,-1 0 0,0 0 0,0 0 0,0 0 0,0 0 0,0 0 0,0 0 0,-1 0 0,0-2 0,-9-18 0,-7 5 0,-5 5 0,-1 5 0,-2 3 0,0 2 0,5 6 0,6 6 0,15-10 0,-1 0 0,0 0 0,0 1 0,0-1 0,0 0 0,-1 1 0,1-1 0,0 0 0,0 1 0,0-1 0,0 1 0,0-1 0,0 0 0,0 1 0,0-1 0,0 0 0,0 1 0,1-1 0,-1 0 0,0 1 0,0-1 0,0 0 0,0 1 0,0-1 0,1 0 0,-1 1 0,0-1 0,0 0 0,0 0 0,1 1 0,16 8 0,8-1 0,4-8 0,-4-6 0,-5-6 0,-21 12 0,2 0 0,-1-1 0,1 1 0,-1-1 0,1 1 0,-1-1 0,0 0 0,1 1 0,-1-1 0,0 0 0,1 1 0,-1-1 0,0 0 0,0 1 0,1-1 0,-1 0 0,0 0 0,0 0 0,-5-10 0,-9 11 0,-1 8 0,1-3 0,3-3 0,-1-3 0,-1 8 0,-3 9 0,2 9 0,3 3 0,4 1 0,2 0 0,11-5 0,-5-24 0,0 1 0,0 0 0,0 0 0,-1 0 0,1 0 0,0 0 0,0 0 0,0 0 0,0-1 0,1 1 0,-1 0 0,0-1 0,0 1 0,2 0 0,-2-1 0,1 0 0,-1 0 0,1 0 0,0 0 0,-1 0 0,1 0 0,0 0 0,-1 0 0,1 0 0,0-1 0,-1 1 0,3-1 0,18-11 0,-4-7 0,-5-5 0,-5-1 0,-3 0 0,-12 4 0,-6 6 0,-10 5 0,-3 8 0,-3 8 0,2 7 0,4 5 0,11-1 0,10-4 0,3-13 0,-1 1 0,1-1 0,-1 0 0,1 1 0,-1-1 0,0 1 0,1-1 0,-1 0 0,1 1 0,-1-1 0,1 0 0,-1 1 0,1-1 0,0 0 0,-1 0 0,1 0 0,-1 1 0,1-1 0,-1 0 0,1 0 0,0 0 0,14-7 0,0-7 0,-2-15 0,-4-4 0,-3-1 0,-7 10 0,-3 12 0,0 21 0,0 9 0,0 7 0,6-1 0,10-4 0,6-6 0,-1-9 0,-3-9 0,-3-8 0,-3-5 0,-4-3 0,-2-3 0,-11 4 0,0 8 0,-5 6 0,-3 8 0,1 6 0,4 6 0,8 0 0,6-14 0,-2 0 0,0-1 0,1 1 0,-1 0 0,1 0 0,-1 0 0,1-1 0,-1 1 0,1 0 0,0 0 0,-1-1 0,1 1 0,0 0 0,0-1 0,-1 1 0,2 0 0,14 4 0,4-3 0,8-8 0,-4-9 0,-13-1 0,-12 17 0,1-2 0,1 1 0,-1 0 0,0-1 0,0 1 0,0-1 0,0 1 0,0-1 0,0 1 0,0 0 0,0-1 0,0 1 0,0-1 0,0 1 0,-1-1 0,1 1 0,0 0 0,0-1 0,0 1 0,0-1 0,-1 1 0,1 0 0,0-1 0,0 1 0,-1 0 0,1-1 0,0 1 0,-1-1 0,-13-6 0,-7 8 0,-7 11 0,-3 6 0,0 5 0,7 2 0,1 0 0,7 0 0,0-5 0,5-1 0,3-1 0,-1-3 0,2 0 0,-3 5 0,2 2 0,1 2 0,3-1 0,-4 1 0,2 0 0,1 3 0,1 1 0,2-1 0,1 3 0,0-1 0,1 0 0,0-3 0,0-1 0,1-1 0,-1 3 0,0 0 0,0 0 0,-9 3 0,0-1 0,0-1 0,2 3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09:4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24575,'599'0'0,"-1192"0"0,880 0 0,-264-1 0,-1-2 0,1 0 0,41-12 0,-38 8 0,54-7 0,-21 12 0,-35 2 0,-19 0 0,-7 0 0,-572 1-1365,554-1-5461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7:01.46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1033.27039"/>
      <inkml:brushProperty name="anchorY" value="1784.5061"/>
      <inkml:brushProperty name="scaleFactor" value="0.5"/>
    </inkml:brush>
  </inkml:definitions>
  <inkml:trace contextRef="#ctx0" brushRef="#br0">24 1509 24575,'0'0'0,"-4"0"0,-1-4 0,0-5 0,1-5 0,2-3 0,0-7 0,1-2 0,0-1 0,1 0 0,0-3 0,1 1 0,-1 1 0,0 1 0,0 2 0,0-7 0,0 0 0,0-4 0,0 2 0,0-2 0,0 2 0,0 3 0,0 3 0,0 3 0,0 1 0,0 1 0,0-3 0,0-5 0,0-8 0,0 0 0,0-3 0,0 4 0,5-5 0,-1 3 0,1 4 0,3 0 0,-1 3 0,0-6 0,2-6 0,3 7 0,-1-2 0,-2-4 0,-3 4 0,-2 3 0,3-4 0,3 3 0,-1-1 0,4 3 0,2 9 0,2 12 0,-16 14 0,0 0 0,1 1 0,-1-1 0,0 1 0,1 0 0,-1-1 0,0 1 0,1 0 0,-1 0 0,0 0 0,1 0 0,1 0 0,18 3 0,1 7 0,-4 5 0,-4 8 0,-5 7 0,1 11 0,-3 4 0,-2 7 0,-2 2 0,-1-2 0,-1-5 0,-1-7 0,0-6 0,-5-2 0,-4-2 0,-5-7 0,1-11 0,2-11 0,3-18 0,3-8 0,2-4 0,1-5 0,2-4 0,0-3 0,5 2 0,0 4 0,5 8 0,-2 12 0,0 13 0,-3 22 0,-1 18 0,-2 5 0,-1 9 0,-1-4 0,0-4 0,0-6 0,-5-10 0,-4-14 0,9-13 0,0-1 0,0 0 0,-1 0 0,1 1 0,0-1 0,-1 0 0,1 0 0,0 0 0,-1 0 0,1 1 0,0-1 0,-1 0 0,1 0 0,-1 0 0,1 0 0,0 0 0,-1 0 0,1 0 0,0 0 0,-1 0 0,1 0 0,-1 0 0,1 0 0,0 0 0,-1 0 0,0-1 0,-7-16 0,2-8 0,1-13 0,2-7 0,2-2 0,1 15 0,0 15 0,0 23 0,1 12 0,-1 7 0,0 4 0,-4-4 0,3-24 0,0 0 0,0 0 0,1 0 0,-1 1 0,0-1 0,0 0 0,0 0 0,1 0 0,-1 0 0,0 0 0,-1 0 0,0 1 0,-12 3 0,1-15 0,-1-16 0,2-11 0,3-2 0,3 1 0,3 3 0,5 8 0,2 13 0,-4 14 0,0 0 0,0 0 0,0 0 0,0 0 0,0 0 0,0 0 0,0 0 0,0-1 0,1 1 0,-1 0 0,0 0 0,0 0 0,0 0 0,0 0 0,0 0 0,0 0 0,0 0 0,0 0 0,1 0 0,-1 0 0,0 0 0,0 0 0,0 0 0,0 0 0,0 0 0,0 0 0,0 0 0,1 0 0,-1 0 0,0 0 0,0 0 0,0 0 0,0 0 0,0 0 0,0 0 0,0 0 0,1 0 0,-1 0 0,0 0 0,0 0 0,0 0 0,0 1 0,0-1 0,0 0 0,0 0 0,0 0 0,0 0 0,0 0 0,1 0 0,-1 0 0,0 0 0,0 0 0,0 1 0,0-1 0,0 0 0,0 0 0,0 0 0,0 0 0,0 0 0,4 17 0,-1-2 0,-2-17 0,-1 2 0,0 0 0,0 0 0,0 1 0,0-1 0,0 0 0,0 0 0,0 0 0,1 1 0,-1-1 0,0 0 0,0 0 0,0 0 0,0 0 0,0 0 0,1 1 0,-1-1 0,0 0 0,0 0 0,0 0 0,0 0 0,1 0 0,-1 0 0,0 0 0,0 0 0,0 1 0,1-1 0,-1 0 0,0 0 0,0 0 0,0 0 0,1 0 0,-1 0 0,0 0 0,0 0 0,0 0 0,1 0 0,9-21 0,4-7 0,8-6 0,3 13 0,-4 11 0,-20 10 0,0 0 0,0 0 0,0 0 0,0 0 0,-1 0 0,1 1 0,0-1 0,0 0 0,0 0 0,0 1 0,0-1 0,0 0 0,0 1 0,-1-1 0,1 1 0,0-1 0,0 1 0,0 0 0,11 19 0,-4 11 0,-4-5 0,-3-10 0,-1-10 0,4-6 0,3-4 0,2 4 0,-2 4 0,-1 10 0,-2 10 0,-1 16 0,-6 3 0,-2-1 0,-3 1 0,-5-9 0,-4-9 0,17-25 0,-1 1 0,1 0 0,-1-1 0,0 1 0,0 0 0,1-1 0,-1 1 0,0-1 0,0 1 0,0-1 0,0 1 0,0-1 0,0 0 0,0 1 0,0-1 0,-1 0 0,2 0 0,-1 0 0,0 0 0,1 0 0,-1-1 0,1 1 0,-1 0 0,0 0 0,1-1 0,-1 1 0,1 0 0,-1-1 0,0 1 0,1 0 0,-1-1 0,1 1 0,0-1 0,-1 1 0,1-1 0,-1 1 0,1-1 0,0 1 0,-1-2 0,-8-16 0,4-7 0,2-7 0,1-4 0,7-9 0,4 6 0,5 4 0,4 8 0,-18 28 0,1-2 0,0 0 0,0 0 0,0 0 0,0 0 0,0 0 0,0 0 0,1 1 0,-1-1 0,0 1 0,0-1 0,0 1 0,2-1 0,-2 2 0,-1-1 0,1 0 0,0 0 0,-1 0 0,1 1 0,0-1 0,-1 0 0,1 1 0,0-1 0,-1 0 0,1 1 0,-1-1 0,1 1 0,-1-1 0,1 1 0,-1-1 0,1 1 0,-1-1 0,1 1 0,-1-1 0,0 1 0,1 0 0,-1 0 0,10 21 0,-5 11 0,-1 1 0,-3 1 0,-1-3 0,-1-11 0,1-12 0,-1-20 0,0-10 0,1-5 0,0-8 0,0 1 0,0 1 0,0 2 0,0 15 0,0 13 0,0 14 0,0 8 0,0 5 0,0-7 0,0-18 0,0-9 0,0-18 0,0-10 0,0-11 0,8 10 0,2 17 0,-11 20 0,2 1 0,-1-1 0,0 1 0,0-1 0,0 1 0,1 0 0,-1-1 0,0 1 0,1 0 0,-1-1 0,0 1 0,1 0 0,-1 0 0,0-1 0,1 1 0,-1 0 0,1 0 0,-1-1 0,1 1 0,-1 0 0,0 0 0,1 0 0,-1 0 0,2 0 0,5 15 0,-1 9 0,-3 10 0,-1 2 0,-1 4 0,-1 1 0,-1-2 0,1-5 0,0-3 0,-1-3 0,1-4 0,0 4 0,0-2 0,4-4 0,1-2 0,4 4 0,4 0 0,-2 1 0,-1-1 0,-3 0 0,3-1 0,-3 4 0,-1 0 0,-2 9 0,-2-2 0,-1 0 0,0 2 0,-1-3 0,0-3 0,-1-2 0,1-3 0,0-1 0,0 3 0,-1-1 0,1 0 0,0 0 0,0-2 0,0-1 0,0 0 0,0 0 0,0-1 0,0 0 0,0 4 0,0 0 0,0 1 0,0-2 0,0 0 0,0-1 0,0-1 0,0-5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7:53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11908 4923 24575,'0'-1'0,"-1"0"0,1 0 0,0 0 0,-1 1 0,1-1 0,-1 0 0,0 0 0,1 0 0,-1 0 0,0 1 0,1-1 0,-1 0 0,0 0 0,0 1 0,0-1 0,0 1 0,0-1 0,0 1 0,1-1 0,-1 1 0,0 0 0,0-1 0,0 1 0,-1 0 0,1 0 0,0-1 0,-1 1 0,-35-4 0,33 4 0,-40-3 0,-70 5 0,101-1 0,-1 1 0,1 0 0,0 1 0,-1 1 0,2 0 0,-1 0 0,0 2 0,1-1 0,-19 13 0,17-9 0,1 0 0,1 2 0,-1-1 0,2 2 0,0-1 0,0 1 0,1 1 0,0 0 0,1 1 0,1 0 0,0 0 0,1 0 0,0 1 0,1 0 0,-6 27 0,4-2 0,1 0 0,-2 68 0,10 85 0,2-67 0,-3 547 0,-12-533 0,1 3 0,12 3375 0,-2-3501 0,-1-1 0,0 1 0,-1-1 0,-1 0 0,-9 27 0,-40 75 0,-67 90 0,72-124 0,-11 17 0,50-89 0,0 0 0,-1-1 0,0-1 0,0 0 0,-1 0 0,-16 10 0,-134 74 0,131-80 0,-1-2 0,0-1 0,-62 13 0,-104 7 0,184-29 0,-559 39 0,-5-40 0,261-4 0,-2502 3 0,2467-24 0,4-30 0,318 49 0,-79-14 0,-611-75 0,703 93 0,-672-58 0,-201-29 0,785 80 0,-295-45 0,129 12 0,-264-67 0,487 93 0,0-2 0,-54-28 0,79 35 0,-78-39 0,3-3 0,2-5 0,2-4 0,4-4 0,-102-95 0,171 142 0,0 0 0,2-1 0,1-1 0,0-1 0,1 0 0,1-1 0,2 0 0,-18-38 0,-13-42 0,-30-76 0,10 15 0,-32-94 0,64 123 0,-20-186 0,52 316 0,-16-124 0,-21-130 0,30 229 0,-19-46 0,17 52 0,1-1 0,1 1 0,-7-38 0,3-132 0,-36-169 0,-3-344 0,44-165 0,8 492 0,-2 372 0,31-715 0,-2 550 0,73-245 0,-67 317 0,6-22 0,106-372 0,-103 333 0,5-16 0,-16 83 0,-3-1 0,22-136 0,-37 157 0,3 2 0,31-79 0,-20 66 0,-17 46 0,2 2 0,2 0 0,2 0 0,1 2 0,1 0 0,2 2 0,36-43 0,-37 55 0,2-1 0,0 2 0,1 1 0,1 2 0,39-22 0,-34 21 0,0-1 0,-2-1 0,46-42 0,-59 47 0,-2 3 0,0 0 0,-1-1 0,-1-1 0,0 0 0,-1 0 0,-1-1 0,0 0 0,11-25 0,25-116 0,3 2 0,-12 43 0,-30 96 0,0 1 0,13-24 0,5-14 0,-10 12 0,8-45 0,-17 65 0,10-32 0,-9 32 0,0-1 0,5-39 0,0-36 0,3-84 0,-14 170 0,-1-35 0,2 0 0,11-67 0,-9 99 0,-1 1 0,0 0 0,0-1 0,-2 1 0,1-1 0,-2 0 0,1 1 0,-2-1 0,0 1 0,0 0 0,-1-1 0,-5-13 0,-19-40-1365,18 47-5461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8:10.02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27 1 24575,'0'0'0,"4"0"0,5 0 0,9 0 0,4 4 0,2 0 0,10 5 0,1 0 0,-2 2 0,-1 4 0,-4 2 0,-1-2 0,1-3 0,-5 0 0,-1 2 0,-1-2 0,-5 2 0,5 6 0,4 2 0,2-3 0,-5 5 0,0 0 0,-1-3 0,-4-2 0,-6 1 0,-3-1 0,-8-3 0,-12-4 0,-6-4 0,-4-4 0,-7-2 0,12-1 0,10-1 0,11-1 0,3 4 0,6 5 0,4 5 0,-10 0 0,-8-13 0,1 0 0,0 1 0,0-1 0,0 1 0,0 0 0,0-1 0,0 1 0,0-1 0,-1 1 0,1-1 0,0 1 0,0-1 0,0 0 0,-1 1 0,1-1 0,0 1 0,0-1 0,-1 1 0,1-1 0,0 0 0,-1 1 0,0 0 0,-17 7 0,-6-3 0,-4-2 0,4-6 0,5-6 0,6-4 0,10-9 0,8 1 0,11 4 0,6 3 0,-5 6 0,-9 3 0,-8 3 0,-14 1 0,-5 1 0,-10 1 0,-1-4 0,8-5 0,22 7 0,0 1 0,-1-1 0,1 1 0,-1 0 0,1-1 0,-1 1 0,1-1 0,-1 0 0,1 1 0,-1-1 0,1 1 0,0-1 0,-1 1 0,1-1 0,0 0 0,0 1 0,-1-1 0,1 0 0,0 1 0,0-2 0,4-11 0,9 2 0,7-1 0,2 2 0,7 7 0,1 2 0,-1 7 0,-6 5 0,-5 5 0,-7 3 0,-5 2 0,-3 2 0,-3 0 0,-1 0 0,-4-4 0,-5-6 0,-5-3 0,-7-5 0,-3-3 0,-1-1 0,4-6 0,9-1 0,11 1 0,13 0 0,8 2 0,5 0 0,6 2 0,1 1 0,-1 4 0,-6 5 0,-6 5 0,-11-1 0,-10 3 0,-12-3 0,-10-3 0,-14 1 0,-1-2 0,1-3 0,3-1 0,4-3 0,12-1 0,13-5 0,11-1 0,8-4 0,11 0 0,3 2 0,2 1 0,0 2 0,-5 11 0,-6 10 0,-6 5 0,-9 12 0,-9-2 0,5-30 0,0 1 0,0 0 0,0 0 0,0-1 0,0 1 0,0 0 0,0-1 0,-4 3 0,-21 14 0,-3-6 0,0-6 0,1-4 0,2-2 0,6-6 0,6-5 0,16 9 0,-1 1 0,-1-1 0,1 0 0,0 1 0,-1-1 0,1 0 0,0 0 0,0 1 0,0-1 0,0 0 0,0 0 0,0 1 0,0-1 0,0 0 0,0 0 0,0 1 0,0-1 0,0-1 0,9-12 0,7 2 0,5 4 0,7 2 0,1 3 0,0 1 0,-28 4 0,2-1 0,-1 0 0,0-1 0,0 1 0,0 0 0,1 0 0,-1 1 0,0-1 0,2 2 0,-4-4 0,0 2 0,1 0 0,0-1 0,0 1 0,0 0 0,-1 0 0,1 0 0,-1 0 0,1-1 0,0 1 0,-1 0 0,0 0 0,1 0 0,-1 0 0,1 2 0,-3 11 0,-10-2 0,-10-4 0,-5-2 0,-1-3 0,4-6 0,6-6 0,6-9 0,4-4 0,14 1 0,6 4 0,20 5 0,12 4 0,2 4 0,-1 3 0,-5 0 0,-10 6 0,-28-3 0,0-1 0,0 0 0,0-1 0,-1 2 0,1-1 0,0 0 0,0 0 0,-1 0 0,4 4 0,7 18 0,-12-23 0,0 2 0,0 0 0,0 0 0,0 0 0,0 0 0,0 0 0,0 0 0,0-1 0,-1 1 0,1 0 0,-1 2 0,-11 20 0,-15-5 0,-5-4 0,-6-6 0,-3-3 0,2-4 0,7-6 0,14-5 0,12-1 0,11 1 0,13 1 0,6 3 0,8 2 0,0 2 0,0 0 0,-6 5 0,-8 6 0,-10 4 0,-10-14 0,2 1 0,0-1 0,0 1 0,-1 0 0,1 0 0,0 0 0,-1-1 0,1 1 0,-1 0 0,1 0 0,-1-1 0,0 1 0,1 0 0,-1-1 0,0 1 0,1-1 0,-2 2 0,-18 9 0,-6-3 0,-7-2 0,14-3 0,14-2 0,16 0 0,9-2 0,5 1 0,-2 4 0,-4 4 0,-10 1 0,-10-9 0,1 0 0,0 1 0,0-1 0,0 1 0,-1-1 0,1 0 0,0 1 0,0-1 0,0 1 0,-1-1 0,1 0 0,0 1 0,-1-1 0,1 0 0,0 1 0,-1-1 0,1 0 0,0 0 0,-1 1 0,1-1 0,0 0 0,-1 0 0,1 0 0,-1 0 0,0 1 0,-17 5 0,-6-2 0,1-5 0,23 0 0,-2 0 0,1 1 0,0-1 0,0 1 0,0-1 0,0 0 0,0 1 0,0-1 0,0 0 0,0 0 0,0 0 0,0 0 0,-1-1 0,-7-16 0,9 1 0,1 17 0,0-1 0,-1 0 0,1 1 0,-1-1 0,1 0 0,-1 0 0,1 1 0,0-1 0,-1 0 0,1 1 0,0-1 0,0 0 0,-1 1 0,1-1 0,2 0 0,16-1 0,4 8 0,-2 7 0,-4 9 0,-10 8 0,-9 2 0,-3 0 0,-1-1 0,-5-3 0,-8-3 0,2-1 0,-7 4 0,-5-6 0,-6 4 0,1-5 0,1-4 0,3-6 0,2 0 0,3-4 0,1-1 0,-3-3 0,1-1 0,0-1 0,-4-1 0,1 4 0,1 0 0,-3 0 0,6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9:1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3766 0 24575,'-4'1'0,"0"-1"0,0 1 0,0 0 0,0 0 0,0 1 0,0-1 0,0 1 0,1 0 0,-1 0 0,1 0 0,-1 0 0,1 0 0,0 1 0,0 0 0,0 0 0,0 0 0,-2 3 0,-3 3 0,1 0 0,1 0 0,0 1 0,-9 19 0,9-12 0,0 0 0,1 1 0,1-1 0,1 1 0,0 0 0,0 18 0,5 114 0,1-56 0,-3 1468 0,-2-1519 0,-3 0 0,-1 0 0,-14 50 0,8-42 0,-8 76 0,18 63 0,1-13 0,-1-146 0,-2 0 0,-1-1 0,-14 51 0,5-39 0,2 0 0,2 1 0,2 0 0,2 0 0,-2 80 0,11-73 0,-1-31 0,-1-1 0,-1 0 0,-1 1 0,0-1 0,-6 27 0,6-42 0,0 0 0,0 0 0,-1-1 0,1 1 0,-1 0 0,0-1 0,0 1 0,0-1 0,0 0 0,0 0 0,0 0 0,-1 0 0,1 0 0,-1 0 0,1 0 0,-1-1 0,0 1 0,1-1 0,-1 0 0,0 0 0,0 0 0,0 0 0,0 0 0,0-1 0,-5 1 0,-10 0 0,0 0 0,1-1 0,-27-3 0,10 0 0,-380 1 0,227 3 0,38 10 0,-4 1 0,-726-13 0,825-2 0,-87-15 0,1-1 0,46 14 0,47 4 0,-1-3 0,-84-16 0,109 12 0,0-1 0,0-1 0,-36-22 0,20 10 0,32 18 0,0 0 0,0-1 0,0 0 0,1 0 0,-1-1 0,1 0 0,0 0 0,1 0 0,0-1 0,0 0 0,0 0 0,1 0 0,0 0 0,0-1 0,1 1 0,0-1 0,0 0 0,-1-11 0,-1-11 0,1-1 0,1 0 0,3-52 0,-1-8 0,-21-60 0,3-4 0,7 61 0,-2-130 0,16 142 0,-4-154 0,-1 209 0,-1 0 0,-11-33 0,9 37 0,0-1 0,2 0 0,-3-34 0,9 4 0,-1 41 0,1 1 0,-2-1 0,0 0 0,-1 0 0,0 1 0,-1-1 0,0 1 0,-1-1 0,-5-13 0,6 23 0,0 0 0,0 0 0,-1 0 0,0 0 0,1 0 0,-1 0 0,0 1 0,-1-1 0,1 1 0,0 0 0,-1 0 0,1 0 0,-1 0 0,1 1 0,-1-1 0,0 1 0,0 0 0,1 0 0,-1 1 0,-8-1 0,-9-1 0,0 2 0,-38 3 0,26-1 0,-51-1 0,-29 1 0,95 1-1365,3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3:40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756 8168 24575,'-594'0'0,"587"-1"0,0 1 0,1 0 0,-1 1 0,0 0 0,0 0 0,0 0 0,1 1 0,-1 0 0,1 0 0,-1 1 0,1 0 0,-7 4 0,10-4 0,-1 0 0,0 1 0,1-1 0,0 1 0,0 0 0,0 0 0,0 0 0,1 1 0,0-1 0,0 0 0,0 1 0,0 0 0,1-1 0,-1 1 0,1 0 0,0 0 0,0 7 0,0 14 0,0 0 0,2-1 0,1 1 0,1-1 0,9 36 0,-5-24 0,5 58 0,-9-64 0,1 0 0,2-1 0,1 1 0,18 45 0,-14-44 0,-1 1 0,-1 0 0,5 51 0,-10 291 0,-7-190 0,3-159 0,1 57 0,-20 160 0,-25 101 0,30-231 0,6-62 0,-1 67 0,11 883 0,-5-955 0,-2 0 0,-18 80 0,14-87 0,1 1 0,2 0 0,2 0 0,1 49 0,3-83 0,1-1 0,0 0 0,0 0 0,0 1 0,1-1 0,-1 0 0,1 0 0,0 0 0,1-1 0,-1 1 0,1-1 0,0 1 0,0-1 0,6 6 0,-3-4 0,1 0 0,0-1 0,0 1 0,1-1 0,-1-1 0,1 0 0,0 0 0,9 3 0,14 3 0,1-2 0,0-1 0,56 4 0,-76-9 0,694 16 0,-460-21 0,6040 2 0,-3130 2 0,-3151-1 0,0 1 0,1-2 0,-1 1 0,0-1 0,0 1 0,0-1 0,0-1 0,0 1 0,0-1 0,0 0 0,0 0 0,0 0 0,-1-1 0,9-6 0,-8 4 0,0 0 0,-1-1 0,0 1 0,0-1 0,0 0 0,-1-1 0,0 1 0,0 0 0,-1-1 0,4-12 0,5-25 0,-1-1 0,-3-1 0,4-71 0,-12-145 0,-1 153 0,-4-2939 0,8 1695 0,-3 915 0,3-487 0,13 474 0,1-198 0,-18-1212 0,18 1574 0,0-6 0,-19 45 0,5-274 0,1 493 0,2 1 0,0 0 0,13-36 0,-10 35 0,0 1 0,6-60 0,-14-168 0,1-3 0,28 19 0,-4 89 0,-24 147 0,1 0 0,-1 0 0,1 1 0,-1-1 0,1 0 0,1 1 0,-1-1 0,0 1 0,1 0 0,0 0 0,-1 0 0,1 0 0,0 0 0,1 1 0,-1-1 0,0 1 0,1 0 0,-1 0 0,1 0 0,0 1 0,0-1 0,6-1 0,10-3 0,1 2 0,-1 0 0,28-1 0,-20 2 0,93-5 0,155 8 0,-109 2 0,-6 0 0,173-4 0,-308-2 0,0 0 0,-1-1 0,37-13 0,-38 10 0,1 2 0,0 0 0,48-5 0,415 11 0,-224 2 0,2883-2 0,-3100 3-341,-1 2 0,0 2-1,50 13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4:04.4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6295 282 24575,'-1071'-30'0,"-239"-1"0,999 32 0,206 4 0,-157 28 0,116-12 0,55-9 0,-99 14 0,-211 0 0,-1584-28 0,1979 2 0,0 0 0,-1-1 0,1 0 0,0 0 0,0-1 0,0 1 0,0-1 0,0 0 0,-8-5 0,12 6 0,1 0 0,0 0 0,-1 0 0,1 0 0,0 0 0,-1 0 0,1 0 0,0 0 0,0-1 0,0 1 0,0 0 0,0-1 0,0 1 0,1-1 0,-1 1 0,0-1 0,1 1 0,-1-1 0,1 0 0,0 1 0,-1-1 0,1 0 0,0 1 0,0-1 0,0 0 0,0 1 0,0-1 0,0 0 0,1 1 0,-1-1 0,1 0 0,-1 1 0,1-1 0,-1 1 0,1-1 0,0 1 0,0-1 0,0 1 0,0-1 0,1-1 0,1-1 0,0 1 0,0-1 0,1 0 0,-1 1 0,1 0 0,0 0 0,0 0 0,0 0 0,0 1 0,0 0 0,0-1 0,1 1 0,-1 1 0,1-1 0,0 1 0,-1 0 0,1 0 0,0 0 0,0 1 0,-1-1 0,1 1 0,0 0 0,9 2 0,-8-2 0,0 1 0,-1 1 0,1-1 0,-1 1 0,1-1 0,-1 1 0,1 1 0,-1-1 0,0 1 0,0 0 0,-1 0 0,1 1 0,0-1 0,-1 1 0,0 0 0,0 0 0,0 1 0,-1-1 0,6 9 0,-3-1 0,-1-1 0,-1 1 0,0 1 0,-1-1 0,0 0 0,0 1 0,-2 0 0,1 13 0,-1-20 0,-1 0 0,0-1 0,-1 1 0,1-1 0,-1 1 0,0 0 0,0-1 0,-1 0 0,0 1 0,0-1 0,0 0 0,0 0 0,-1 0 0,0 0 0,0 0 0,0-1 0,-1 1 0,1-1 0,-1 0 0,-7 5 0,-5 1 0,0-1 0,0-1 0,-1 0 0,-1-2 0,1 0 0,-1 0 0,0-2 0,-23 3 0,13-3 0,1-2 0,-1 0 0,0-2 0,-53-7 0,76 6 0,-1-1 0,1 1 0,0-1 0,-1 0 0,1 0 0,0-1 0,0 1 0,0-1 0,0 0 0,1-1 0,-1 1 0,1-1 0,-5-5 0,2 1 0,0 0 0,1-1 0,0 0 0,0-1 0,1 1 0,-6-15 0,1-6 0,1 0 0,2 0 0,-8-58 0,12 67 0,1-1 0,1 1 0,1-1 0,1 1 0,0-1 0,7-26 0,-7 43 0,0-1 0,1 1 0,0 0 0,0-1 0,0 1 0,0 0 0,1 0 0,0 0 0,0 1 0,0-1 0,1 1 0,0 0 0,0-1 0,0 2 0,0-1 0,0 0 0,1 1 0,-1 0 0,1 0 0,0 0 0,0 1 0,0-1 0,1 1 0,-1 1 0,0-1 0,1 1 0,-1-1 0,8 1 0,15-2 0,-1 1 0,1 1 0,-1 2 0,0 1 0,37 7 0,-54-7 0,0 0 0,-1 1 0,1 0 0,-1 1 0,0 0 0,0 0 0,0 1 0,-1 0 0,0 1 0,0 0 0,0 0 0,0 0 0,-1 1 0,0 1 0,-1-1 0,0 1 0,10 15 0,-9-9 0,0 1 0,-2 0 0,1 0 0,-2 1 0,0 0 0,-1-1 0,2 32 0,-4-12 0,-1 1 0,-7 52 0,6-84 0,1-1 0,-1 0 0,0 0 0,0 1 0,0-1 0,-1 0 0,1 0 0,-1 0 0,1 0 0,-1-1 0,0 1 0,0 0 0,0-1 0,0 1 0,-1-1 0,1 0 0,-1 0 0,1 0 0,-1 0 0,0 0 0,0 0 0,0-1 0,0 0 0,0 1 0,0-1 0,0 0 0,0 0 0,-1-1 0,-4 1 0,-10 1 0,-1 0 0,0-2 0,0 0 0,-22-4 0,2 1 0,29 3 0,0-1 0,1 0 0,-1 0 0,1-1 0,-1 0 0,1-1 0,0 0 0,0-1 0,0 0 0,0 0 0,1-1 0,-10-6 0,12 6 0,0 0 0,1 0 0,-1-1 0,1 0 0,0 0 0,1-1 0,0 1 0,-1-1 0,2 0 0,-1 0 0,1-1 0,0 1 0,1 0 0,0-1 0,-2-11 0,3 14 0,0-1 0,0 1 0,1-1 0,-1 1 0,1-1 0,0 1 0,1-1 0,0 1 0,0-1 0,0 1 0,0 0 0,1-1 0,3-7 0,-3 10 0,0 0 0,1 0 0,-1 0 0,1 0 0,-1 1 0,1-1 0,0 1 0,0-1 0,0 1 0,0 0 0,1 1 0,-1-1 0,0 0 0,1 1 0,-1 0 0,1 0 0,0 0 0,-1 0 0,1 0 0,0 1 0,4 0 0,28-3 0,1 2 0,-1 1 0,1 2 0,54 11 0,-87-13 0,0 2 0,0-1 0,0 0 0,0 1 0,-1 0 0,1 0 0,0 0 0,-1 0 0,1 0 0,-1 1 0,0 0 0,0 0 0,0 0 0,0 0 0,0 0 0,-1 0 0,0 1 0,1-1 0,-1 1 0,0 0 0,-1-1 0,1 1 0,1 4 0,-1 0 0,-1-1 0,0 0 0,0 1 0,0-1 0,-1 1 0,0-1 0,0 1 0,-1-1 0,0 1 0,0-1 0,-1 0 0,-3 10 0,3-12 5,-1-1-1,1 0 1,-1 0 0,0 0-1,0 0 1,0 0-1,-1-1 1,1 1 0,-1-1-1,0 0 1,0 0 0,0 0-1,0 0 1,0-1-1,-1 0 1,1 0 0,-1 0-1,0 0 1,1-1-1,-1 0 1,0 0 0,0 0-1,0 0 1,0-1-1,-5 0 1,7 0-39,0 0 0,1 1 1,-1-2-1,0 1 0,0 0 0,0 0 1,1-1-1,-1 0 0,0 1 0,0-1 1,1 0-1,-1-1 0,1 1 0,-1 0 1,1-1-1,-1 1 0,1-1 0,0 0 1,0 0-1,0 1 0,0-2 0,0 1 1,0 0-1,0 0 0,1 0 0,-1-1 1,1 1-1,0-1 0,0 0 0,0 1 1,0-1-1,0 0 0,0 1 0,1-1 1,-1 0-1,1 0 0,0 1 0,0-1 1,0 0-1,0 0 0,0 0 0,1 0 1,0-3-1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4:30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15960 95 24575,'22'-1'0,"0"-2"0,35-7 0,6-1 0,-42 8 0,-1-2 0,1-1 0,32-12 0,-34 10 0,0 1 0,0 1 0,1 1 0,26-3 0,272 4 0,-159 7 0,-155-3 0,1 0 0,-1 0 0,0 0 0,0 1 0,1-1 0,-1 1 0,0 0 0,0 0 0,0 1 0,0-1 0,0 1 0,0 0 0,6 4 0,-7-3 0,-1 0 0,1 0 0,-1 0 0,0 0 0,0 0 0,0 1 0,0-1 0,-1 1 0,1-1 0,-1 1 0,0 0 0,0-1 0,0 1 0,-1 0 0,1 7 0,5 92 0,-9 123 0,-1-71 0,0 3410 0,7-1837 0,-19-1240 0,1 6 0,18-27 0,-6 514 0,-27-695 0,-1 7 0,30 644 0,4-421 0,-3 1163 0,15-1480 0,1-19 0,-14-102 0,0 11 0,-9 101 0,7-186 0,0 1 0,-1-1 0,0 0 0,0 1 0,0-1 0,-1 0 0,1 0 0,-1 0 0,0 0 0,0 0 0,-1-1 0,1 1 0,-1 0 0,1-1 0,-1 0 0,0 0 0,-1 0 0,1 0 0,0 0 0,-1 0 0,0-1 0,1 0 0,-1 0 0,0 0 0,0 0 0,0 0 0,-1-1 0,-3 1 0,-12 2 0,1-2 0,-1 0 0,0-1 0,1-1 0,-22-3 0,4 1 0,-1659-9 0,1027 14 0,-1320-3 0,1739 15 0,2 1 0,-4816-15 0,2380-3 0,2514 2 0,-637-29 0,-204-61 0,436 85 0,317 7 0,251-1 0,0-1 0,0 0 0,0-1 0,0 0 0,1 0 0,-1 0 0,0-1 0,0 0 0,-12-6 0,16 6 0,0 0 0,1 0 0,-1 0 0,1-1 0,0 1 0,0-1 0,0 0 0,0 0 0,0 0 0,0 0 0,1 0 0,-1 0 0,1 0 0,0 0 0,0 0 0,0-1 0,0 1 0,1 0 0,-1-1 0,1 1 0,0-1 0,0-3 0,4-234 0,1 54 0,-5-1534 0,-3 1664 0,-3-1 0,-16-72 0,10 72 0,-7-118 0,20 58 0,1 61 0,-2-1 0,-13-92 0,-4 36 0,9 55 0,-17-70 0,14 83 0,3-1 0,2 0 0,0-50 0,4 52 0,-11-84 0,-1-35 0,16-23 0,-5-98 0,2 270 0,-2-1 0,0 1 0,-1-1 0,0 1 0,-2 0 0,1 1 0,-14-24 0,16 31 0,-1 1 0,-1-1 0,1 1 0,-1-1 0,0 1 0,-1 0 0,1 1 0,-1 0 0,0 0 0,0 0 0,-1 0 0,0 1 0,1 0 0,-2 1 0,1-1 0,-14-4 0,-20 2 0,0 2 0,0 2 0,-1 1 0,-46 6 0,-19-1 0,-16-5 0,-107 3 0,200 3-1365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4:34.7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1 221 24575,'939'0'0,"-935"0"0,1 0 0,-1 0 0,1 0 0,-1 1 0,1-1 0,-1 1 0,1 0 0,-1 1 0,0-1 0,1 1 0,-1-1 0,8 6 0,-10-5 0,0 0 0,0 0 0,0 1 0,-1-1 0,1 1 0,0-1 0,-1 1 0,0 0 0,1-1 0,-1 1 0,0 0 0,-1 0 0,1 0 0,0 0 0,-1 0 0,0-1 0,1 1 0,-1 0 0,0 0 0,-1 5 0,0 4 0,-1-1 0,0 1 0,-1-1 0,-1 1 0,1-1 0,-2 0 0,0 0 0,0-1 0,0 1 0,-2-1 0,-12 16 0,16-22 0,0 1 0,0-1 0,-1 0 0,1-1 0,-1 1 0,0-1 0,0 1 0,-1-1 0,1 0 0,-1-1 0,1 1 0,-1-1 0,0 0 0,0 0 0,0 0 0,0-1 0,0 0 0,0 0 0,-1 0 0,1-1 0,0 1 0,-1-1 0,1 0 0,0-1 0,0 1 0,-1-1 0,1 0 0,-7-3 0,8 2 0,1 0 0,0-1 0,0 1 0,0-1 0,0 0 0,1 0 0,-1 0 0,1 0 0,-1 0 0,1 0 0,0-1 0,0 1 0,1-1 0,-1 1 0,1-1 0,0 0 0,0 0 0,0 0 0,0 1 0,0-1 0,1 0 0,0-5 0,-1-8 0,0 1 0,1-1 0,5-30 0,-3 40 0,0 0 0,1 0 0,0 1 0,0-1 0,0 1 0,1 0 0,0 0 0,0 0 0,1 0 0,0 1 0,0 0 0,0 0 0,0 0 0,1 0 0,0 1 0,0 0 0,8-4 0,12-7 0,1 2 0,50-18 0,-71 28 0,0 1 0,0-1 0,0 2 0,1-1 0,-1 1 0,1 0 0,-1 0 0,1 1 0,-1-1 0,1 2 0,0-1 0,-1 1 0,1 0 0,-1 0 0,1 0 0,-1 1 0,0 0 0,0 1 0,0-1 0,0 1 0,0 1 0,0-1 0,-1 1 0,1-1 0,-1 2 0,0-1 0,-1 0 0,1 1 0,-1 0 0,0 0 0,0 1 0,0-1 0,-1 1 0,1 0 0,-1-1 0,-1 1 0,1 1 0,-1-1 0,0 0 0,-1 1 0,2 7 0,-2-10 0,0 1 0,0 0 0,0-1 0,-1 1 0,0 0 0,0 0 0,0-1 0,0 1 0,-1 0 0,0 0 0,0-1 0,0 1 0,0-1 0,-1 1 0,1-1 0,-1 1 0,-1-1 0,1 0 0,-4 6 0,2-6 0,-1-1 0,1 1 0,0-1 0,-1 0 0,0 0 0,0 0 0,0 0 0,0-1 0,0 0 0,-1 0 0,1 0 0,0-1 0,-1 0 0,0 0 0,1 0 0,-6-1 0,1 1 0,-1 0 0,1-1 0,0 0 0,0-1 0,0 0 0,0-1 0,0 0 0,1 0 0,-15-6 0,17 5 0,1 0 0,1-1 0,-1 0 0,0 0 0,1 0 0,0-1 0,0 0 0,0 0 0,1 0 0,-1-1 0,1 1 0,0-1 0,1 0 0,-6-11 0,2 0 0,1-1 0,0 1 0,1-1 0,1 0 0,0 0 0,2-1 0,0 1 0,1-1 0,2-30 0,-1 46 0,0 1 0,0 0 0,0-1 0,0 1 0,1 0 0,-1 0 0,1-1 0,-1 1 0,1 0 0,0 0 0,0 0 0,0 0 0,0 0 0,0 0 0,1 0 0,-1 0 0,0 0 0,1 0 0,-1 1 0,1-1 0,0 0 0,0 1 0,0 0 0,-1-1 0,1 1 0,0 0 0,1 0 0,-1 0 0,0 0 0,0 0 0,0 1 0,0-1 0,1 1 0,-1-1 0,0 1 0,1 0 0,-1 0 0,0 0 0,0 0 0,1 0 0,-1 1 0,0-1 0,1 1 0,2 1 0,4 0 0,0 2 0,0-1 0,0 1 0,0 0 0,-1 1 0,0 0 0,0 1 0,0 0 0,10 9 0,-5 0 0,0 0 0,0 1 0,-2 0 0,0 1 0,-1 0 0,0 1 0,10 27 0,-18-38 0,0 0 0,0 0 0,-1 0 0,1 0 0,-1 0 0,-1 0 0,0 1 0,0-1 0,0 0 0,-3 13 0,2-16 0,0 0 0,-1 0 0,1 1 0,-1-1 0,-1 0 0,1-1 0,0 1 0,-1 0 0,0-1 0,0 1 0,0-1 0,0 0 0,0 0 0,-1 0 0,1 0 0,-1-1 0,0 1 0,-7 2 0,1 0 0,-2-1 0,1 0 0,0-1 0,-1 0 0,1-1 0,-1 0 0,-17 0 0,-89-6 0,57 1 0,34 2 0,9 2 0,1-1 0,-1-2 0,1 1 0,-1-2 0,-25-7 0,38 8 0,1 0 0,-1 0 0,1 0 0,0-1 0,-1 0 0,1 0 0,0 0 0,1 0 0,-1 0 0,0-1 0,1 0 0,0 0 0,0 0 0,0 0 0,0 0 0,1 0 0,0-1 0,-1 1 0,2-1 0,-1 0 0,0 0 0,1 1 0,0-1 0,0-6 0,-2-9 0,0 0 0,2 0 0,1 0 0,0-1 0,1 1 0,2 0 0,6-28 0,-8 41 0,0 1 0,1 0 0,0-1 0,1 1 0,0 0 0,0 0 0,0 0 0,0 1 0,1-1 0,0 1 0,0-1 0,0 1 0,1 1 0,0-1 0,0 1 0,0-1 0,0 2 0,1-1 0,0 0 0,-1 1 0,1 0 0,1 1 0,-1-1 0,0 1 0,13-3 0,37 0 0,0 3 0,0 2 0,61 8 0,-102-7 0,0 1 0,0 1 0,0 1 0,-1 0 0,1 1 0,-1 1 0,-1 0 0,1 0 0,-1 2 0,0-1 0,0 2 0,17 14 0,-22-15 0,0-1 0,0 2 0,-1-1 0,0 1 0,0 0 0,-1 1 0,0-1 0,-1 1 0,0 0 0,0 1 0,-1-1 0,-1 1 0,0 0 0,0 0 0,-1 0 0,0 0 0,0 13 0,-2 1 0,1-7 0,0 0 0,-2-1 0,0 1 0,-4 19 0,4-33 0,0 0 0,0 0 0,0 0 0,-1-1 0,1 1 0,-1 0 0,0-1 0,0 1 0,0-1 0,0 0 0,-1 0 0,1 0 0,-1 0 0,0 0 0,0 0 0,0-1 0,0 1 0,0-1 0,-1 0 0,1 0 0,-1 0 0,1-1 0,-8 3 0,-13 1 0,-1-1 0,0-2 0,-1 0 0,1-2 0,0 0 0,0-2 0,0-1 0,0-1 0,-45-13 0,64 14 0,0 0 0,0 0 0,1 0 0,-1-1 0,1 0 0,0 0 0,0-1 0,0 1 0,1-1 0,-1 0 0,1 0 0,0-1 0,1 1 0,-1-1 0,1 0 0,0 0 0,1 0 0,-1 0 0,1 0 0,0 0 0,1-1 0,-2-12 0,1 12 0,1 0 0,0 0 0,0 0 0,1 0 0,0 0 0,0-1 0,1 1 0,0 0 0,0 0 0,0 0 0,1 0 0,0 0 0,1 0 0,-1 1 0,1-1 0,1 1 0,-1-1 0,1 1 0,0 0 0,0 1 0,6-6 0,3 1 0,0 2 0,1 0 0,0 0 0,0 2 0,1 0 0,0 0 0,0 1 0,0 1 0,1 1 0,0 0 0,-1 1 0,1 0 0,0 2 0,0-1 0,25 5 0,-38-4 0,1 1 0,-1 0 0,1-1 0,-1 2 0,0-1 0,0 0 0,1 1 0,-1-1 0,0 1 0,5 4 0,-7-5 0,0 0 0,0 0 0,0 0 0,0 0 0,0 1 0,0-1 0,-1 0 0,1 1 0,0-1 0,-1 0 0,1 1 0,-1-1 0,1 1 0,-1-1 0,0 1 0,1-1 0,-1 1 0,0 2 0,-1-1 0,0 1 0,0-1 0,0 0 0,-1 1 0,1-1 0,-1 0 0,0 0 0,1 0 0,-1 0 0,-1 0 0,1 0 0,0 0 0,-1-1 0,0 1 0,1-1 0,-1 0 0,0 0 0,0 0 0,0 0 0,-4 1 0,-14 7 0,-1-1 0,0-1 0,0-1 0,-1-1 0,0-1 0,0-1 0,0-1 0,0-1 0,-1-1 0,-30-2 0,50 1 8,0-1-1,0 0 1,0 0-1,0 0 1,0 0-1,0 0 1,0-1-1,0 0 1,0 1-1,1-1 1,-1-1-1,1 1 1,-1-1-1,1 1 1,-5-7-1,7 8-16,0 0 1,0 1-1,1-1 0,-1 0 0,1 0 1,-1 0-1,1-1 0,0 1 0,-1 0 1,1 0-1,0 0 0,0 0 0,-1 0 1,1 0-1,0 0 0,0-1 0,0 1 1,0 0-1,1 0 0,-1 0 0,0 0 1,1-2-1,0 1-71,1 0-1,-1 0 1,1 0 0,-1 0 0,1 0-1,0 1 1,-1-1 0,1 0 0,0 1-1,0 0 1,0-1 0,1 1 0,-1 0-1,0 0 1,3-1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6:33.37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187 72 24575,'-16'-1'0,"1"0"0,-1-1 0,1-1 0,0-1 0,0 0 0,0-1 0,0 0 0,1-2 0,-21-11 0,31 12 0,15 3 0,17 6 0,-27-2 0,1-1 0,-1 1 0,1 0 0,-1-1 0,0 1 0,1 0 0,-1 0 0,0 0 0,0 0 0,1 0 0,-1 1 0,0-1 0,0 0 0,0 0 0,-1 1 0,2 1 0,-2-3 0,1 1 0,-1 0 0,0 0 0,0-1 0,0 1 0,0 0 0,0 0 0,0-1 0,0 1 0,0 0 0,0-1 0,0 1 0,-1 0 0,1 0 0,0-1 0,0 1 0,-1 0 0,1-1 0,0 1 0,-1 0 0,1-1 0,-1 1 0,1-1 0,-1 2 0,-1-1 0,1 0 0,0 0 0,-1 0 0,1-1 0,-1 1 0,0 0 0,1-1 0,-1 1 0,1 0 0,-1-1 0,0 0 0,0 1 0,1-1 0,-1 0 0,0 0 0,0 0 0,1 0 0,-1 0 0,0-1 0,1 1 0,-1 0 0,0-1 0,1 1 0,-1-1 0,0 0 0,1 0 0,-1 1 0,-1-3 0,2 3 0,0 0 0,0-1 0,0 1 0,0-1 0,0 1 0,0-1 0,0 1 0,0-1 0,0 0 0,0 1 0,0-1 0,1 0 0,-1 0 0,0 0 0,1 1 0,-1-1 0,0 0 0,1 0 0,-1 0 0,1 0 0,0 0 0,-1 0 0,1 0 0,0 0 0,-1 0 0,1 0 0,0-1 0,0 1 0,0 0 0,0 0 0,0 0 0,0 0 0,0 0 0,1 0 0,-1 0 0,0 0 0,1 0 0,-1 0 0,0 0 0,1 0 0,-1 0 0,1 0 0,0 0 0,-1 0 0,1 0 0,0 0 0,-1 1 0,1-1 0,0 0 0,0 0 0,0 1 0,0-1 0,1 0 0,0 0 0,-1 0 0,0 0 0,1 0 0,-1 1 0,1-1 0,-1 1 0,1-1 0,-1 1 0,1-1 0,-1 1 0,1 0 0,0 0 0,-1 0 0,1 0 0,-1 0 0,1 0 0,-1 0 0,1 0 0,0 1 0,-1-1 0,1 1 0,-1-1 0,1 1 0,-1-1 0,0 1 0,1 0 0,-1 0 0,1 0 0,-1 0 0,0 0 0,0 0 0,0 0 0,0 0 0,0 0 0,0 0 0,1 2 0,0 2 0,-1 0 0,0 0 0,0 0 0,0 0 0,-1 0 0,1 0 0,-1 0 0,-1 0 0,0 7 0,1-10 0,0-1 0,0 0 0,0 1 0,0-1 0,0 0 0,0 1 0,0-1 0,-1 0 0,1 1 0,0-1 0,-1 0 0,1 1 0,-1-1 0,0 0 0,1 0 0,-1 0 0,0 0 0,0 0 0,1 0 0,-1 0 0,0 0 0,0 0 0,0 0 0,0 0 0,-1 0 0,1-1 0,0 1 0,0 0 0,0-1 0,0 1 0,-1-1 0,1 1 0,0-1 0,-1 0 0,1 0 0,0 1 0,-1-1 0,-1 0 0,2-1 3,0 1 1,0 0-1,0-1 0,0 1 0,0-1 1,0 1-1,0-1 0,0 1 0,1-1 0,-1 0 1,0 1-1,0-1 0,1 0 0,-1 0 0,0 1 1,1-1-1,-1 0 0,1 0 0,-1 0 1,1 0-1,-1 0 0,1 0 0,0 0 0,-1 0 1,1 0-1,0 0 0,0 0 0,0 0 0,0 0 1,0 0-1,0 0 0,0 0 0,0 0 1,0 0-1,0 0 0,1-2 0,0 0-151,-1-1-1,1 1 1,1 0 0,-1-1-1,0 1 1,1 0-1,0 0 1,-1 0-1,6-5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6:42.2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33 237 24575,'0'-4'0,"0"0"0,0-1 0,1 1 0,0-1 0,0 1 0,0 0 0,0 0 0,0-1 0,1 1 0,0 0 0,0 0 0,3-4 0,-4 7 0,0 0 0,0 0 0,0 0 0,0 0 0,0 0 0,0 0 0,0 0 0,0 1 0,1-1 0,-1 1 0,0-1 0,0 1 0,1-1 0,-1 1 0,0 0 0,1-1 0,-1 1 0,0 0 0,1 0 0,-1 0 0,0 0 0,1 0 0,-1 0 0,0 1 0,1-1 0,-1 0 0,0 1 0,1-1 0,-1 1 0,0-1 0,0 1 0,1-1 0,-1 1 0,0 0 0,0 0 0,0 0 0,0 0 0,0 0 0,0 0 0,0 0 0,1 1 0,1-4 0,-3-12 0,-2-27 0,0 18 0,2 18 0,0 1 0,0-1 0,0 1 0,1 0 0,0-1 0,0 1 0,0-1 0,0 1 0,0 0 0,1 0 0,0 0 0,0-1 0,0 2 0,0-1 0,1 0 0,0 0 0,0 1 0,0 0 0,0-1 0,7-4 0,-7 6 0,0 1 0,0-1 0,0 1 0,0 0 0,0 0 0,1 1 0,-1-1 0,0 1 0,0-1 0,1 1 0,-1 0 0,0 0 0,1 0 0,-1 1 0,0-1 0,1 1 0,-1 0 0,0 0 0,0 0 0,0 0 0,0 1 0,0-1 0,0 1 0,0 0 0,0 0 0,-1 0 0,1 0 0,4 4 0,-1 1 0,1 0 0,-1 0 0,0 0 0,0 1 0,-1 0 0,0 0 0,-1 0 0,0 0 0,0 1 0,0 0 0,-1 0 0,-1 0 0,3 13 0,-4-17 0,0-1 0,-1 0 0,1 1 0,-1-1 0,0 1 0,0-1 0,-1 1 0,1-1 0,-1 0 0,0 1 0,0-1 0,0 0 0,-1 1 0,0-1 0,0 0 0,0 0 0,0-1 0,0 1 0,-1 0 0,0-1 0,1 1 0,-1-1 0,-1 0 0,1 0 0,0 0 0,-1 0 0,1-1 0,-1 1 0,-7 3 0,-13 5 0,10-5 0,1 1 0,-1-2 0,0 0 0,0-1 0,-23 5 0,33-9 0,0 0 0,0 0 0,0 0 0,0 0 0,0-1 0,0 1 0,0-1 0,0 0 0,1 0 0,-1-1 0,0 1 0,1-1 0,-1 1 0,1-1 0,-1 0 0,1-1 0,0 1 0,0-1 0,0 1 0,0-1 0,0 0 0,1 0 0,-1 0 0,1 0 0,0 0 0,-2-5 0,0 2 9,1 1 1,1-1-1,-1 0 0,1 0 0,0 0 1,0 0-1,1 0 0,0-1 0,0 1 0,0 0 1,1-1-1,0-8 0,1 12-62,-1 0 0,1 0 0,-1 0 0,1 0 0,0 0 0,0 1 0,1-1 0,-1 0 0,0 0 0,1 1 0,0-1 0,0 1 0,-1-1-1,2 1 1,-1 0 0,0 0 0,0 0 0,1 0 0,-1 0 0,1 1 0,-1-1 0,1 0 0,0 1 0,-1 0 0,1 0 0,0 0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2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6:58.510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51804.45703"/>
      <inkml:brushProperty name="anchorY" value="-1572.65674"/>
      <inkml:brushProperty name="scaleFactor" value="0.5"/>
    </inkml:brush>
  </inkml:definitions>
  <inkml:trace contextRef="#ctx0" brushRef="#br0">269 155 24575,'0'0'0,"-5"0"0,-8 0 0,-6 0 0,-5 0 0,-3 0 0,-2 0 0,-2 0 0,-1-6 0,1-1 0,5-5 0,8-5 0,5-6 0,12-2 0,10 2 0,9 5 0,7 6 0,3 4 0,3 4 0,1 9 0,-6 7 0,-6 7 0,-7 6 0,-6 3 0,-3-3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05.1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309 51 24575,'-17'0'0,"-1"-1"0,1-1 0,0 0 0,0-2 0,0 0 0,0 0 0,1-2 0,-17-7 0,24 10 0,0 0 0,0 1 0,0 0 0,-1 0 0,-16 0 0,23 2 0,-1-1 0,1 1 0,0 0 0,-1 1 0,1-1 0,0 0 0,0 1 0,-1 0 0,1 0 0,0 0 0,0 0 0,0 0 0,0 1 0,0-1 0,0 1 0,0 0 0,1 0 0,-1 0 0,-4 4 0,7-5 0,-1 1 0,1-1 0,0 0 0,0 0 0,-1 1 0,1-1 0,0 0 0,0 0 0,0 1 0,0-1 0,0 0 0,1 0 0,-1 1 0,0-1 0,1 0 0,-1 0 0,1 0 0,-1 0 0,1 1 0,-1-1 0,1 0 0,0 0 0,-1 0 0,1 0 0,0 0 0,0 0 0,0 0 0,0-1 0,0 1 0,0 0 0,0 0 0,2 0 0,36 24 0,-9-13-1365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13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52 24575,'-44'-6'0,"43"6"0,1 0 0,-1-1 0,0 1 0,0 0 0,0 0 0,0 0 0,0-1 0,0 1 0,1-1 0,-1 1 0,0 0 0,0-1 0,1 1 0,-1-1 0,0 0 0,0 1 0,1-1 0,-1 0 0,1 1 0,-1-1 0,1 0 0,-1 1 0,1-1 0,-1 0 0,1 0 0,0 0 0,-1 0 0,1 1 0,0-1 0,0 0 0,-1 0 0,1 0 0,0 0 0,0 0 0,0 0 0,0 0 0,0 0 0,0 1 0,1-1 0,-1 0 0,0 0 0,0 0 0,1 0 0,-1-1 0,2 1 0,-1 0 0,0-1 0,0 1 0,1 0 0,-1 0 0,1 0 0,-1 0 0,1 0 0,0 0 0,-1 0 0,1 1 0,0-1 0,-1 1 0,1-1 0,0 1 0,0 0 0,-1-1 0,1 1 0,0 0 0,0 0 0,0 0 0,-1 0 0,1 1 0,0-1 0,0 0 0,-1 1 0,1-1 0,2 2 0,4 0 0,1 1 0,-1 0 0,0 0 0,14 8 0,-15-5 0,1 0 0,-1 0 0,0 1 0,-1 0 0,1 0 0,-2 0 0,1 1 0,-1 0 0,0 0 0,6 13 0,-5-8 0,-1 0 0,0 0 0,-1 1 0,0-1 0,-1 1 0,2 20 0,-5-31 0,1-1 0,-1 0 0,0 0 0,0 0 0,0 0 0,0 1 0,-1-1 0,1 0 0,-1 0 0,1 0 0,-1 0 0,0 0 0,1 0 0,-1 0 0,0 0 0,0 0 0,-1 0 0,1 0 0,0-1 0,-1 1 0,1-1 0,-1 1 0,1-1 0,-1 1 0,0-1 0,1 0 0,-5 2 0,3-2 0,0 0 0,0 0 0,-1 0 0,1-1 0,0 1 0,-1-1 0,1 0 0,-1 0 0,1 0 0,0 0 0,-1-1 0,1 0 0,0 1 0,-1-1 0,-5-3 0,6 3 0,-1-1 0,1 1 0,0-1 0,0 0 0,0 0 0,0 0 0,0 0 0,1-1 0,-1 1 0,1-1 0,-1 1 0,1-1 0,0 0 0,0 0 0,-3-5 0,5 5 0,-1 1 0,0-1 0,1 1 0,-1-1 0,1 1 0,0-1 0,0 1 0,0-1 0,0 0 0,0 1 0,1-1 0,-1 1 0,1-1 0,0 1 0,-1-1 0,1 1 0,0 0 0,0-1 0,1 1 0,-1 0 0,0 0 0,1 0 0,-1 0 0,1 0 0,2-2 0,0 0-136,0 1-1,0 0 1,0 0-1,0 0 1,0 0-1,1 1 1,-1-1-1,1 1 0,6-2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23.591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222 127 24575,'-46'2'0,"-40"-1"0,80-1 0,0-1 0,0 1 0,1-1 0,-1-1 0,0 1 0,0-1 0,1 0 0,-1 0 0,1-1 0,-10-4 0,14 6 0,0 0 0,0 0 0,-1 0 0,1 0 0,0 0 0,0 0 0,0 0 0,0 0 0,0 0 0,0-1 0,1 1 0,-1 0 0,0-1 0,1 1 0,-1 0 0,1-1 0,-1 1 0,1-1 0,-1 1 0,1-1 0,0 1 0,0-1 0,0 1 0,0-1 0,0 1 0,0-1 0,0 1 0,1-1 0,-1 1 0,0-1 0,1 1 0,-1 0 0,1-1 0,0 1 0,-1-1 0,1 1 0,0 0 0,0 0 0,0-1 0,0 1 0,0 0 0,0 0 0,0 0 0,0 0 0,0 0 0,1 0 0,-1 1 0,2-2 0,4-3 0,0 0 0,0 1 0,1-1 0,-1 2 0,1-1 0,0 1 0,10-3 0,0 2 0,0 1 0,-1 1 0,1 0 0,0 1 0,0 1 0,0 1 0,33 6 0,-46-7 0,0 1 0,1 1 0,-1-1 0,0 1 0,0 0 0,0 0 0,0 0 0,0 1 0,-1 0 0,1 0 0,-1 0 0,0 0 0,1 1 0,-2-1 0,1 1 0,0 0 0,-1 1 0,0-1 0,0 0 0,0 1 0,0 0 0,-1 0 0,1 0 0,-1 0 0,-1 0 0,1 0 0,-1 0 0,0 0 0,1 9 0,-2-11 6,0-1-1,0 0 0,0 0 1,0 1-1,0-1 0,0 0 1,-1 0-1,1 1 0,-1-1 1,0 0-1,0 0 0,1 0 1,-1 0-1,-1 0 0,1 0 1,0 0-1,0 0 0,-1-1 1,1 1-1,-1 0 1,-3 2-1,1-1-170,0-1 0,-1 1 1,1-1-1,-1 0 0,1-1 0,-1 1 0,0-1 1,-8 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6:35.8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208 171 24575,'-38'2'0,"16"-1"0,0 0 0,-27-4 0,45 3 0,0-1 0,0 1 0,0-1 0,0 0 0,0 0 0,0 0 0,0-1 0,0 1 0,1-1 0,-1 0 0,1 0 0,-1-1 0,1 1 0,0 0 0,0-1 0,0 0 0,0 0 0,-2-3 0,4 5 0,0 0 0,1 0 0,-1 0 0,1 0 0,-1 0 0,1 0 0,-1 0 0,1 0 0,0 0 0,-1 0 0,1 0 0,0 0 0,0 0 0,0 0 0,0 0 0,0 0 0,0 0 0,0-1 0,0 1 0,0 0 0,0 0 0,1 0 0,-1 0 0,0 0 0,1 0 0,-1 0 0,1 0 0,0-1 0,1 0 0,0 0 0,0 1 0,0-1 0,0 1 0,0-1 0,0 1 0,0 0 0,1 0 0,-1 0 0,0 0 0,5-1 0,3-1 0,1 1 0,0 0 0,-1 1 0,20 0 0,-25 1 0,-1 1 0,0 0 0,0 0 0,0 0 0,-1 0 0,1 0 0,0 1 0,0 0 0,4 3 0,10 4 0,-18-9 0,1 0 0,-1 0 0,1 0 0,-1 0 0,1 0 0,-1 0 0,1 0 0,-1 0 0,1 0 0,-1 0 0,0 0 0,1-1 0,-1 1 0,1 0 0,-1 0 0,1 0 0,-1 0 0,0-1 0,1 1 0,-1 0 0,1 0 0,-1-1 0,0 1 0,1 0 0,-1-1 0,0 1 0,0-1 0,1 1 0,-1 0 0,0-1 0,0 1 0,1-1 0,-1 1 0,0 0 0,0-1 0,0 1 0,0-1 0,0 1 0,0-1 0,0 1 0,0-1 0,0 1 0,0-1 0,0 1 0,0-1 0,0 0 0,0-29 0,0 25 0,0-3 0,-5-29 0,4 36 0,1 1 0,-1-1 0,1 1 0,-1-1 0,1 0 0,-1 1 0,1-1 0,-1 1 0,0-1 0,1 1 0,-1 0 0,0-1 0,1 1 0,-1 0 0,0-1 0,0 1 0,1 0 0,-1 0 0,0-1 0,0 1 0,1 0 0,-1 0 0,0 0 0,0 0 0,0 0 0,1 0 0,-1 0 0,0 1 0,0-1 0,1 0 0,-1 0 0,0 1 0,0-1 0,1 0 0,-1 1 0,0-1 0,1 1 0,-1-1 0,0 0 0,1 1 0,-1 0 0,1-1 0,-1 1 0,0 0 0,-4 3 0,0-1 0,-1 0 0,1-1 0,-1 1 0,0-1 0,1 0 0,-1 0 0,0-1 0,0 0 0,-7 1 0,16-1-84,1-1 0,-1 1 0,1 1 0,-1-1 0,1 0-1,-1 1 1,0 0 0,0 0 0,0 0 0,0 0 0,0 0 0,5 5-1,-7-6-186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6:44.7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120 216 24575,'-69'-46'0,"63"41"0,1-1 0,1 0 0,-1 0 0,1-1 0,0 1 0,0-1 0,1 0 0,0 0 0,0 0 0,0 0 0,1 0 0,-1-9 0,2 14 0,1-1 0,0 0 0,-1 1 0,1-1 0,1 0 0,-1 0 0,0 1 0,1-1 0,-1 1 0,1-1 0,0 0 0,0 1 0,0-1 0,0 1 0,0 0 0,0-1 0,1 1 0,-1 0 0,1 0 0,0-1 0,-1 2 0,1-1 0,0 0 0,0 0 0,1 0 0,-1 1 0,0-1 0,0 1 0,1 0 0,-1 0 0,1 0 0,-1 0 0,1 0 0,-1 0 0,1 1 0,4-1 0,-1 0 0,0 0 0,0 1 0,0 0 0,0 0 0,0 0 0,0 1 0,0 0 0,0 0 0,-1 1 0,1 0 0,0 0 0,-1 0 0,0 0 0,1 1 0,-1 0 0,0 0 0,0 0 0,0 1 0,-1 0 0,1 0 0,-1 0 0,0 0 0,0 1 0,-1 0 0,1-1 0,-1 1 0,0 0 0,0 1 0,0-1 0,-1 1 0,0-1 0,0 1 0,-1-1 0,1 1 0,-1 0 0,0 0 0,-1 0 0,0 0 0,0 11 0,-1-13 0,0 0 0,-1-1 0,1 1 0,-1 0 0,0-1 0,0 0 0,0 1 0,0-1 0,0 0 0,-1 0 0,0 0 0,1 0 0,-1 0 0,0-1 0,0 1 0,-1-1 0,1 0 0,0 0 0,-1 0 0,0-1 0,1 1 0,-1-1 0,0 0 0,1 0 0,-1 0 0,-6 1 0,6-1 0,1 0 0,-1-1 0,0 1 0,1-1 0,-1 0 0,0 0 0,0 0 0,0 0 0,1 0 0,-1-1 0,0 0 0,1 0 0,-1 0 0,0 0 0,1 0 0,0-1 0,-1 0 0,1 0 0,0 0 0,0 0 0,0 0 0,0 0 0,0-1 0,0 1 0,0-1 0,1 0 0,-4-5 0,4 4-48,0-1-1,1 1 0,-1-1 0,1 1 0,0-1 1,0 1-1,0-1 0,1 0 0,0 1 1,0-1-1,0 0 0,0 1 0,1-1 1,-1 0-1,1 1 0,1-1 0,-1 1 1,0-1-1,1 1 0,0 0 0,0-1 1,1 1-1,-1 0 0,1 0 0,0 1 0,0-1 1,6-6-1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00.341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53130.82422"/>
      <inkml:brushProperty name="anchorY" value="-261.06973"/>
      <inkml:brushProperty name="scaleFactor" value="0.5"/>
    </inkml:brush>
  </inkml:definitions>
  <inkml:trace contextRef="#ctx0" brushRef="#br0">205 154 24575,'0'0'0,"-6"0"0,-13 0 0,-6-12 0,-5 0 0,-2-1 0,5-3 0,0 3 0,6-4 0,6-3 0,12 2 0,11 4 0,8 5 0,7 2 0,11 4 0,3 8 0,-4 7 0,-8 8 0,-7 4 0,-8-2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08.2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55 118 24575,'0'0'0,"0"1"0,0-1 0,0 1 0,0-1 0,0 0 0,0 1 0,0-1 0,0 1 0,0-1 0,0 0 0,0 1 0,0-1 0,-1 1 0,1-1 0,0 0 0,0 1 0,0-1 0,-1 0 0,1 1 0,0-1 0,-1 0 0,1 1 0,0-1 0,0 0 0,-1 0 0,1 1 0,-1-1 0,1 0 0,0 0 0,-1 0 0,1 0 0,0 1 0,-1-1 0,1 0 0,-1 0 0,1 0 0,-1 0 0,1 0 0,0 0 0,-1 0 0,1 0 0,-1 0 0,1 0 0,0 0 0,-1 0 0,1-1 0,-1 1 0,1 0 0,0 0 0,-1 0 0,1 0 0,0-1 0,-1 1 0,-19-16 0,19 13 0,0 0 0,0 1 0,0-1 0,0 0 0,0 0 0,1 0 0,0 0 0,-1 1 0,1-1 0,0 0 0,0 0 0,1 0 0,-1 0 0,1 0 0,-1 0 0,1 1 0,0-1 0,0 0 0,0 0 0,0 1 0,1-1 0,-1 1 0,1-1 0,-1 1 0,1-1 0,0 1 0,0 0 0,0 0 0,0 0 0,1 0 0,-1 1 0,0-1 0,1 0 0,-1 1 0,1 0 0,3-2 0,-2 0 0,1 1 0,0 0 0,0-1 0,0 2 0,0-1 0,1 1 0,-1-1 0,0 1 0,1 1 0,-1-1 0,0 1 0,1 0 0,-1 0 0,1 1 0,-1-1 0,0 1 0,1 0 0,-1 1 0,6 2 0,-6-1 0,0 0 0,0 1 0,0-1 0,-1 1 0,0 0 0,0 1 0,0-1 0,0 1 0,-1-1 0,0 1 0,0 0 0,0 0 0,0 1 0,-1-1 0,3 10 0,-4-12 0,0 0 0,-1-1 0,1 1 0,-1 0 0,0 0 0,0-1 0,0 1 0,0 0 0,0 0 0,0-1 0,-1 1 0,0 0 0,1-1 0,-1 1 0,0 0 0,0-1 0,0 1 0,-1-1 0,1 1 0,-1-1 0,1 0 0,-1 0 0,0 0 0,0 0 0,0 0 0,0 0 0,0 0 0,0 0 0,0-1 0,-1 1 0,1-1 0,-1 0 0,1 0 0,-5 2 0,-4 1 17,0-1 0,0 0 1,-1-1-1,1 0 0,-1-1 0,-22 0 0,30-1-82,0 0 1,0 0-1,0-1 1,0 1-1,0-1 1,0 0-1,0 0 0,0 0 1,0-1-1,0 1 1,0-1-1,1 0 1,-1 0-1,1 0 0,-1-1 1,1 1-1,0-1 1,0 0-1,0 1 1,0-1-1,0-1 1,-2-3-1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15.7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146 147 24575,'-5'0'0,"-7"0"0,-6 0 0,-6-6 0,-3-5 0,2-8 0,6-4 0,6-5 0,10 3 0,17 6 0,10 6 0,1 10 0,2 12 0,1 3 0,-4 5 0,-6 5 0,-1-1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26.106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197 61 24575,'-5'3'0,"1"0"0,-1 0 0,0 0 0,1-1 0,-1 1 0,0-1 0,-1 0 0,1-1 0,0 1 0,0-1 0,-1 0 0,-5 0 0,-66 1 0,75-2 0,0 0 0,0 0 0,0 0 0,0 0 0,0 0 0,0-1 0,0 1 0,0-1 0,0 0 0,0 1 0,0-1 0,1 0 0,-1 0 0,0 0 0,0-1 0,1 1 0,-1 0 0,1-1 0,-1 1 0,1-1 0,0 1 0,-1-1 0,1 1 0,0-1 0,0 0 0,0 0 0,0 0 0,0 1 0,1-1 0,-2-3 0,2 3 0,0 0 0,1 0 0,-1 0 0,0 0 0,0 0 0,1 0 0,-1 1 0,1-1 0,0 0 0,0 0 0,0 0 0,0 0 0,0 1 0,0-1 0,0 0 0,0 1 0,0-1 0,1 1 0,-1 0 0,1-1 0,-1 1 0,1 0 0,0 0 0,-1 0 0,1 0 0,0 0 0,0 0 0,0 0 0,0 1 0,-1-1 0,4 0 0,2-1 0,0 1 0,0 0 0,1 0 0,-1 0 0,1 1 0,-1 0 0,1 0 0,-1 1 0,0 0 0,1 0 0,-1 1 0,0-1 0,13 7 0,-17-7 0,0 0 0,0 1 0,0 0 0,-1-1 0,1 1 0,0 0 0,-1 0 0,0 0 0,1 1 0,-1-1 0,0 0 0,0 1 0,0 0 0,-1-1 0,1 1 0,-1 0 0,1 0 0,-1 0 0,0 0 0,0 0 0,0 0 0,0 0 0,-1 0 0,1 1 0,-1-1 0,0 0 0,0 0 0,0 1 0,0-1 0,-1 0 0,1 0 0,-1 0 0,0 0 0,-2 5 0,2-4 6,-1 0 0,0-1 0,0 1 0,0 0 0,0-1 0,0 0 0,-1 1 0,1-1 0,-1 0 0,0 0 0,0-1 0,0 1 0,-1 0 0,1-1 0,-1 0 0,1 0 0,-1 0 0,0 0 0,-3 1 0,-5 0-254,1 0 1,0 0-1,-1-1 1,0 0-1,-16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5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14060 4488 24575,'-63'-1'0,"-9"0"0,-140 16 0,139-7 0,-1-3 0,-100-6 0,56-2 0,108 3 0,-5 0 0,1-1 0,0 2 0,-1 0 0,1 1 0,-1 0 0,1 1 0,-17 7 0,11-4 0,1 0 0,-1 0 0,0-2 0,0-1 0,-29 2 0,-105-6 0,62-2 0,56 5 0,26-1 0,-1 0 0,0-1 0,1 0 0,-1-1 0,0 0 0,1 0 0,-13-4 0,21 4 0,1 0 0,-1 0 0,0 0 0,1 0 0,-1-1 0,1 1 0,-1 0 0,1-1 0,0 1 0,0-1 0,0 0 0,0 1 0,0-1 0,0 0 0,0 1 0,0-1 0,0 0 0,1 0 0,-1 0 0,0-3 0,-2-44 0,3 37 0,1-411 0,2 150 0,-3-3418 0,0 3689 0,0-1 0,0 1 0,0-1 0,0 1 0,-1-1 0,1 1 0,-1-1 0,1 1 0,-1 0 0,0-1 0,0 1 0,0 0 0,0-1 0,0 1 0,0 0 0,-1 0 0,1 0 0,-1 0 0,0 0 0,-2-2 0,0 2 0,0-1 0,-1 1 0,1 1 0,0-1 0,-1 1 0,1 0 0,-1 0 0,1 0 0,-1 0 0,-6 1 0,-290-2 0,157 6 0,-3312-2 0,1771-4 0,-5178 2 0,6859 0 0,0 0 0,0 0 0,1 0 0,-1 0 0,0 1 0,1-1 0,-1 1 0,0 0 0,1 0 0,-4 2 0,5-2 0,1 0 0,0 0 0,0 1 0,0-1 0,0 0 0,1 0 0,-1 1 0,0-1 0,0 1 0,1-1 0,-1 1 0,1-1 0,-1 1 0,1-1 0,0 1 0,0-1 0,0 1 0,-1-1 0,1 1 0,1 0 0,-1-1 0,0 1 0,0-1 0,1 1 0,0 2 0,3 12 0,0-1 0,1 1 0,1-1 0,1 0 0,0 0 0,12 16 0,-8-12 0,-1 0 0,14 38 0,-17-37 0,19 35 0,-18-38 0,0 0 0,10 30 0,-4-3 0,21 46 0,-23-65 0,-1 1 0,-2 1 0,0 0 0,-2 0 0,-1 0 0,3 35 0,13 103 0,-14-118 0,-1 1 0,0 53 0,-8 818 0,2-889 0,9 47 0,-5-44 0,2 35 0,4 49 0,0 9 0,-12 342-1365,1-454-5461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43.5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401.22266"/>
      <inkml:brushProperty name="anchorY" value="1079.7738"/>
      <inkml:brushProperty name="scaleFactor" value="0.5"/>
    </inkml:brush>
  </inkml:definitions>
  <inkml:trace contextRef="#ctx0" brushRef="#br0">126 31 24575,'0'0'0,"-5"0"0,-9 0 0,2 6 0,-6 1 0,-3 5 0,3 5 0,3 11 0,4 4 0,5 9 0,2 0 0,3 6 0,1-2 0,0-2 0,1-4 0,0-4 0,0-1 0,-1-3 0,0 0 0,1-1 0,-1-1 0,0 1 0,0-1 0,0 1 0,0 0 0,0 1 0,0-1 0,0 0 0,0 0 0,0 0 0,0 1 0,0-1 0,0 0 0,0 0 0,0 1 0,0-1 0,0 0 0,0 0 0,0 1 0,5-7 0,2 6 0,-1 0 0,-1 8 0,-1-1 0,-2 7 0,-1-1 0,6 4 0,-1-3 0,0 4 0,-1-4 0,-2-2 0,-1-4 0,-1-3 0,0-3 0,-1-1 0,0 0 0,-1-2 0,1 1 0,0-1 0,0 1 0,0 0 0,0 0 0,-1 0 0,1 0 0,0 1 0,1-1 0,-1 0 0,0 0 0,5-5 0,2-1 0,5-6 0,6 1 0,-2 1 0,4-3 0,2-4 0,9 1 0,2-2 0,3-3 0,5 3 0,-1-2 0,-1-2 0,-2-2 0,-2-3 0,-2-1 0,-1-1 0,-2-1 0,7 0 0,-1-1 0,0 1 0,-1-1 0,-2 1 0,-1 0 0,0 0 0,5 0 0,-1 0 0,6 0 0,0 0 0,-2 0 0,-3 0 0,-2 0 0,-2 0 0,-1 0 0,-2 0 0,0 0 0,0 0 0,0 0 0,0 0 0,0 0 0,0 0 0,-6-6 0,-6-7 0,0-5 0,1-6 0,-4-3 0,3-3 0,-3-7 0,1 0 0,4-7 0,-3 2 0,-4-5 0,-3 2 0,-5 3 0,-2 4 0,-2 3 0,-1 2 0,0 1 0,-1 2 0,0 0 0,1 1 0,-1-1 0,1 1 0,0-1 0,0-1 0,0 1 0,0 0 0,0 0 0,0 0 0,6-1 0,1 1 0,-1 0 0,-1 0 0,-1 0 0,-1-1 0,-2 1 0,0 0 0,-1-1 0,0 1 0,-1 0 0,1 0 0,0 0 0,0-1 0,-1 1 0,1 0 0,0 0 0,0-7 0,0 1 0,0 0 0,0 0 0,0 2 0,0 2 0,0 0 0,0-5 0,0 1 0,0-7 0,0 2 0,0-5 0,0 3 0,0-5 0,0 4 0,0-4 0,0 4 0,0 3 0,0 3 0,0 3 0,-6 9 0,0-5 0,-7 7 0,-4 5 0,-5 7 0,-4 5 0,-2 3 0,-3 3 0,-6 1 0,0 1 0,-6 1 0,0-1 0,2 0 0,3-1 0,3 0 0,2 1 0,1-1 0,2 0 0,0 0 0,-6 0 0,0-1 0,0 1 0,1 0 0,1 0 0,2 0 0,0 0 0,2 0 0,-1 0 0,1 0 0,0 0 0,0 0 0,6-6 0,0 0 0,0 0 0,-1 1 0,-1 1 0,-2 2 0,-1 1 0,-1 0 0,0 1 0,0 0 0,-1 1 0,1-1 0,-1 0 0,-5 0 0,-1 0 0,-5 0 0,0 0 0,8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1:17:50.4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5713.33984"/>
      <inkml:brushProperty name="anchorY" value="2379.71875"/>
      <inkml:brushProperty name="scaleFactor" value="0.5"/>
    </inkml:brush>
  </inkml:definitions>
  <inkml:trace contextRef="#ctx0" brushRef="#br0">365 1 24575,'0'0'0,"-10"0"0,-10 0 0,-5 0 0,-4 5 0,-2 2 0,-7-1 0,0 11 0,0 5 0,1 11 0,8 4 0,8 0 0,8 0 0,6-1 0,-2-8 0,2 4 0,2 0 0,1 6 0,2 0 0,1-1 0,1-1 0,0-2 0,0-1 0,1-1 0,-1-1 0,0-1 0,0 0 0,0 0 0,0 0 0,0 0 0,0 0 0,0 0 0,0 0 0,0 0 0,0 0 0,0 1 0,0-1 0,0 0 0,0 1 0,6-1 0,0 0 0,1 0 0,-2 1 0,-2-1 0,0 0 0,-2 0 0,-1 0 0,6 1 0,1-1 0,-2 0 0,0 0 0,-1 1 0,-2-1 0,5 6 0,0 1 0,5 5 0,-1-1 0,-1 6 0,-2-3 0,-3-3 0,3-9 0,0-3 0,-2-2 0,-1-1 0,-2 1 0,-1 0 0,-1 2 0,-1 6 0,0 1 0,0 6 0,-1 0 0,1 4 0,0-2 0,6-8 0,6-10 0,6-3 0,5-7 0,5-6 0,7 2 0,3-3 0,-7 3 0,-1-1 0,-1-2 0,-1-3 0,1-2 0,0-2 0,0-1 0,0-1 0,1 0 0,0-1 0,1 1 0,-1 0 0,0-1 0,6 1 0,1 0 0,0 0 0,-2 0 0,-1 0 0,-2 0 0,0 0 0,-1 0 0,-1 0 0,0 0 0,0 0 0,0 0 0,0 0 0,6 0 0,0 0 0,7 0 0,-2 0 0,5 0 0,-2 0 0,-2 0 0,-4 0 0,-3-6 0,-8-6 0,-8-6 0,-7-6 0,-6-3 0,-4-3 0,-2-1 0,-1 0 0,0 0 0,-1-1 0,1 1 0,0 0 0,1 1 0,0-7 0,-1 1 0,1-1 0,0 2 0,1 1 0,-1 2 0,0 0 0,0 2 0,0-1 0,0-5 0,0 0 0,0 0 0,0 1 0,-6 1 0,0 1 0,-7 2 0,2 0 0,-5 1 0,3 0 0,2 0 0,3 0 0,3-6 0,2 0 0,2-7 0,1 2 0,0 1 0,1 2 0,0 3 0,-1 2 0,0 1 0,1 1 0,-1 1 0,0 0 0,0 1 0,0-1 0,0 0 0,0 0 0,0 0 0,0 0 0,0 0 0,0-1 0,0 1 0,0 0 0,0-1 0,0 1 0,-6 0 0,0 0 0,-1-1 0,2 1 0,2 0 0,0 0 0,2-7 0,1 1 0,-1-7 0,2 2 0,-1 1 0,0 2 0,-6 3 0,-6 8 0,-6 7 0,-6 8 0,-3 6 0,-3 3 0,0 3 0,-2 1 0,1 0 0,-1 1 0,1-1 0,0 0 0,1-1 0,0 1 0,-7-1 0,1 0 0,-6 0 0,0 0 0,-4 0 0,2 0 0,-3 0 0,2 0 0,3 0 0,4 0 0,3 0 0,3 0 0,1 0 0,1 0 0,0 0 0,0 0 0,1 0 0,-1 0 0,0 0 0,6 0 0,7 0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7:25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14248 4574 24575,'-1764'0'0,"1761"0"0,-1 0 0,0 0 0,0-1 0,1 1 0,-1-1 0,0 1 0,1-1 0,-1 0 0,1-1 0,-1 1 0,1-1 0,-1 1 0,1-1 0,0 0 0,0 0 0,0 0 0,0-1 0,-4-4 0,3 2 0,1 1 0,1-1 0,-1 0 0,1 0 0,0 0 0,0 0 0,0 0 0,1-1 0,-1 1 0,1-1 0,1 1 0,-1-7 0,0-115 0,2 85 0,-7-81 0,-7-54 0,11 119 0,-2 1 0,-12-59 0,5 68 0,-45-274 0,37 169 0,-4-74 0,15 143 0,-28-135 0,-4-22 0,-5-127 0,27 205 0,9 78 0,-21-98 0,18 145 0,-1 0 0,-20-41 0,21 55 0,1-1 0,1 0 0,1 0 0,1-1 0,2-1 0,0 1 0,-2-33 0,4-1 0,-24-111 0,16 112 0,-8-116 0,-3-105 0,18 257 0,0 0 0,-17-38 0,15 43 0,0-1 0,1-1 0,1 1 0,-4-34 0,9 48 0,-1 0 0,1 0 0,-1 0 0,0-1 0,0 1 0,-1 0 0,0 1 0,1-1 0,-2 0 0,1 0 0,-1 1 0,1-1 0,-5-4 0,4 6 0,-1-1 0,0 1 0,0 0 0,0 1 0,0-1 0,0 1 0,0 0 0,-1 0 0,1 0 0,-1 0 0,1 1 0,-1 0 0,0 0 0,-8-1 0,-203-35 0,-185-26 0,363 59 0,-180-6 0,148 10 0,0-3 0,-77-14 0,57 0 0,-181-10 0,-611 26 0,402 3 0,-2150-2 0,2020-12 0,20 1 0,-3914 12 0,4485-1 0,1 0 0,0 2 0,0 1 0,0 0 0,0 1 0,0 1 0,1 0 0,-33 16 0,46-18 0,1-1 0,-1 1 0,1 0 0,0 0 0,0 0 0,0 0 0,0 0 0,1 1 0,-1-1 0,1 1 0,0 0 0,0 0 0,0 0 0,1 0 0,-1 0 0,1 0 0,0 0 0,0 0 0,0 1 0,0 5 0,0 10 0,1 0 0,0 0 0,4 21 0,-4-34 0,12 70 0,-6-48 0,-2 0 0,0 30 0,-3-37 0,0-14 0,-1 0 0,0 0 0,0 0 0,0 0 0,-1 0 0,0-1 0,-4 13 0,4-19 0,1-1 0,-1 1 0,1 0 0,-1-1 0,0 1 0,1-1 0,-1 1 0,0 0 0,1-1 0,-1 0 0,0 1 0,0-1 0,1 0 0,-1 1 0,0-1 0,0 0 0,0 0 0,0 1 0,1-1 0,-1 0 0,0 0 0,0 0 0,0 0 0,0 0 0,1 0 0,-1-1 0,0 1 0,-1 0 0,-28-9 0,22 6 0,2 1 0,-117-30 0,122 32 0,-1 0 0,1-1 0,-1 1 0,0 0 0,0 0 0,1 0 0,-1 0 0,0 0 0,1 0 0,-1 1 0,0-1 0,1 0 0,-1 1 0,1-1 0,-1 1 0,1 0 0,-1-1 0,1 1 0,-1 0 0,1 0 0,-1 0 0,1 0 0,0 0 0,-2 2 0,2 0 0,-1 0 0,1-1 0,0 1 0,0 0 0,0 0 0,0 0 0,0-1 0,1 1 0,-1 0 0,1 0 0,0 0 0,0 6 0,2 9 0,0 0 0,2-1 0,8 30 0,-9-38 0,11 38 0,-4-18 0,10 60 0,-13-54 0,1 0 0,17 44 0,-11-38 0,10 50 0,-16-55 0,20 50 0,-16-52 0,13 62 0,-22-79 0,1 0 0,0 0 0,2 0 0,0-1 0,0 0 0,2 0 0,16 26 0,-19-32 0,0-1 0,0 1 0,-1 1 0,0-1 0,-1 0 0,0 1 0,-1 0 0,0-1 0,0 12 0,0 15 0,-5 50 0,0-19 0,15 99 0,-1 1 0,-13-100 0,0-28 0,7 80 0,-2-104 0,1 1 0,1-1 0,14 31 0,-11-30 0,-2 1 0,0-1 0,4 21 0,-5 4 0,-2 1 0,-1 0 0,-6 44 0,1 9 0,5-27 0,0-36 0,-2 0 0,-1-1 0,-1 1 0,-12 58 0,4-62 0,-14 31 0,16-45 0,1 1 0,1 0 0,1 1 0,0-1 0,1 1 0,1 0 0,-2 20 0,5 7-99,1-32-16,0 0 0,-1 1 0,-1-1 0,0 0 0,-1 1 0,0-1-1,-1 0 1,0 0 0,-1 0 0,-6 12 0,3-10-6711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8:09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16191 5216 24575,'209'-2'0,"222"4"0,-402 1 0,0 1 0,36 10 0,-33-6 0,41 4 0,166-8 0,-147-5 0,-88 1 0,0 0 0,0 0 0,0 0 0,-1 0 0,1 0 0,0-1 0,0 0 0,6-2 0,-9 3 0,0-1 0,0 0 0,-1 1 0,1-1 0,0 0 0,0 0 0,-1 0 0,1 1 0,-1-1 0,1 0 0,0 0 0,-1 0 0,0 0 0,1 0 0,-1 0 0,0 0 0,1 0 0,-1 0 0,0 0 0,0-1 0,0 1 0,0 0 0,0 0 0,0 0 0,0 0 0,0 0 0,0 0 0,-1 0 0,1 0 0,0 0 0,-1 0 0,0-2 0,-15-55 0,3 0 0,2-1 0,-3-73 0,10-23 0,-15-186 0,-6 141 0,3-203 0,9 17 0,7 259 0,-3-42 0,-6-219 0,14 311 0,-4 1 0,-3-1 0,-29-120 0,11 73 0,6-2 0,-6-147 0,17-254 0,9 492 0,-3-44 0,-27-148 0,-2-28 0,26 161 0,-5 1 0,-33-138 0,42 224 0,1 0 0,-1 1 0,0-1 0,-1 1 0,0-1 0,0 1 0,0 0 0,-1 0 0,1 1 0,-2-1 0,1 1 0,0-1 0,-1 2 0,0-1 0,0 0 0,-1 1 0,1 0 0,-1 0 0,0 0 0,0 1 0,0 0 0,-1 0 0,1 1 0,0 0 0,-1 0 0,-7-1 0,-30-5 0,1 2 0,-1 1 0,-53 3 0,23 1 0,-442-26 0,-247-5 0,-926 31 0,789 4 0,-5534-3 0,6057-22 0,54 0 0,-692 19 0,526 5 0,-3433-2 0,3919 0 0,0 1 0,-1-1 0,1 1 0,0 0 0,-1-1 0,1 1 0,0 1 0,0-1 0,0 0 0,0 1 0,0 0 0,0-1 0,0 1 0,1 0 0,-1 1 0,1-1 0,-1 0 0,1 1 0,0-1 0,0 1 0,0 0 0,-3 5 0,-2 6 0,0 1 0,1 0 0,-7 26 0,6-17 0,0 3 0,1 0 0,1 1 0,2 0 0,0 52 0,1-24 0,-9 30 0,7-55 0,-2 43 0,5 35 0,26 198 0,-3-145 0,-1 299 0,-22 890 0,1-796 0,2-522 0,2-1 0,12 54 0,-1-7 0,-2-8 0,-6-40 0,-2-1 0,1 42 0,-5-39-107,-4 125 348,2-139-456,-2-1 1,0 1 0,-1-1 0,-1 0 0,-1 0 0,-10 22 0,6-21-6612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8:57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10170 1747 24575,'-2'-3'0,"0"1"0,0-1 0,0 0 0,0 0 0,0 0 0,1 0 0,0 0 0,-1 0 0,1-1 0,1 1 0,-1 0 0,0-1 0,1 1 0,-1 0 0,1-1 0,0 1 0,0-1 0,1 1 0,-1 0 0,1-1 0,0-3 0,2-4 0,0 0 0,1 0 0,0 1 0,0-1 0,7-9 0,14-19 0,1 1 0,43-47 0,24-32 0,-49 53 0,2 3 0,3 2 0,3 2 0,2 2 0,74-57 0,-104 94 0,37-18 0,4-3 0,283-221 0,-312 231 0,1 2 0,1 2 0,1 1 0,1 3 0,1 0 0,62-20 0,180-31 0,-183 49 0,501-93 0,-317 75 0,59-10 0,-164 23 0,0 7 0,237 2 0,774 21 0,-1135 1 0,0 2 0,-1 2 0,0 3 0,-1 2 0,0 3 0,-1 1 0,95 46 0,-115-46 0,0 3 0,-2 0 0,43 36 0,76 80 0,-139-126 0,432 426 0,-395-393 0,33 34 0,-70-65 0,-1 0 0,-1 0 0,0 1 0,-1 0 0,0 1 0,5 12 0,270 705 0,-242-604 0,28 157 0,0 137 0,-10-80 0,2 10 0,-49-270 0,10 67 0,1 158 0,-22 939 0,-3-501 0,-10 49 0,-18 816 0,26-1521 0,-3 0 0,-25 110 0,3-22 0,-97 753 0,104-789 0,-60 199 0,0 59 0,33 0 0,35-263 0,-32 125 0,16-112 0,-50 162 0,54-221 0,6-21 0,-4-1 0,-3-2 0,-2 0 0,-41 62 0,19-47 0,-3-2 0,-96 104 0,88-119 0,-3-3 0,-147 100 0,200-150 0,-101 70 0,-184 95 0,-9-50 0,84-39 0,87-31 0,-242 62 0,65-30 0,5 0 0,-108-13 0,244-47 0,35-5 0,0 7 0,-193 66 0,266-71 0,-326 111 0,306-111 0,-1-3 0,-153 15 0,-572-24 0,571-14 0,-55 0 0,-707 7 0,808 6 0,-194 36 0,283-32 0,-111 2 0,-107-14 0,200-3 0,-3471-2-581,3220-4 573,278 1 60,-177-36 1,183 21 306,-217-43-234,75 23-125,-164-23 0,255 44 0,-207-59 0,-125-73 0,383 120 0,1-3 0,1-4 0,-122-75 0,-128-120 0,318 216 0,1 0 0,0-1 0,1-1 0,1-1 0,2 0 0,-20-35 0,-96-169 0,115 199 0,2-2 0,1 0 0,1 0 0,2-1 0,1 0 0,-8-49 0,10 57 0,0 1 0,-2 0 0,0 0 0,-13-21 0,-5-13 0,-10-23 0,19 43 0,1-1 0,-15-49 0,24 60 0,-18-34 0,-3-11 0,18 41 0,-20-37 0,-4-10 0,-17-38 0,35 82 0,2-1 0,0-1 0,-15-61 0,20 56 0,-16-38 0,16 52 0,1 1 0,2-1 0,0 0 0,1 0 0,-2-38 0,7 38-63,1 12-371,-1-1 0,-4-25 0,-1 19-6392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9:0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10560 907 24575,'0'-5'0,"1"0"0,0-1 0,0 1 0,1 0 0,-1 0 0,1 0 0,0 0 0,1 0 0,-1 1 0,1-1 0,0 1 0,0-1 0,6-6 0,3-2 0,1 1 0,24-20 0,-6 11 0,1 2 0,0 1 0,57-22 0,-1 0 0,-13 7 0,137-40 0,-177 62 0,12-5 0,0-3 0,-1-1 0,43-27 0,121-92 0,-193 128 0,0 0 0,1 0 0,0 2 0,1 0 0,0 2 0,0 0 0,1 1 0,0 0 0,24-2 0,301-57 0,-279 54 0,280-53 0,-296 53 0,1 3 0,1 1 0,92 1 0,-60 8 0,197-3 0,-186-9 0,19-2 0,-99 12 0,430 1 0,-410 1 0,0 2 0,0 2 0,-1 0 0,56 20 0,-65-16 0,-2 2 0,39 25 0,-13-6 0,-1 1 0,-1 2 0,-2 2 0,52 54 0,46 36 0,-19-44 0,2 2 0,-91-55 0,-2 2 0,-2 1 0,0 1 0,28 43 0,92 157 0,-134-206 0,183 345 0,-185-341 0,126 271 0,174 547 0,-301-801 0,-2 0 0,-3 1 0,6 85 0,26 158 0,0-5 0,-34 362 0,-9-368 0,2 1130 0,-3-1358 0,-15 88 0,0-4 0,-75 454 0,53-378 0,-48 342 0,65-428 0,-15 94 0,-27 234 0,-1 12 0,51-381 0,-2 0 0,-5-2 0,-3 0 0,-4-2 0,-79 156 0,88-194 0,1 1 0,-19 74 0,-11 97 0,5-21 0,-122 421 0,153-575 0,-2-2 0,-32 61 0,32-71 0,-17 28 0,-3-1 0,-3-2 0,-1-2 0,-76 77 0,76-90 0,-2-2 0,-88 61 0,-105 42 0,44-57 0,100-47 0,-22 6 0,-161 37 0,69-22 0,95-25 0,-1-5 0,-1-5 0,-1-5 0,-139 4 0,71-8 0,-196 39 0,275-36 0,-353 45 0,-160 27 0,408-54 0,-245 7 0,292-26 0,-174 40 0,-34 4 0,-145-28 0,-3-32 0,248-2 0,139 2 0,-248 3 0,1 27 0,300-18 0,-516 53 0,-480-56 0,585-11 0,-1369 3 0,1797-3 0,-93-16 0,-31-3 0,131 17 0,1-2 0,0-2 0,-51-16 0,-32-6 0,44 13 0,1-3 0,-159-61 0,72 25 0,117 41 0,-67-29 0,57 16 0,-149-74 0,160 74 0,-1 3 0,-74-23 0,-130-63 0,242 103 0,-23-11 0,2-2 0,-53-37 0,72 43 0,1-1 0,1-2 0,0 0 0,1-1 0,-22-30 0,-17-37 0,-31-40 0,49 74 0,-35-60 0,-2-5 0,69 106 0,2 0 0,-1 0 0,2-1 0,0 0 0,0-1 0,1 1 0,-4-23 0,4 16 0,-1 1 0,-14-37 0,-49-64 0,49 91 0,2 0 0,1-2 0,-23-59 0,18 34 0,15 42 0,0-1 0,1 1 0,1-1 0,1 0 0,-4-24 0,6 18-1365,1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0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24575,'401'32'0,"-307"-20"0,167 25 0,-105-13 0,193 6 0,525-30 0,-354-3 0,1996 3 0,-2491-1 0,48-9 0,-47 5 0,47-2 0,-14 6 0,134 3 0,-190-1 0,-1-1 0,1 0 0,0 1 0,0-1 0,-1 1 0,1 0 0,0 0 0,-1 0 0,1 0 0,2 2 0,-5-3 0,0 0 0,0 0 0,1 0 0,-1 1 0,0-1 0,0 0 0,0 0 0,0 0 0,1 1 0,-1-1 0,0 0 0,0 0 0,0 1 0,0-1 0,0 0 0,0 0 0,0 0 0,0 1 0,0-1 0,0 0 0,1 1 0,-1-1 0,0 0 0,-1 0 0,1 1 0,0-1 0,0 0 0,0 0 0,0 1 0,0-1 0,0 0 0,0 0 0,0 0 0,0 1 0,0-1 0,-1 0 0,-16 11 0,12-9 0,0-1 0,0 1 0,0-1 0,-1 0 0,1 0 0,0 0 0,-1-1 0,1 0 0,0 0 0,-1 0 0,-5-1 0,9 0 0,-1 0 0,1 0 0,-1 0 0,1 0 0,-1 0 0,1 0 0,0-1 0,0 1 0,0-1 0,0 0 0,0 1 0,0-1 0,0 0 0,0 0 0,1 0 0,-1 0 0,1-1 0,-1 1 0,1 0 0,0-1 0,0 1 0,0-1 0,0 1 0,0-5 0,-1 3 0,1 0 0,1 0 0,-1 0 0,0 0 0,1 0 0,0 0 0,0-1 0,0 1 0,1 0 0,-1 0 0,1 0 0,0 0 0,0 0 0,1 0 0,-1 0 0,1 0 0,3-6 0,-3 8 0,0 0 0,0 0 0,0 0 0,0 0 0,0 0 0,1 0 0,-1 1 0,0 0 0,1-1 0,-1 1 0,1 0 0,0 0 0,-1 0 0,1 0 0,0 1 0,0-1 0,-1 1 0,1 0 0,0 0 0,0 0 0,0 0 0,-1 0 0,1 0 0,0 1 0,0-1 0,-1 1 0,5 1 0,-3-1 0,-1 1 0,0-1 0,0 0 0,0 1 0,1-1 0,-1 1 0,-1 0 0,1 0 0,0 0 0,0 1 0,-1-1 0,1 0 0,-1 1 0,0 0 0,0 0 0,0 0 0,0-1 0,0 2 0,-1-1 0,1 0 0,-1 0 0,2 6 0,-3-7 0,0 1 0,1-1 0,-1 1 0,0-1 0,0 0 0,0 1 0,-1-1 0,1 1 0,-1-1 0,1 0 0,-1 1 0,0-1 0,0 0 0,0 1 0,0-1 0,0 0 0,0 0 0,-1 0 0,1 0 0,-1 0 0,1 0 0,-1-1 0,0 1 0,0 0 0,1-1 0,-1 1 0,-1-1 0,1 0 0,0 0 0,0 0 0,0 0 0,-4 1 0,4-1 0,0-1 0,1 1 0,-1-1 0,0 0 0,1 1 0,-1-1 0,0 0 0,0 0 0,1 0 0,-1-1 0,0 1 0,0 0 0,1-1 0,-1 1 0,0-1 0,1 1 0,-1-1 0,1 0 0,-1 0 0,1 0 0,-1 0 0,1 0 0,-1 0 0,1 0 0,0 0 0,0 0 0,-1-1 0,1 1 0,0 0 0,0-1 0,0 1 0,1-1 0,-1 1 0,0-1 0,0 0 0,1 1 0,-1-3 0,0 2 0,0 0 0,1 0 0,-1-1 0,1 1 0,-1 0 0,1 0 0,0-1 0,0 1 0,0 0 0,0 0 0,0-1 0,0 1 0,1 0 0,-1 0 0,1-1 0,0 1 0,-1 0 0,1 0 0,0 0 0,0 0 0,0 0 0,1 0 0,-1 0 0,0 0 0,1 1 0,-1-1 0,1 0 0,3-2 0,0 2 0,0-1 0,0 1 0,1 0 0,-1 0 0,0 1 0,1-1 0,0 1 0,-1 1 0,1-1 0,0 1 0,-1 0 0,1 0 0,0 1 0,-1-1 0,7 2 0,-8-1 0,0 0 0,0 1 0,0-1 0,0 1 0,0-1 0,0 1 0,0 0 0,0 1 0,0-1 0,-1 1 0,1-1 0,-1 1 0,0 0 0,0 0 0,0 1 0,0-1 0,-1 1 0,1-1 0,2 7 0,-3-5 0,0 0 0,0 0 0,0-1 0,-1 1 0,0 0 0,0 0 0,-1 1 0,1-1 0,-1 0 0,0 0 0,0 0 0,-1 0 0,0 0 0,0 0 0,0 0 0,0 0 0,-3 5 0,2-6 0,0 0 0,0-1 0,-1 1 0,1-1 0,-1 1 0,0-1 0,0 0 0,0 0 0,0-1 0,0 1 0,-1-1 0,1 1 0,-1-1 0,0 0 0,0 0 0,0-1 0,0 1 0,0-1 0,0 0 0,-8 1 0,5 0 0,1-1 0,-1 0 0,0-1 0,0 0 0,0 0 0,0 0 0,0-1 0,0 0 0,-11-3 0,15 3 0,1 0 0,-1 0 0,1-1 0,-1 1 0,1-1 0,0 0 0,0 0 0,0 1 0,0-1 0,0 0 0,0-1 0,0 1 0,1 0 0,-1-1 0,1 1 0,-1 0 0,1-1 0,0 0 0,0 1 0,0-1 0,1 0 0,-1 1 0,1-1 0,-1 0 0,1 0 0,0-3 0,-1-1 0,1 1 0,0 0 0,0-1 0,0 1 0,1-1 0,0 1 0,0 0 0,1 0 0,-1 0 0,1 0 0,4-7 0,-4 9 0,1 0 0,0 1 0,0-1 0,0 1 0,0 0 0,1 0 0,-1 0 0,1 0 0,0 0 0,-1 1 0,1 0 0,0 0 0,1 0 0,-1 0 0,0 1 0,7-2 0,-3 0 0,0 1 0,1 0 0,-1 1 0,1 0 0,0 0 0,-1 1 0,18 1 0,-23 0 0,0-1 0,0 1 0,0 0 0,0 0 0,0 0 0,-1 0 0,1 0 0,0 1 0,-1-1 0,1 1 0,-1 0 0,1-1 0,-1 1 0,0 0 0,0 1 0,0-1 0,0 0 0,0 1 0,0-1 0,-1 1 0,1-1 0,-1 1 0,0 0 0,0-1 0,2 7 0,-1-3 0,-1 0 0,1 1 0,-1-1 0,-1 0 0,1 1 0,-1-1 0,0 1 0,-1-1 0,0 1 0,0-1 0,0 0 0,0 1 0,-1-1 0,0 0 0,-1 0 0,1 0 0,-1 0 0,0-1 0,-1 1 0,1-1 0,-1 0 0,0 0 0,0 0 0,-1 0 0,0-1 0,0 1 0,0-1 0,0-1 0,0 1 0,-1-1 0,1 0 0,-1 0 0,0 0 0,0-1 0,0 0 0,0 0 0,-1 0 0,1-1 0,-12 1 0,14-2 0,1 0 0,0 0 0,-1 0 0,1-1 0,0 1 0,-1-1 0,1 0 0,0 0 0,0 0 0,0-1 0,0 1 0,0 0 0,0-1 0,0 0 0,0 0 0,1 0 0,-1 0 0,0 0 0,1-1 0,0 1 0,0-1 0,0 1 0,0-1 0,0 0 0,0 0 0,1 0 0,-1 0 0,1 0 0,0 0 0,0 0 0,-1-7 0,-1-1 0,1 1 0,0-1 0,0 0 0,2 0 0,-1 0 0,1 0 0,1 0 0,3-19 0,-4 28 0,0 0 0,1 0 0,-1 0 0,1 0 0,-1 0 0,1 1 0,0-1 0,0 0 0,0 0 0,0 0 0,0 1 0,0-1 0,0 0 0,0 1 0,1-1 0,-1 1 0,0 0 0,1-1 0,3-1 0,-4 3 0,1-1 0,-1 1 0,0 0 0,1 0 0,-1 0 0,1 0 0,-1 0 0,1 0 0,-1 0 0,1 0 0,-1 1 0,1-1 0,-1 0 0,0 1 0,1-1 0,-1 1 0,0 0 0,1-1 0,-1 1 0,2 1 0,2 2 0,0 0 0,-1 0 0,1 1 0,-1-1 0,0 1 0,0 0 0,-1 0 0,1 1 0,-1-1 0,0 0 0,3 9 0,-5-8 0,1 0 0,-1 0 0,0 0 0,-1 0 0,1 0 0,-2 7 0,2-12 0,-1 1 0,0-1 0,0 0 0,-1 0 0,1 1 0,0-1 0,0 0 0,0 0 0,-1 1 0,1-1 0,-1 0 0,1 0 0,-1 0 0,1 0 0,-1 0 0,0 0 0,0 0 0,1 0 0,-1 0 0,0 0 0,0 0 0,0 0 0,0 0 0,0-1 0,0 1 0,0 0 0,0-1 0,0 1 0,-1-1 0,1 1 0,0-1 0,0 0 0,0 1 0,-1-1 0,-1 0 0,1 0 0,1-1 0,-1 1 0,0-1 0,1 1 0,-1-1 0,1 0 0,-1 0 0,1 0 0,0 0 0,-1 0 0,1 0 0,0 0 0,-1 0 0,1 0 0,0-1 0,0 1 0,0-1 0,0 1 0,1 0 0,-1-1 0,0 0 0,0 1 0,1-1 0,-1 1 0,1-1 0,0 0 0,-1 1 0,1-1 0,0-2 0,-1-1 0,0 1 0,1-1 0,0 1 0,-1-1 0,2 1 0,-1-1 0,0 1 0,1-1 0,2-7 0,-3 11 0,0 0 0,1 0 0,-1 0 0,0 0 0,1 0 0,-1 0 0,0 0 0,1 1 0,-1-1 0,1 0 0,-1 0 0,1 0 0,0 1 0,-1-1 0,1 0 0,0 1 0,-1-1 0,1 0 0,0 1 0,0-1 0,0 1 0,-1-1 0,1 1 0,0 0 0,0-1 0,0 1 0,0 0 0,0 0 0,0 0 0,0-1 0,0 1 0,0 0 0,0 0 0,0 0 0,0 0 0,0 1 0,0-1 0,-1 0 0,1 0 0,0 1 0,0-1 0,2 1 0,-1 1 0,0-1 0,0 1 0,0 0 0,-1 0 0,1 0 0,0 0 0,-1 0 0,1 0 0,-1 0 0,0 1 0,0-1 0,0 0 0,0 1 0,0-1 0,0 3 0,0-1 0,0-1 0,-1 0 0,1 0 0,-1 0 0,0 1 0,0-1 0,0 0 0,0 1 0,0-1 0,-1 0 0,0 0 0,1 0 0,-1 1 0,0-1 0,-1 0 0,1 0 0,0 0 0,-1 0 0,-2 3 0,1-3 0,0 0 0,-1 0 0,1-1 0,0 0 0,-1 1 0,1-1 0,-1 0 0,0-1 0,1 1 0,-1-1 0,0 0 0,0 1 0,0-2 0,0 1 0,-7 0 0,7-1 0,-1 1 0,1-1 0,-1-1 0,1 1 0,-1-1 0,1 1 0,-1-2 0,1 1 0,-5-2 0,8 3 0,0-1 0,1 1 0,-1 0 0,0-1 0,0 1 0,1-1 0,-1 1 0,0-1 0,1 1 0,-1-1 0,1 1 0,-1-1 0,1 0 0,-1 0 0,1 1 0,-1-1 0,1 0 0,0 1 0,-1-1 0,1 0 0,-1-1 0,1 0 0,1 1 0,-1 0 0,0 0 0,1-1 0,-1 1 0,0 0 0,1-1 0,-1 1 0,1 0 0,0 0 0,0 0 0,-1 0 0,1-1 0,0 1 0,0 0 0,0 0 0,0 1 0,1-3 0,-2 5 0,-1-1 0,0 0 0,0 0 0,0 1 0,1-1 0,-1 0 0,1 1 0,-1-1 0,1 1 0,-1-1 0,1 0 0,0 1 0,0-1 0,0 1 0,0-1 0,0 1 0,0-1 0,0 1 0,0-1 0,0 1 0,1-1 0,-1 1 0,1-1 0,-1 0 0,1 1 0,-1-1 0,1 0 0,0 1 0,0-1 0,0 0 0,0 0 0,0 0 0,0 0 0,0 0 0,0 0 0,0 0 0,0 0 0,0 0 0,1 0 0,-1 0 0,0-1 0,1 1 0,-1-1 0,0 1 0,1-1 0,-1 1 0,1-1 0,-1 0 0,1 0 0,-1 0 0,1 0 0,-1 0 0,1 0 0,-1 0 0,1 0 0,-1 0 0,0-1 0,1 1 0,-1-1 0,1 1 0,-1-1 0,0 0 0,1 1 0,-1-1 0,0 0 0,0 0 0,0 0 0,1 0 0,0-1 0,-4 4 0,0 0 0,-1 0 0,1-1 0,-1 1 0,1 0 0,-1-1 0,1 0 0,-1 0 0,0 0 0,0 0 0,1 0 0,-1 0 0,0-1 0,0 1 0,0-1 0,0 0 0,0 0 0,0 0 0,0 0 0,0-1 0,0 1 0,0-1 0,1 1 0,-1-1 0,0 0 0,0 0 0,1-1 0,-5-1 0,7 3 0,0 0 0,-1-1 0,1 1 0,0 0 0,-1-1 0,1 1 0,0 0 0,-1-1 0,1 1 0,0 0 0,-1-1 0,1 1 0,0 0 0,0-1 0,0 1 0,0-1 0,-1 1 0,1 0 0,0-1 0,0 1 0,0-1 0,0 1 0,0-1 0,0 1 0,0-1 0,0 1 0,0 0 0,0-1 0,0 1 0,0-1 0,0 1 0,1-1 0,-1 1 0,0 0 0,0-1 0,0 1 0,1-1 0,18-10 0,25 3 0,-42 8 0,0 0 0,0 0 0,0 0 0,0 0 0,0 0 0,0 0 0,0 1 0,0-1 0,0 1 0,0-1 0,0 1 0,-1 0 0,1 0 0,0 0 0,0 0 0,0 0 0,-1 0 0,1 0 0,-1 0 0,1 1 0,-1-1 0,1 1 0,-1-1 0,0 1 0,0 0 0,0-1 0,0 1 0,0 0 0,0 0 0,0 0 0,0 0 0,0 2 0,-14-43 0,12 33 0,0 1 0,1-1 0,0 1 0,0-1 0,0 1 0,0-1 0,1 1 0,0 0 0,3-9 0,-3 11 0,1 0 0,-1 0 0,1 1 0,0-1 0,0 1 0,0-1 0,0 1 0,0 0 0,0 0 0,1 0 0,-1 0 0,1 0 0,0 0 0,-1 1 0,1-1 0,0 1 0,5-2 0,-7 2 0,0 1 0,0-1 0,0 1 0,0-1 0,0 1 0,1 0 0,-1-1 0,0 1 0,0 0 0,0 0 0,0 0 0,0-1 0,1 1 0,-1 1 0,0-1 0,0 0 0,2 0 0,-4 16 0,-4 8 0,4-14 0,0-1 0,-1 0 0,0 0 0,0-1 0,-4 10 0,5-17 0,1 1 0,-1 0 0,0-1 0,1 1 0,-1-1 0,0 1 0,0-1 0,0 0 0,0 1 0,0-1 0,0 0 0,-1 1 0,1-1 0,0 0 0,-1 0 0,1 0 0,-1 0 0,1 0 0,-1-1 0,1 1 0,-1 0 0,1-1 0,-1 1 0,0-1 0,1 0 0,-1 1 0,0-1 0,0 0 0,1 0 0,-1 0 0,0 0 0,1 0 0,-1 0 0,-2-1 0,3 0-34,0 1 0,1-1 0,-1 1 0,0-1 0,1 1-1,-1-1 1,0 1 0,1-1 0,-1 0 0,1 1 0,-1-1 0,1 0 0,0 1-1,-1-1 1,1 0 0,0 0 0,-1 0 0,1 1 0,0-1 0,0 0-1,-1 0 1,1 0 0,0 1 0,0-1 0,0 0 0,0 0 0,0 0 0,1 0-1,-1 1 1,0-1 0,0 0 0,0 0 0,1 0 0,-1 1 0,0-1 0,1 0-1,-1 0 1,1 1 0,0-2 0,4-11-6792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8A38-3482-E781-1722-D6E04CC1B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F73B5-A651-9958-F963-5AB3712A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138CA-4A04-2644-D6EE-2B444FE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FE8B-234B-ACC8-13A7-FB208C32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D8C5E-3943-A531-89F3-156DE48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1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E01DE-6A91-0787-FF09-B51AEB8A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F388-F85D-4D2D-593D-F847643D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D8F04-F738-C2AF-8613-307BA05F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7D06-1A25-289E-6F8B-E2819AD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9C3FE-6C29-89A6-8F94-0C9270C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7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79B908-46CE-6921-EF42-CB9E08BE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33069-545A-8509-6B93-E726C8B8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C0E7A-E4E6-623D-8150-27FF051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1AEC2-38B8-FE07-CF75-804568EC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3E61E-BBA8-2E1A-2302-0C8AFB67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377B-9A9B-4133-8D64-AFF2C15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384FF-1EE2-8DA6-E8CF-FD661E69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44D5A-6434-A387-4577-B7A368F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F81E2-C47F-3F56-D608-EEE8C4E9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D015B-CBB1-7969-B348-C63F216E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EA85-7BF6-BA03-8A7D-C5223F0C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7AC7D-9532-C88D-C2A2-01C46310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EEDCE-1A15-04D7-7A39-6033CDD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A7314-8790-94E3-37B4-A0038848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E3A9B-A8B0-44F0-3F68-DD15C83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3BCF-7A7B-E233-4DD1-FDEC2FB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48D2-49F8-5489-9C05-DC28BD9B0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27984-DAF9-B3DA-ED64-52DF7E46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0314E-34A1-3CDF-8023-F7D2599C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7D357-981F-494F-A1C5-F63C192F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A9C55-68B6-186C-3058-9DFC361D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9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524C-E204-B40C-92A5-EA6FC501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8501E-A6E9-AFE5-27DF-1E43FBE9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265BF-A03F-A284-54B0-44529C7B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4F98D-1096-505B-1433-3CD64F6C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060F36-AB16-04BE-5079-DC074914E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114FA4-95ED-182B-499C-6462EEAF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0DA5C-283B-085B-6C71-A296C47F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8F3213-00EB-EAFA-9ED4-6694E9D0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EF27-3D83-B9C9-A978-7019D95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5D46D-8600-F839-6719-119F2BE3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7410B-24B8-6D02-611D-29BCBA70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CDF8B-491C-CF46-359D-01E0773E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32236-A6B4-060B-5CFE-47464CA2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351F34-CA6F-F0B2-46C7-70F3F48E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01DD-AC61-415E-1612-AF67320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3F66-24EB-1D42-D259-A2E1C3F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EA7EE-5968-BB4A-58E2-F9D6BC8D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B180F-A4DB-0F5E-B1A7-26FE8533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B7D3F-B924-B528-31B6-8291D48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B52BE-B315-1954-23C6-FD775D6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EC737-6D4A-738D-7642-7CAEA923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4D11-6BB6-0349-D243-BAF6F24A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12E0A-C197-88A6-F7C5-F490DF25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C2B1B-7E43-6F4F-AC11-5FB93E06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86155-4572-0061-30AA-F520307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4CAAD-6E05-FAB3-9D81-BF35E3F6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AA7C3-DCC9-572F-8DA4-3045DB1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201FB-FD49-6F42-BF8C-B87A274A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69FEB-F140-CF72-5309-321C9C2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095B-7C06-6B92-C2D2-DBCA6DFB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017D6-4DC5-400E-BD62-73A976EC79AE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7F3DE-7C0F-2B18-AB16-31AA3324B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F0F0E-AFBE-8B97-4E34-4D7B2747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12" Type="http://schemas.openxmlformats.org/officeDocument/2006/relationships/image" Target="../media/image13.png"/><Relationship Id="rId17" Type="http://schemas.openxmlformats.org/officeDocument/2006/relationships/customXml" Target="../ink/ink9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5" Type="http://schemas.openxmlformats.org/officeDocument/2006/relationships/customXml" Target="../ink/ink8.xml"/><Relationship Id="rId10" Type="http://schemas.openxmlformats.org/officeDocument/2006/relationships/image" Target="../media/image12.png"/><Relationship Id="rId19" Type="http://schemas.openxmlformats.org/officeDocument/2006/relationships/customXml" Target="../ink/ink10.xml"/><Relationship Id="rId4" Type="http://schemas.openxmlformats.org/officeDocument/2006/relationships/customXml" Target="../ink/ink3.xml"/><Relationship Id="rId9" Type="http://schemas.openxmlformats.org/officeDocument/2006/relationships/customXml" Target="../ink/ink5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5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8.png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20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4.xml"/><Relationship Id="rId24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18.xml"/><Relationship Id="rId4" Type="http://schemas.openxmlformats.org/officeDocument/2006/relationships/customXml" Target="../ink/ink11.xml"/><Relationship Id="rId9" Type="http://schemas.openxmlformats.org/officeDocument/2006/relationships/customXml" Target="../ink/ink1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2.xml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3.xml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customXml" Target="../ink/ink28.xml"/><Relationship Id="rId21" Type="http://schemas.openxmlformats.org/officeDocument/2006/relationships/image" Target="../media/image43.png"/><Relationship Id="rId7" Type="http://schemas.openxmlformats.org/officeDocument/2006/relationships/customXml" Target="../ink/ink30.xml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png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32.xml"/><Relationship Id="rId24" Type="http://schemas.openxmlformats.org/officeDocument/2006/relationships/customXml" Target="../ink/ink38.xml"/><Relationship Id="rId5" Type="http://schemas.openxmlformats.org/officeDocument/2006/relationships/customXml" Target="../ink/ink29.xml"/><Relationship Id="rId15" Type="http://schemas.openxmlformats.org/officeDocument/2006/relationships/image" Target="../media/image30.png"/><Relationship Id="rId23" Type="http://schemas.openxmlformats.org/officeDocument/2006/relationships/image" Target="../media/image44.png"/><Relationship Id="rId28" Type="http://schemas.openxmlformats.org/officeDocument/2006/relationships/customXml" Target="../ink/ink40.xml"/><Relationship Id="rId10" Type="http://schemas.openxmlformats.org/officeDocument/2006/relationships/image" Target="../media/image38.png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customXml" Target="../ink/ink31.xml"/><Relationship Id="rId14" Type="http://schemas.openxmlformats.org/officeDocument/2006/relationships/image" Target="../media/image40.png"/><Relationship Id="rId22" Type="http://schemas.openxmlformats.org/officeDocument/2006/relationships/customXml" Target="../ink/ink37.xml"/><Relationship Id="rId27" Type="http://schemas.openxmlformats.org/officeDocument/2006/relationships/image" Target="../media/image46.png"/><Relationship Id="rId30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4B7A71-5AC0-24D3-6CCB-B583F75D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6" y="2945709"/>
            <a:ext cx="7248525" cy="3829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10B7BD-5460-A073-6AB4-8CA6CA1C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41" y="3258090"/>
            <a:ext cx="4422216" cy="3631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2CF8DC-9732-B671-CD41-0D509007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004" y="357559"/>
            <a:ext cx="3163294" cy="258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50572E-C144-986C-E249-B4EFD4B64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261" y="357316"/>
            <a:ext cx="3853427" cy="290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FAF027F-A1E0-E958-3F2B-C4B322A3612C}"/>
                  </a:ext>
                </a:extLst>
              </p14:cNvPr>
              <p14:cNvContentPartPr/>
              <p14:nvPr/>
            </p14:nvContentPartPr>
            <p14:xfrm>
              <a:off x="9112210" y="5254403"/>
              <a:ext cx="224640" cy="255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FAF027F-A1E0-E958-3F2B-C4B322A361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6090" y="5248283"/>
                <a:ext cx="236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3AADDA9-5A7B-7955-F788-4CDBFCC3C631}"/>
                  </a:ext>
                </a:extLst>
              </p14:cNvPr>
              <p14:cNvContentPartPr/>
              <p14:nvPr/>
            </p14:nvContentPartPr>
            <p14:xfrm>
              <a:off x="9915010" y="5199323"/>
              <a:ext cx="223200" cy="16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3AADDA9-5A7B-7955-F788-4CDBFCC3C6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8890" y="5193203"/>
                <a:ext cx="23544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37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우노 구성품">
            <a:extLst>
              <a:ext uri="{FF2B5EF4-FFF2-40B4-BE49-F238E27FC236}">
                <a16:creationId xmlns:a16="http://schemas.microsoft.com/office/drawing/2014/main" id="{30862229-D271-6C84-3084-A9548F76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8" y="1910901"/>
            <a:ext cx="2998235" cy="21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교사의 성장 파트너, 쌤동네">
            <a:extLst>
              <a:ext uri="{FF2B5EF4-FFF2-40B4-BE49-F238E27FC236}">
                <a16:creationId xmlns:a16="http://schemas.microsoft.com/office/drawing/2014/main" id="{FE1DDC72-9192-BA6A-7E6A-F290551E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61" y="1243012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031EF-BFFF-C479-04CC-3B07C1331363}"/>
              </a:ext>
            </a:extLst>
          </p:cNvPr>
          <p:cNvSpPr txBox="1"/>
          <p:nvPr/>
        </p:nvSpPr>
        <p:spPr>
          <a:xfrm>
            <a:off x="666921" y="540689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Exclude </a:t>
            </a:r>
            <a:r>
              <a:rPr lang="en-US" altLang="ko-KR" b="1"/>
              <a:t>Data 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9BEA-3D32-D3D1-E0EB-9B3538B2E0B4}"/>
              </a:ext>
            </a:extLst>
          </p:cNvPr>
          <p:cNvSpPr txBox="1"/>
          <p:nvPr/>
        </p:nvSpPr>
        <p:spPr>
          <a:xfrm>
            <a:off x="198456" y="43016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data pins</a:t>
            </a:r>
            <a:endParaRPr lang="en-US" altLang="ko-KR" b="1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C7996-F805-1F25-5F80-0710E5A7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34479"/>
              </p:ext>
            </p:extLst>
          </p:nvPr>
        </p:nvGraphicFramePr>
        <p:xfrm>
          <a:off x="545498" y="4726648"/>
          <a:ext cx="1402966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483">
                  <a:extLst>
                    <a:ext uri="{9D8B030D-6E8A-4147-A177-3AD203B41FA5}">
                      <a16:colId xmlns:a16="http://schemas.microsoft.com/office/drawing/2014/main" val="4277203839"/>
                    </a:ext>
                  </a:extLst>
                </a:gridCol>
                <a:gridCol w="701483">
                  <a:extLst>
                    <a:ext uri="{9D8B030D-6E8A-4147-A177-3AD203B41FA5}">
                      <a16:colId xmlns:a16="http://schemas.microsoft.com/office/drawing/2014/main" val="764850678"/>
                    </a:ext>
                  </a:extLst>
                </a:gridCol>
              </a:tblGrid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Arduino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OV7670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1347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8570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7490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0046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807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48166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43522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2545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41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14:cNvPr>
              <p14:cNvContentPartPr/>
              <p14:nvPr/>
            </p14:nvContentPartPr>
            <p14:xfrm>
              <a:off x="10614850" y="284636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730" y="284024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79ABD2BF-A13F-FEFF-DE72-7B00B85A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65" y="1225081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E661B74-924F-3245-1104-77FE0C44AFC9}"/>
                  </a:ext>
                </a:extLst>
              </p14:cNvPr>
              <p14:cNvContentPartPr/>
              <p14:nvPr/>
            </p14:nvContentPartPr>
            <p14:xfrm>
              <a:off x="4177690" y="928643"/>
              <a:ext cx="5061600" cy="1641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E661B74-924F-3245-1104-77FE0C44AF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1570" y="922523"/>
                <a:ext cx="5073840" cy="16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6393730-8C38-224A-5C8A-96040735D7CE}"/>
                  </a:ext>
                </a:extLst>
              </p14:cNvPr>
              <p14:cNvContentPartPr/>
              <p14:nvPr/>
            </p14:nvContentPartPr>
            <p14:xfrm>
              <a:off x="4110010" y="706883"/>
              <a:ext cx="5129280" cy="1646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6393730-8C38-224A-5C8A-96040735D7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3890" y="700763"/>
                <a:ext cx="51415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72BE8BD-20FE-C867-4F06-730A80BCA9E7}"/>
                  </a:ext>
                </a:extLst>
              </p14:cNvPr>
              <p14:cNvContentPartPr/>
              <p14:nvPr/>
            </p14:nvContentPartPr>
            <p14:xfrm>
              <a:off x="3609250" y="452003"/>
              <a:ext cx="6279480" cy="1893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72BE8BD-20FE-C867-4F06-730A80BCA9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0250" y="443363"/>
                <a:ext cx="6297120" cy="19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889B271-A32F-BD7A-9C71-06755F560373}"/>
                  </a:ext>
                </a:extLst>
              </p14:cNvPr>
              <p14:cNvContentPartPr/>
              <p14:nvPr/>
            </p14:nvContentPartPr>
            <p14:xfrm>
              <a:off x="5530570" y="1287203"/>
              <a:ext cx="6222600" cy="5139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889B271-A32F-BD7A-9C71-06755F5603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21570" y="1278203"/>
                <a:ext cx="6240240" cy="51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B88E803-9E5C-0D8C-DF0E-450FDBC7C60A}"/>
                  </a:ext>
                </a:extLst>
              </p14:cNvPr>
              <p14:cNvContentPartPr/>
              <p14:nvPr/>
            </p14:nvContentPartPr>
            <p14:xfrm>
              <a:off x="5668450" y="1605443"/>
              <a:ext cx="5822280" cy="45180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B88E803-9E5C-0D8C-DF0E-450FDBC7C6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9450" y="1596803"/>
                <a:ext cx="5839920" cy="45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EA2FEA3-FAFB-B862-F42F-748A6C62475E}"/>
                  </a:ext>
                </a:extLst>
              </p14:cNvPr>
              <p14:cNvContentPartPr/>
              <p14:nvPr/>
            </p14:nvContentPartPr>
            <p14:xfrm>
              <a:off x="9453850" y="3615683"/>
              <a:ext cx="2085120" cy="97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EA2FEA3-FAFB-B862-F42F-748A6C6247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5210" y="3607043"/>
                <a:ext cx="2102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D5139E3-9E58-BB4D-3AF2-4E1DC6C2B004}"/>
                  </a:ext>
                </a:extLst>
              </p14:cNvPr>
              <p14:cNvContentPartPr/>
              <p14:nvPr/>
            </p14:nvContentPartPr>
            <p14:xfrm>
              <a:off x="9238930" y="3641243"/>
              <a:ext cx="2554560" cy="7268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D5139E3-9E58-BB4D-3AF2-4E1DC6C2B0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30290" y="3632243"/>
                <a:ext cx="2572200" cy="7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56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우노 구성품">
            <a:extLst>
              <a:ext uri="{FF2B5EF4-FFF2-40B4-BE49-F238E27FC236}">
                <a16:creationId xmlns:a16="http://schemas.microsoft.com/office/drawing/2014/main" id="{30862229-D271-6C84-3084-A9548F76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8" y="1910901"/>
            <a:ext cx="2998235" cy="21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교사의 성장 파트너, 쌤동네">
            <a:extLst>
              <a:ext uri="{FF2B5EF4-FFF2-40B4-BE49-F238E27FC236}">
                <a16:creationId xmlns:a16="http://schemas.microsoft.com/office/drawing/2014/main" id="{FE1DDC72-9192-BA6A-7E6A-F290551E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61" y="1243012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031EF-BFFF-C479-04CC-3B07C1331363}"/>
              </a:ext>
            </a:extLst>
          </p:cNvPr>
          <p:cNvSpPr txBox="1"/>
          <p:nvPr/>
        </p:nvSpPr>
        <p:spPr>
          <a:xfrm>
            <a:off x="666921" y="540689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Exclude </a:t>
            </a:r>
            <a:r>
              <a:rPr lang="en-US" altLang="ko-KR" b="1"/>
              <a:t>Data 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9BEA-3D32-D3D1-E0EB-9B3538B2E0B4}"/>
              </a:ext>
            </a:extLst>
          </p:cNvPr>
          <p:cNvSpPr txBox="1"/>
          <p:nvPr/>
        </p:nvSpPr>
        <p:spPr>
          <a:xfrm>
            <a:off x="198456" y="43016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data pins</a:t>
            </a:r>
            <a:endParaRPr lang="en-US" altLang="ko-KR" b="1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C7996-F805-1F25-5F80-0710E5A76963}"/>
              </a:ext>
            </a:extLst>
          </p:cNvPr>
          <p:cNvGraphicFramePr>
            <a:graphicFrameLocks noGrp="1"/>
          </p:cNvGraphicFramePr>
          <p:nvPr/>
        </p:nvGraphicFramePr>
        <p:xfrm>
          <a:off x="545498" y="4726648"/>
          <a:ext cx="1402966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483">
                  <a:extLst>
                    <a:ext uri="{9D8B030D-6E8A-4147-A177-3AD203B41FA5}">
                      <a16:colId xmlns:a16="http://schemas.microsoft.com/office/drawing/2014/main" val="4277203839"/>
                    </a:ext>
                  </a:extLst>
                </a:gridCol>
                <a:gridCol w="701483">
                  <a:extLst>
                    <a:ext uri="{9D8B030D-6E8A-4147-A177-3AD203B41FA5}">
                      <a16:colId xmlns:a16="http://schemas.microsoft.com/office/drawing/2014/main" val="764850678"/>
                    </a:ext>
                  </a:extLst>
                </a:gridCol>
              </a:tblGrid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Arduino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OV7670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1347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8570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7490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0046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807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48166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43522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2545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41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14:cNvPr>
              <p14:cNvContentPartPr/>
              <p14:nvPr/>
            </p14:nvContentPartPr>
            <p14:xfrm>
              <a:off x="10614850" y="284636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730" y="284024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79ABD2BF-A13F-FEFF-DE72-7B00B85A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65" y="1225081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A5D7473-5AE6-C354-5122-1FD0546C9DE2}"/>
                  </a:ext>
                </a:extLst>
              </p14:cNvPr>
              <p14:cNvContentPartPr/>
              <p14:nvPr/>
            </p14:nvContentPartPr>
            <p14:xfrm>
              <a:off x="6628210" y="984803"/>
              <a:ext cx="2587680" cy="1162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A5D7473-5AE6-C354-5122-1FD0546C9D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210" y="976163"/>
                <a:ext cx="2605320" cy="1180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94FB441-B9A5-1D9A-0064-33D25A1E8D0E}"/>
              </a:ext>
            </a:extLst>
          </p:cNvPr>
          <p:cNvSpPr txBox="1"/>
          <p:nvPr/>
        </p:nvSpPr>
        <p:spPr>
          <a:xfrm>
            <a:off x="5539074" y="48636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10k ohm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4FB4E1-6BA3-6892-856F-6FF83EFE27E4}"/>
                  </a:ext>
                </a:extLst>
              </p14:cNvPr>
              <p14:cNvContentPartPr/>
              <p14:nvPr/>
            </p14:nvContentPartPr>
            <p14:xfrm>
              <a:off x="5517250" y="1030883"/>
              <a:ext cx="716760" cy="480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4FB4E1-6BA3-6892-856F-6FF83EFE27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10" y="994883"/>
                <a:ext cx="788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50A8C36-7BDA-EB8A-2FE3-55C5B9A51FBD}"/>
                  </a:ext>
                </a:extLst>
              </p14:cNvPr>
              <p14:cNvContentPartPr/>
              <p14:nvPr/>
            </p14:nvContentPartPr>
            <p14:xfrm>
              <a:off x="6615970" y="1350923"/>
              <a:ext cx="3318480" cy="12110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50A8C36-7BDA-EB8A-2FE3-55C5B9A51F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7330" y="1341923"/>
                <a:ext cx="333612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794C6C8-6645-8C53-46EB-688AA26E98CE}"/>
                  </a:ext>
                </a:extLst>
              </p14:cNvPr>
              <p14:cNvContentPartPr/>
              <p14:nvPr/>
            </p14:nvContentPartPr>
            <p14:xfrm>
              <a:off x="5533810" y="2129243"/>
              <a:ext cx="692640" cy="4705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794C6C8-6645-8C53-46EB-688AA26E98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98170" y="2093603"/>
                <a:ext cx="764280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907A9DF-A83D-01E2-95C3-8B37E894AE8E}"/>
              </a:ext>
            </a:extLst>
          </p:cNvPr>
          <p:cNvSpPr txBox="1"/>
          <p:nvPr/>
        </p:nvSpPr>
        <p:spPr>
          <a:xfrm>
            <a:off x="5459672" y="168630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10k ohm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D79254E-1540-F67E-8B9B-F9B55226C696}"/>
                  </a:ext>
                </a:extLst>
              </p14:cNvPr>
              <p14:cNvContentPartPr/>
              <p14:nvPr/>
            </p14:nvContentPartPr>
            <p14:xfrm>
              <a:off x="4391890" y="2576003"/>
              <a:ext cx="1977120" cy="15991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D79254E-1540-F67E-8B9B-F9B55226C6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3250" y="2567003"/>
                <a:ext cx="199476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6F85886-B493-FAED-3B4B-02F1111D2DDF}"/>
                  </a:ext>
                </a:extLst>
              </p14:cNvPr>
              <p14:cNvContentPartPr/>
              <p14:nvPr/>
            </p14:nvContentPartPr>
            <p14:xfrm>
              <a:off x="4490170" y="1454603"/>
              <a:ext cx="1871280" cy="26330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6F85886-B493-FAED-3B4B-02F1111D2D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81170" y="1445963"/>
                <a:ext cx="188892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7B53177-5A8C-5E76-968D-31A3817DD56D}"/>
                  </a:ext>
                </a:extLst>
              </p14:cNvPr>
              <p14:cNvContentPartPr/>
              <p14:nvPr/>
            </p14:nvContentPartPr>
            <p14:xfrm>
              <a:off x="7579690" y="2552243"/>
              <a:ext cx="2264760" cy="15015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7B53177-5A8C-5E76-968D-31A3817DD5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71050" y="2543243"/>
                <a:ext cx="2282400" cy="15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19F261A-7020-39C0-3FA1-79D21F485F6B}"/>
                  </a:ext>
                </a:extLst>
              </p14:cNvPr>
              <p14:cNvContentPartPr/>
              <p14:nvPr/>
            </p14:nvContentPartPr>
            <p14:xfrm>
              <a:off x="7459810" y="3470603"/>
              <a:ext cx="214560" cy="576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19F261A-7020-39C0-3FA1-79D21F485F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50810" y="3461603"/>
                <a:ext cx="2322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D24E50B-DC0E-3FF9-C06A-CB0398ADE43B}"/>
                  </a:ext>
                </a:extLst>
              </p14:cNvPr>
              <p14:cNvContentPartPr/>
              <p14:nvPr/>
            </p14:nvContentPartPr>
            <p14:xfrm>
              <a:off x="7171450" y="3233363"/>
              <a:ext cx="168480" cy="5432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D24E50B-DC0E-3FF9-C06A-CB0398ADE4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62450" y="3224723"/>
                <a:ext cx="186120" cy="5608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A58474F-ABB0-A560-EB45-19F48FD41BC6}"/>
              </a:ext>
            </a:extLst>
          </p:cNvPr>
          <p:cNvSpPr txBox="1"/>
          <p:nvPr/>
        </p:nvSpPr>
        <p:spPr>
          <a:xfrm>
            <a:off x="7126415" y="287157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330 ohm * 2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8EBFA1BC-A053-1C4C-6E78-369A8A4E1713}"/>
                  </a:ext>
                </a:extLst>
              </p14:cNvPr>
              <p14:cNvContentPartPr/>
              <p14:nvPr/>
            </p14:nvContentPartPr>
            <p14:xfrm>
              <a:off x="2757850" y="2020163"/>
              <a:ext cx="4286880" cy="39996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8EBFA1BC-A053-1C4C-6E78-369A8A4E17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49210" y="2011163"/>
                <a:ext cx="4304520" cy="40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B63B996-F726-8BC4-6106-039239CB450D}"/>
                  </a:ext>
                </a:extLst>
              </p14:cNvPr>
              <p14:cNvContentPartPr/>
              <p14:nvPr/>
            </p14:nvContentPartPr>
            <p14:xfrm>
              <a:off x="7186210" y="4062803"/>
              <a:ext cx="216720" cy="396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B63B996-F726-8BC4-6106-039239CB45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7210" y="4054163"/>
                <a:ext cx="234360" cy="414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A949696-AE99-3AE8-9A12-B308C39783EE}"/>
              </a:ext>
            </a:extLst>
          </p:cNvPr>
          <p:cNvSpPr txBox="1"/>
          <p:nvPr/>
        </p:nvSpPr>
        <p:spPr>
          <a:xfrm>
            <a:off x="7339930" y="424091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&lt;-1k ohm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73BA478-CFD7-DB2F-D656-F7169A406A74}"/>
                  </a:ext>
                </a:extLst>
              </p14:cNvPr>
              <p14:cNvContentPartPr/>
              <p14:nvPr/>
            </p14:nvContentPartPr>
            <p14:xfrm>
              <a:off x="5673130" y="4484363"/>
              <a:ext cx="1355760" cy="12888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73BA478-CFD7-DB2F-D656-F7169A406A7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4130" y="4475363"/>
                <a:ext cx="1373400" cy="13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6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5AD52-346A-DF9E-C270-ADF45940FF61}"/>
              </a:ext>
            </a:extLst>
          </p:cNvPr>
          <p:cNvSpPr txBox="1"/>
          <p:nvPr/>
        </p:nvSpPr>
        <p:spPr>
          <a:xfrm>
            <a:off x="653143" y="642257"/>
            <a:ext cx="20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FPGA Pin Connect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255873-0C9B-1080-9E62-2F45F45C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34" y="1357315"/>
            <a:ext cx="3810532" cy="4858428"/>
          </a:xfrm>
          <a:prstGeom prst="rect">
            <a:avLst/>
          </a:prstGeom>
        </p:spPr>
      </p:pic>
      <p:pic>
        <p:nvPicPr>
          <p:cNvPr id="7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42F12231-00F8-9C7B-EFEB-5062FD3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94" y="1357315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CD3B73B-F4E2-BB13-6863-8014B2799FA3}"/>
                  </a:ext>
                </a:extLst>
              </p14:cNvPr>
              <p14:cNvContentPartPr/>
              <p14:nvPr/>
            </p14:nvContentPartPr>
            <p14:xfrm>
              <a:off x="3004183" y="2012726"/>
              <a:ext cx="6018840" cy="4378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CD3B73B-F4E2-BB13-6863-8014B2799F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183" y="1977086"/>
                <a:ext cx="6090480" cy="44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5065344-E09D-05EF-3BF4-A232302388DC}"/>
                  </a:ext>
                </a:extLst>
              </p14:cNvPr>
              <p14:cNvContentPartPr/>
              <p14:nvPr/>
            </p14:nvContentPartPr>
            <p14:xfrm>
              <a:off x="6791023" y="3643166"/>
              <a:ext cx="2266200" cy="213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5065344-E09D-05EF-3BF4-A232302388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383" y="3607166"/>
                <a:ext cx="2337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3944D09-26FB-0440-9435-9F08AABB72AC}"/>
                  </a:ext>
                </a:extLst>
              </p14:cNvPr>
              <p14:cNvContentPartPr/>
              <p14:nvPr/>
            </p14:nvContentPartPr>
            <p14:xfrm>
              <a:off x="3529063" y="2023526"/>
              <a:ext cx="6096600" cy="46288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3944D09-26FB-0440-9435-9F08AABB72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3423" y="1987526"/>
                <a:ext cx="6168240" cy="47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A723267-3056-BB17-194F-E0C0EC4D905B}"/>
                  </a:ext>
                </a:extLst>
              </p14:cNvPr>
              <p14:cNvContentPartPr/>
              <p14:nvPr/>
            </p14:nvContentPartPr>
            <p14:xfrm>
              <a:off x="9263503" y="3687086"/>
              <a:ext cx="459720" cy="180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A723267-3056-BB17-194F-E0C0EC4D90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7863" y="3651446"/>
                <a:ext cx="5313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1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5AD52-346A-DF9E-C270-ADF45940FF61}"/>
              </a:ext>
            </a:extLst>
          </p:cNvPr>
          <p:cNvSpPr txBox="1"/>
          <p:nvPr/>
        </p:nvSpPr>
        <p:spPr>
          <a:xfrm>
            <a:off x="653143" y="642257"/>
            <a:ext cx="20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FPGA Pin Connect</a:t>
            </a:r>
            <a:endParaRPr lang="ko-KR" altLang="en-US"/>
          </a:p>
        </p:txBody>
      </p:sp>
      <p:pic>
        <p:nvPicPr>
          <p:cNvPr id="7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42F12231-00F8-9C7B-EFEB-5062FD3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94" y="1357315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4E1E10B-9566-D168-A699-A3818BF83643}"/>
                  </a:ext>
                </a:extLst>
              </p14:cNvPr>
              <p14:cNvContentPartPr/>
              <p14:nvPr/>
            </p14:nvContentPartPr>
            <p14:xfrm>
              <a:off x="9011503" y="2455886"/>
              <a:ext cx="67320" cy="39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4E1E10B-9566-D168-A699-A3818BF836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5503" y="2420246"/>
                <a:ext cx="13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BDF78C8-9766-C55C-35B1-C0549B872CE7}"/>
                  </a:ext>
                </a:extLst>
              </p14:cNvPr>
              <p14:cNvContentPartPr/>
              <p14:nvPr/>
            </p14:nvContentPartPr>
            <p14:xfrm>
              <a:off x="9230383" y="2418086"/>
              <a:ext cx="109800" cy="1141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BDF78C8-9766-C55C-35B1-C0549B872C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4743" y="2382086"/>
                <a:ext cx="181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C91CDD8-A991-B993-E767-12C398E9E6B1}"/>
                  </a:ext>
                </a:extLst>
              </p14:cNvPr>
              <p14:cNvContentPartPr/>
              <p14:nvPr/>
            </p14:nvContentPartPr>
            <p14:xfrm>
              <a:off x="9210583" y="2197766"/>
              <a:ext cx="97200" cy="561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C91CDD8-A991-B993-E767-12C398E9E6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4583" y="2161766"/>
                <a:ext cx="1688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4F17946-72E0-D057-CB92-866B7C1CB8F4}"/>
                  </a:ext>
                </a:extLst>
              </p14:cNvPr>
              <p14:cNvContentPartPr/>
              <p14:nvPr/>
            </p14:nvContentPartPr>
            <p14:xfrm>
              <a:off x="9000343" y="2235206"/>
              <a:ext cx="111600" cy="352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4F17946-72E0-D057-CB92-866B7C1CB8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64343" y="2199206"/>
                <a:ext cx="183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D8B7A6E-996B-090D-114B-5831014EC9EA}"/>
                  </a:ext>
                </a:extLst>
              </p14:cNvPr>
              <p14:cNvContentPartPr/>
              <p14:nvPr/>
            </p14:nvContentPartPr>
            <p14:xfrm>
              <a:off x="9001063" y="2648486"/>
              <a:ext cx="77400" cy="1047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D8B7A6E-996B-090D-114B-5831014EC9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65063" y="2612486"/>
                <a:ext cx="149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41A0089-25B7-4A44-ADA6-24DE217B3A66}"/>
                  </a:ext>
                </a:extLst>
              </p14:cNvPr>
              <p14:cNvContentPartPr/>
              <p14:nvPr/>
            </p14:nvContentPartPr>
            <p14:xfrm>
              <a:off x="9183943" y="2653886"/>
              <a:ext cx="135360" cy="684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41A0089-25B7-4A44-ADA6-24DE217B3A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48303" y="2617886"/>
                <a:ext cx="20700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11DE83-D7FD-BFDE-D395-F3CE03DB8BC0}"/>
              </a:ext>
            </a:extLst>
          </p:cNvPr>
          <p:cNvGrpSpPr/>
          <p:nvPr/>
        </p:nvGrpSpPr>
        <p:grpSpPr>
          <a:xfrm>
            <a:off x="4077572" y="1229432"/>
            <a:ext cx="3810532" cy="4858428"/>
            <a:chOff x="1523734" y="1357315"/>
            <a:chExt cx="3810532" cy="48584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255873-0C9B-1080-9E62-2F45F45C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23734" y="1357315"/>
              <a:ext cx="3810532" cy="48584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774F7BF-8207-5DB9-B943-EE66C73D7C31}"/>
                    </a:ext>
                  </a:extLst>
                </p14:cNvPr>
                <p14:cNvContentPartPr/>
                <p14:nvPr/>
              </p14:nvContentPartPr>
              <p14:xfrm>
                <a:off x="3223783" y="3486926"/>
                <a:ext cx="74880" cy="63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774F7BF-8207-5DB9-B943-EE66C73D7C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88143" y="3450926"/>
                  <a:ext cx="146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340D803-33E7-9EC5-17AF-23352B37B755}"/>
                    </a:ext>
                  </a:extLst>
                </p14:cNvPr>
                <p14:cNvContentPartPr/>
                <p14:nvPr/>
              </p14:nvContentPartPr>
              <p14:xfrm>
                <a:off x="3494503" y="3482246"/>
                <a:ext cx="77760" cy="80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340D803-33E7-9EC5-17AF-23352B37B7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8503" y="3446606"/>
                  <a:ext cx="149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7741C81-78B6-B5F1-C3DD-A9ADD995BA5A}"/>
                    </a:ext>
                  </a:extLst>
                </p14:cNvPr>
                <p14:cNvContentPartPr/>
                <p14:nvPr/>
              </p14:nvContentPartPr>
              <p14:xfrm>
                <a:off x="3486223" y="3275606"/>
                <a:ext cx="73800" cy="55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7741C81-78B6-B5F1-C3DD-A9ADD995BA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0223" y="3239606"/>
                  <a:ext cx="145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A99AAE1-4524-FA25-04E9-2D2FF9D35776}"/>
                    </a:ext>
                  </a:extLst>
                </p14:cNvPr>
                <p14:cNvContentPartPr/>
                <p14:nvPr/>
              </p14:nvContentPartPr>
              <p14:xfrm>
                <a:off x="3245743" y="3256166"/>
                <a:ext cx="83880" cy="67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A99AAE1-4524-FA25-04E9-2D2FF9D357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9743" y="3220526"/>
                  <a:ext cx="155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05832FF-6E22-0BE5-033B-9A9470A8BF8E}"/>
                    </a:ext>
                  </a:extLst>
                </p14:cNvPr>
                <p14:cNvContentPartPr/>
                <p14:nvPr/>
              </p14:nvContentPartPr>
              <p14:xfrm>
                <a:off x="3223783" y="3680966"/>
                <a:ext cx="64080" cy="52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05832FF-6E22-0BE5-033B-9A9470A8BF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7783" y="3644966"/>
                  <a:ext cx="135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7F60FAB-AEF4-D613-3B16-E13A0C6785E7}"/>
                    </a:ext>
                  </a:extLst>
                </p14:cNvPr>
                <p14:cNvContentPartPr/>
                <p14:nvPr/>
              </p14:nvContentPartPr>
              <p14:xfrm>
                <a:off x="3510703" y="3690326"/>
                <a:ext cx="72720" cy="66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7F60FAB-AEF4-D613-3B16-E13A0C6785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4703" y="3654686"/>
                  <a:ext cx="14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F48CC52-B148-8008-12DE-C4FE1410619E}"/>
                    </a:ext>
                  </a:extLst>
                </p14:cNvPr>
                <p14:cNvContentPartPr/>
                <p14:nvPr/>
              </p14:nvContentPartPr>
              <p14:xfrm>
                <a:off x="3122623" y="3831446"/>
                <a:ext cx="568440" cy="839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F48CC52-B148-8008-12DE-C4FE141061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3983" y="3822446"/>
                  <a:ext cx="586080" cy="85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4D69E00-7894-9579-4219-EA1C68A07657}"/>
                  </a:ext>
                </a:extLst>
              </p14:cNvPr>
              <p14:cNvContentPartPr/>
              <p14:nvPr/>
            </p14:nvContentPartPr>
            <p14:xfrm>
              <a:off x="8871103" y="2808326"/>
              <a:ext cx="558360" cy="8503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4D69E00-7894-9579-4219-EA1C68A076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62463" y="2799686"/>
                <a:ext cx="576000" cy="867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AF796CF-70EB-34CC-50D1-74F33F988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81603"/>
              </p:ext>
            </p:extLst>
          </p:nvPr>
        </p:nvGraphicFramePr>
        <p:xfrm>
          <a:off x="196489" y="2069723"/>
          <a:ext cx="154684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424">
                  <a:extLst>
                    <a:ext uri="{9D8B030D-6E8A-4147-A177-3AD203B41FA5}">
                      <a16:colId xmlns:a16="http://schemas.microsoft.com/office/drawing/2014/main" val="3175916713"/>
                    </a:ext>
                  </a:extLst>
                </a:gridCol>
                <a:gridCol w="773424">
                  <a:extLst>
                    <a:ext uri="{9D8B030D-6E8A-4147-A177-3AD203B41FA5}">
                      <a16:colId xmlns:a16="http://schemas.microsoft.com/office/drawing/2014/main" val="271631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pin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gpio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SCL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AC19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VS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AD19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PCLK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AF24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15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D7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AF25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73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D5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AE22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D3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AF22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D1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AG25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466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6B50DB2-8B97-1B18-5EF2-34FD2BD88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9114"/>
              </p:ext>
            </p:extLst>
          </p:nvPr>
        </p:nvGraphicFramePr>
        <p:xfrm>
          <a:off x="1848817" y="2069723"/>
          <a:ext cx="154684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424">
                  <a:extLst>
                    <a:ext uri="{9D8B030D-6E8A-4147-A177-3AD203B41FA5}">
                      <a16:colId xmlns:a16="http://schemas.microsoft.com/office/drawing/2014/main" val="3175916713"/>
                    </a:ext>
                  </a:extLst>
                </a:gridCol>
                <a:gridCol w="773424">
                  <a:extLst>
                    <a:ext uri="{9D8B030D-6E8A-4147-A177-3AD203B41FA5}">
                      <a16:colId xmlns:a16="http://schemas.microsoft.com/office/drawing/2014/main" val="271631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pin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gpio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SDA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AF16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HS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AF15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MCLK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AE21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15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D6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AC22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73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D4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AF21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D2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AD22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/>
                        <a:t>D0</a:t>
                      </a:r>
                      <a:endParaRPr lang="ko-KR" altLang="en-US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AD25</a:t>
                      </a:r>
                      <a:endParaRPr lang="ko-KR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4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3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97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정윤혁</dc:creator>
  <cp:lastModifiedBy>J HaHa</cp:lastModifiedBy>
  <cp:revision>3</cp:revision>
  <dcterms:created xsi:type="dcterms:W3CDTF">2024-05-20T11:04:20Z</dcterms:created>
  <dcterms:modified xsi:type="dcterms:W3CDTF">2024-07-19T03:05:20Z</dcterms:modified>
</cp:coreProperties>
</file>