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81A8B-A21C-457C-9E87-659C6C1DF8B2}" v="266" dt="2024-04-08T08:38:27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윤혁" userId="ff9e19bc-9426-4d78-9f9d-dd6179895ba9" providerId="ADAL" clId="{28081A8B-A21C-457C-9E87-659C6C1DF8B2}"/>
    <pc:docChg chg="undo custSel addSld delSld modSld">
      <pc:chgData name="정윤혁" userId="ff9e19bc-9426-4d78-9f9d-dd6179895ba9" providerId="ADAL" clId="{28081A8B-A21C-457C-9E87-659C6C1DF8B2}" dt="2024-04-08T08:39:59.647" v="3805" actId="15"/>
      <pc:docMkLst>
        <pc:docMk/>
      </pc:docMkLst>
      <pc:sldChg chg="modSp new mod">
        <pc:chgData name="정윤혁" userId="ff9e19bc-9426-4d78-9f9d-dd6179895ba9" providerId="ADAL" clId="{28081A8B-A21C-457C-9E87-659C6C1DF8B2}" dt="2024-04-08T07:48:52.698" v="19"/>
        <pc:sldMkLst>
          <pc:docMk/>
          <pc:sldMk cId="1068342049" sldId="256"/>
        </pc:sldMkLst>
        <pc:spChg chg="mod">
          <ac:chgData name="정윤혁" userId="ff9e19bc-9426-4d78-9f9d-dd6179895ba9" providerId="ADAL" clId="{28081A8B-A21C-457C-9E87-659C6C1DF8B2}" dt="2024-04-08T07:48:40.427" v="18" actId="20577"/>
          <ac:spMkLst>
            <pc:docMk/>
            <pc:sldMk cId="1068342049" sldId="256"/>
            <ac:spMk id="2" creationId="{C8FA33D9-35F5-6661-16FC-0232F5C8CEB1}"/>
          </ac:spMkLst>
        </pc:spChg>
        <pc:spChg chg="mod">
          <ac:chgData name="정윤혁" userId="ff9e19bc-9426-4d78-9f9d-dd6179895ba9" providerId="ADAL" clId="{28081A8B-A21C-457C-9E87-659C6C1DF8B2}" dt="2024-04-08T07:48:52.698" v="19"/>
          <ac:spMkLst>
            <pc:docMk/>
            <pc:sldMk cId="1068342049" sldId="256"/>
            <ac:spMk id="3" creationId="{6BDF94E1-4002-CCB7-AAD7-ED4C5068F173}"/>
          </ac:spMkLst>
        </pc:spChg>
      </pc:sldChg>
      <pc:sldChg chg="addSp modSp new mod">
        <pc:chgData name="정윤혁" userId="ff9e19bc-9426-4d78-9f9d-dd6179895ba9" providerId="ADAL" clId="{28081A8B-A21C-457C-9E87-659C6C1DF8B2}" dt="2024-04-08T07:55:41.720" v="191" actId="1076"/>
        <pc:sldMkLst>
          <pc:docMk/>
          <pc:sldMk cId="3857059243" sldId="257"/>
        </pc:sldMkLst>
        <pc:spChg chg="mod">
          <ac:chgData name="정윤혁" userId="ff9e19bc-9426-4d78-9f9d-dd6179895ba9" providerId="ADAL" clId="{28081A8B-A21C-457C-9E87-659C6C1DF8B2}" dt="2024-04-08T07:49:50.893" v="28" actId="20577"/>
          <ac:spMkLst>
            <pc:docMk/>
            <pc:sldMk cId="3857059243" sldId="257"/>
            <ac:spMk id="2" creationId="{96BBC1B7-1A75-547A-D210-B1EE1D4AEB54}"/>
          </ac:spMkLst>
        </pc:spChg>
        <pc:spChg chg="mod">
          <ac:chgData name="정윤혁" userId="ff9e19bc-9426-4d78-9f9d-dd6179895ba9" providerId="ADAL" clId="{28081A8B-A21C-457C-9E87-659C6C1DF8B2}" dt="2024-04-08T07:51:28.113" v="62" actId="5793"/>
          <ac:spMkLst>
            <pc:docMk/>
            <pc:sldMk cId="3857059243" sldId="257"/>
            <ac:spMk id="3" creationId="{D1BC48E0-E18C-A444-4743-5974A81B853D}"/>
          </ac:spMkLst>
        </pc:spChg>
        <pc:graphicFrameChg chg="add mod modGraphic">
          <ac:chgData name="정윤혁" userId="ff9e19bc-9426-4d78-9f9d-dd6179895ba9" providerId="ADAL" clId="{28081A8B-A21C-457C-9E87-659C6C1DF8B2}" dt="2024-04-08T07:55:41.720" v="191" actId="1076"/>
          <ac:graphicFrameMkLst>
            <pc:docMk/>
            <pc:sldMk cId="3857059243" sldId="257"/>
            <ac:graphicFrameMk id="4" creationId="{795D51AF-79C8-CF87-E1DA-7C52691BA357}"/>
          </ac:graphicFrameMkLst>
        </pc:graphicFrameChg>
      </pc:sldChg>
      <pc:sldChg chg="new">
        <pc:chgData name="정윤혁" userId="ff9e19bc-9426-4d78-9f9d-dd6179895ba9" providerId="ADAL" clId="{28081A8B-A21C-457C-9E87-659C6C1DF8B2}" dt="2024-04-08T07:56:13.831" v="192" actId="680"/>
        <pc:sldMkLst>
          <pc:docMk/>
          <pc:sldMk cId="119958797" sldId="258"/>
        </pc:sldMkLst>
      </pc:sldChg>
      <pc:sldChg chg="delSp modSp add mod">
        <pc:chgData name="정윤혁" userId="ff9e19bc-9426-4d78-9f9d-dd6179895ba9" providerId="ADAL" clId="{28081A8B-A21C-457C-9E87-659C6C1DF8B2}" dt="2024-04-08T08:34:14.311" v="3206" actId="20577"/>
        <pc:sldMkLst>
          <pc:docMk/>
          <pc:sldMk cId="3738130560" sldId="259"/>
        </pc:sldMkLst>
        <pc:spChg chg="mod">
          <ac:chgData name="정윤혁" userId="ff9e19bc-9426-4d78-9f9d-dd6179895ba9" providerId="ADAL" clId="{28081A8B-A21C-457C-9E87-659C6C1DF8B2}" dt="2024-04-08T08:34:14.311" v="3206" actId="20577"/>
          <ac:spMkLst>
            <pc:docMk/>
            <pc:sldMk cId="3738130560" sldId="259"/>
            <ac:spMk id="3" creationId="{D1BC48E0-E18C-A444-4743-5974A81B853D}"/>
          </ac:spMkLst>
        </pc:spChg>
        <pc:graphicFrameChg chg="del">
          <ac:chgData name="정윤혁" userId="ff9e19bc-9426-4d78-9f9d-dd6179895ba9" providerId="ADAL" clId="{28081A8B-A21C-457C-9E87-659C6C1DF8B2}" dt="2024-04-08T07:56:21.362" v="194" actId="478"/>
          <ac:graphicFrameMkLst>
            <pc:docMk/>
            <pc:sldMk cId="3738130560" sldId="259"/>
            <ac:graphicFrameMk id="4" creationId="{795D51AF-79C8-CF87-E1DA-7C52691BA357}"/>
          </ac:graphicFrameMkLst>
        </pc:graphicFrameChg>
      </pc:sldChg>
      <pc:sldChg chg="modSp add mod">
        <pc:chgData name="정윤혁" userId="ff9e19bc-9426-4d78-9f9d-dd6179895ba9" providerId="ADAL" clId="{28081A8B-A21C-457C-9E87-659C6C1DF8B2}" dt="2024-04-08T07:59:26.302" v="546" actId="20577"/>
        <pc:sldMkLst>
          <pc:docMk/>
          <pc:sldMk cId="1676077370" sldId="260"/>
        </pc:sldMkLst>
        <pc:spChg chg="mod">
          <ac:chgData name="정윤혁" userId="ff9e19bc-9426-4d78-9f9d-dd6179895ba9" providerId="ADAL" clId="{28081A8B-A21C-457C-9E87-659C6C1DF8B2}" dt="2024-04-08T07:59:26.302" v="546" actId="20577"/>
          <ac:spMkLst>
            <pc:docMk/>
            <pc:sldMk cId="1676077370" sldId="260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00:48.225" v="647" actId="20577"/>
        <pc:sldMkLst>
          <pc:docMk/>
          <pc:sldMk cId="3343698247" sldId="261"/>
        </pc:sldMkLst>
        <pc:spChg chg="mod">
          <ac:chgData name="정윤혁" userId="ff9e19bc-9426-4d78-9f9d-dd6179895ba9" providerId="ADAL" clId="{28081A8B-A21C-457C-9E87-659C6C1DF8B2}" dt="2024-04-08T08:00:48.225" v="647" actId="20577"/>
          <ac:spMkLst>
            <pc:docMk/>
            <pc:sldMk cId="3343698247" sldId="261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4:52.132" v="1870" actId="20577"/>
        <pc:sldMkLst>
          <pc:docMk/>
          <pc:sldMk cId="1804324954" sldId="262"/>
        </pc:sldMkLst>
        <pc:spChg chg="mod">
          <ac:chgData name="정윤혁" userId="ff9e19bc-9426-4d78-9f9d-dd6179895ba9" providerId="ADAL" clId="{28081A8B-A21C-457C-9E87-659C6C1DF8B2}" dt="2024-04-08T08:14:52.132" v="1870" actId="20577"/>
          <ac:spMkLst>
            <pc:docMk/>
            <pc:sldMk cId="1804324954" sldId="262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5:01.109" v="1885" actId="20577"/>
        <pc:sldMkLst>
          <pc:docMk/>
          <pc:sldMk cId="2116957613" sldId="263"/>
        </pc:sldMkLst>
        <pc:spChg chg="mod">
          <ac:chgData name="정윤혁" userId="ff9e19bc-9426-4d78-9f9d-dd6179895ba9" providerId="ADAL" clId="{28081A8B-A21C-457C-9E87-659C6C1DF8B2}" dt="2024-04-08T08:15:01.109" v="1885" actId="20577"/>
          <ac:spMkLst>
            <pc:docMk/>
            <pc:sldMk cId="2116957613" sldId="263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1:14.879" v="1505"/>
        <pc:sldMkLst>
          <pc:docMk/>
          <pc:sldMk cId="3531104526" sldId="264"/>
        </pc:sldMkLst>
        <pc:spChg chg="mod">
          <ac:chgData name="정윤혁" userId="ff9e19bc-9426-4d78-9f9d-dd6179895ba9" providerId="ADAL" clId="{28081A8B-A21C-457C-9E87-659C6C1DF8B2}" dt="2024-04-08T08:11:14.879" v="1505"/>
          <ac:spMkLst>
            <pc:docMk/>
            <pc:sldMk cId="3531104526" sldId="264"/>
            <ac:spMk id="3" creationId="{D1BC48E0-E18C-A444-4743-5974A81B853D}"/>
          </ac:spMkLst>
        </pc:spChg>
      </pc:sldChg>
      <pc:sldChg chg="addSp delSp modSp add mod">
        <pc:chgData name="정윤혁" userId="ff9e19bc-9426-4d78-9f9d-dd6179895ba9" providerId="ADAL" clId="{28081A8B-A21C-457C-9E87-659C6C1DF8B2}" dt="2024-04-08T08:15:27.231" v="1913" actId="20577"/>
        <pc:sldMkLst>
          <pc:docMk/>
          <pc:sldMk cId="2427050637" sldId="265"/>
        </pc:sldMkLst>
        <pc:spChg chg="mod">
          <ac:chgData name="정윤혁" userId="ff9e19bc-9426-4d78-9f9d-dd6179895ba9" providerId="ADAL" clId="{28081A8B-A21C-457C-9E87-659C6C1DF8B2}" dt="2024-04-08T08:15:27.231" v="1913" actId="20577"/>
          <ac:spMkLst>
            <pc:docMk/>
            <pc:sldMk cId="2427050637" sldId="265"/>
            <ac:spMk id="3" creationId="{D1BC48E0-E18C-A444-4743-5974A81B853D}"/>
          </ac:spMkLst>
        </pc:spChg>
        <pc:spChg chg="add del">
          <ac:chgData name="정윤혁" userId="ff9e19bc-9426-4d78-9f9d-dd6179895ba9" providerId="ADAL" clId="{28081A8B-A21C-457C-9E87-659C6C1DF8B2}" dt="2024-04-08T08:12:12.256" v="1531" actId="22"/>
          <ac:spMkLst>
            <pc:docMk/>
            <pc:sldMk cId="2427050637" sldId="265"/>
            <ac:spMk id="5" creationId="{1C6F1B50-A7EF-B7ED-1AFC-8C40A80E2C7F}"/>
          </ac:spMkLst>
        </pc:spChg>
      </pc:sldChg>
      <pc:sldChg chg="modSp add mod">
        <pc:chgData name="정윤혁" userId="ff9e19bc-9426-4d78-9f9d-dd6179895ba9" providerId="ADAL" clId="{28081A8B-A21C-457C-9E87-659C6C1DF8B2}" dt="2024-04-08T08:16:31.061" v="2112" actId="20577"/>
        <pc:sldMkLst>
          <pc:docMk/>
          <pc:sldMk cId="3240633205" sldId="266"/>
        </pc:sldMkLst>
        <pc:spChg chg="mod">
          <ac:chgData name="정윤혁" userId="ff9e19bc-9426-4d78-9f9d-dd6179895ba9" providerId="ADAL" clId="{28081A8B-A21C-457C-9E87-659C6C1DF8B2}" dt="2024-04-08T08:16:31.061" v="2112" actId="20577"/>
          <ac:spMkLst>
            <pc:docMk/>
            <pc:sldMk cId="3240633205" sldId="266"/>
            <ac:spMk id="3" creationId="{D1BC48E0-E18C-A444-4743-5974A81B853D}"/>
          </ac:spMkLst>
        </pc:spChg>
      </pc:sldChg>
      <pc:sldChg chg="addSp modSp add mod">
        <pc:chgData name="정윤혁" userId="ff9e19bc-9426-4d78-9f9d-dd6179895ba9" providerId="ADAL" clId="{28081A8B-A21C-457C-9E87-659C6C1DF8B2}" dt="2024-04-08T08:19:29.588" v="2353" actId="15"/>
        <pc:sldMkLst>
          <pc:docMk/>
          <pc:sldMk cId="635612291" sldId="267"/>
        </pc:sldMkLst>
        <pc:spChg chg="mod">
          <ac:chgData name="정윤혁" userId="ff9e19bc-9426-4d78-9f9d-dd6179895ba9" providerId="ADAL" clId="{28081A8B-A21C-457C-9E87-659C6C1DF8B2}" dt="2024-04-08T08:19:29.588" v="2353" actId="15"/>
          <ac:spMkLst>
            <pc:docMk/>
            <pc:sldMk cId="635612291" sldId="267"/>
            <ac:spMk id="3" creationId="{D1BC48E0-E18C-A444-4743-5974A81B853D}"/>
          </ac:spMkLst>
        </pc:spChg>
        <pc:picChg chg="add mod">
          <ac:chgData name="정윤혁" userId="ff9e19bc-9426-4d78-9f9d-dd6179895ba9" providerId="ADAL" clId="{28081A8B-A21C-457C-9E87-659C6C1DF8B2}" dt="2024-04-08T08:18:29.310" v="2273" actId="1076"/>
          <ac:picMkLst>
            <pc:docMk/>
            <pc:sldMk cId="635612291" sldId="267"/>
            <ac:picMk id="5" creationId="{062389D8-2B36-9839-4598-79DB139D929C}"/>
          </ac:picMkLst>
        </pc:picChg>
      </pc:sldChg>
      <pc:sldChg chg="modSp add mod">
        <pc:chgData name="정윤혁" userId="ff9e19bc-9426-4d78-9f9d-dd6179895ba9" providerId="ADAL" clId="{28081A8B-A21C-457C-9E87-659C6C1DF8B2}" dt="2024-04-08T08:24:24.280" v="2888"/>
        <pc:sldMkLst>
          <pc:docMk/>
          <pc:sldMk cId="3106541151" sldId="268"/>
        </pc:sldMkLst>
        <pc:spChg chg="mod">
          <ac:chgData name="정윤혁" userId="ff9e19bc-9426-4d78-9f9d-dd6179895ba9" providerId="ADAL" clId="{28081A8B-A21C-457C-9E87-659C6C1DF8B2}" dt="2024-04-08T08:24:24.280" v="2888"/>
          <ac:spMkLst>
            <pc:docMk/>
            <pc:sldMk cId="3106541151" sldId="268"/>
            <ac:spMk id="3" creationId="{D1BC48E0-E18C-A444-4743-5974A81B853D}"/>
          </ac:spMkLst>
        </pc:spChg>
      </pc:sldChg>
      <pc:sldChg chg="delSp modSp add mod">
        <pc:chgData name="정윤혁" userId="ff9e19bc-9426-4d78-9f9d-dd6179895ba9" providerId="ADAL" clId="{28081A8B-A21C-457C-9E87-659C6C1DF8B2}" dt="2024-04-08T08:38:27.701" v="3780"/>
        <pc:sldMkLst>
          <pc:docMk/>
          <pc:sldMk cId="1340828105" sldId="269"/>
        </pc:sldMkLst>
        <pc:spChg chg="mod">
          <ac:chgData name="정윤혁" userId="ff9e19bc-9426-4d78-9f9d-dd6179895ba9" providerId="ADAL" clId="{28081A8B-A21C-457C-9E87-659C6C1DF8B2}" dt="2024-04-08T08:38:27.701" v="3780"/>
          <ac:spMkLst>
            <pc:docMk/>
            <pc:sldMk cId="1340828105" sldId="269"/>
            <ac:spMk id="3" creationId="{D1BC48E0-E18C-A444-4743-5974A81B853D}"/>
          </ac:spMkLst>
        </pc:spChg>
        <pc:picChg chg="del">
          <ac:chgData name="정윤혁" userId="ff9e19bc-9426-4d78-9f9d-dd6179895ba9" providerId="ADAL" clId="{28081A8B-A21C-457C-9E87-659C6C1DF8B2}" dt="2024-04-08T08:24:43.807" v="2893" actId="478"/>
          <ac:picMkLst>
            <pc:docMk/>
            <pc:sldMk cId="1340828105" sldId="269"/>
            <ac:picMk id="5" creationId="{062389D8-2B36-9839-4598-79DB139D929C}"/>
          </ac:picMkLst>
        </pc:picChg>
      </pc:sldChg>
      <pc:sldChg chg="delSp add del mod">
        <pc:chgData name="정윤혁" userId="ff9e19bc-9426-4d78-9f9d-dd6179895ba9" providerId="ADAL" clId="{28081A8B-A21C-457C-9E87-659C6C1DF8B2}" dt="2024-04-08T08:24:39.651" v="2891" actId="47"/>
        <pc:sldMkLst>
          <pc:docMk/>
          <pc:sldMk cId="3891193473" sldId="269"/>
        </pc:sldMkLst>
        <pc:picChg chg="del">
          <ac:chgData name="정윤혁" userId="ff9e19bc-9426-4d78-9f9d-dd6179895ba9" providerId="ADAL" clId="{28081A8B-A21C-457C-9E87-659C6C1DF8B2}" dt="2024-04-08T08:24:37.079" v="2890" actId="478"/>
          <ac:picMkLst>
            <pc:docMk/>
            <pc:sldMk cId="3891193473" sldId="269"/>
            <ac:picMk id="5" creationId="{062389D8-2B36-9839-4598-79DB139D929C}"/>
          </ac:picMkLst>
        </pc:picChg>
      </pc:sldChg>
      <pc:sldChg chg="modSp add mod">
        <pc:chgData name="정윤혁" userId="ff9e19bc-9426-4d78-9f9d-dd6179895ba9" providerId="ADAL" clId="{28081A8B-A21C-457C-9E87-659C6C1DF8B2}" dt="2024-04-08T08:39:59.647" v="3805" actId="15"/>
        <pc:sldMkLst>
          <pc:docMk/>
          <pc:sldMk cId="3914361539" sldId="270"/>
        </pc:sldMkLst>
        <pc:spChg chg="mod">
          <ac:chgData name="정윤혁" userId="ff9e19bc-9426-4d78-9f9d-dd6179895ba9" providerId="ADAL" clId="{28081A8B-A21C-457C-9E87-659C6C1DF8B2}" dt="2024-04-08T08:39:59.647" v="3805" actId="15"/>
          <ac:spMkLst>
            <pc:docMk/>
            <pc:sldMk cId="3914361539" sldId="270"/>
            <ac:spMk id="3" creationId="{D1BC48E0-E18C-A444-4743-5974A81B85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933F-7C2D-7FA5-F53B-82CE26095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EA404-8700-D0A9-614C-60BE5BE5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2CE3-E199-350F-D3B2-B7D21D81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2B11F-152F-89E4-3DFE-603AE72B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2CC63-B2BD-B1FA-2800-3F90478C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D5C8-8DD3-04F8-D3A7-BE7FB8F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34900-693B-44A6-B5A9-0DF226FEE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CD584-4B74-ED1A-B471-F95D03DD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A9FD9-50DB-919A-06B5-7DC00C5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ABF6-FAAB-0642-7353-6F38730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80150-2681-0594-3C77-45948EE6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0776C-DF60-CCDE-235F-9AA29C11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D3B8B-7CE4-1F9E-7657-1AC62F1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97945-46CC-6F13-FB9B-F18A6C96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BFF8F-91DE-C162-E62D-776FFAA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F30A-7A0F-9FD4-340D-5CE0C8D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28201-29E4-7F1E-6107-EAD6DC5D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62F2A-B640-2BF7-5D6A-BC90CFD9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F8183-91F1-48E5-5AD6-123B062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DF716-4C71-6B9D-56E6-1DB33182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A8D90-0D37-0223-C488-3E6B0865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BD890-2F18-AB3B-3470-85573E8E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37AD-CC2B-4DC3-19E1-CB51738B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790D5-F92E-E362-ADE6-873B4154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A21AC-C980-87E3-275A-C94F2FD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4B8E-3A87-0845-9764-CB8C630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204CF-6743-45E0-6CB2-A7621517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BF0B6-D511-73DC-DD3A-274DD06C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94345-0EB8-EEFF-949B-09C8A8B2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239F3-CB23-7C14-1D44-60F4B521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78449-8F15-0AF9-C60A-F28D0E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3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86432-F093-E437-BF39-366604DD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780F2-F812-823E-AB0C-7532B26E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3D1B5-2AB6-0B9E-8B93-55919441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46FBF-3C1D-C461-867A-C23738F9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6AE5EF-0EDD-5ED3-27D6-CFC38F918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A84B0-D0B8-2235-3C4E-07F30ADF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7E87EE-8D39-7886-A82F-1B9E95EE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F0FCF-378C-56F5-8F35-6B35CDB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749D-310D-B616-2AC1-87E4929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5652D-CADF-5FCA-32D5-65388D4B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A6743-A33A-8125-73EA-5C22AD5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5AC53-E777-8391-D1D3-7284312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54DBD6-3DC4-91B4-73F7-E4830C0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DC7565-A547-F39D-3809-C24D44E3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B929C-1407-430C-45F5-3F3C60BF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6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42F87-DE2E-637F-D057-1B9E294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E6631-606F-8824-FFBC-71ED8C67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EAB3D-B900-DA02-49D2-B8140086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C0253-E84D-082A-7460-7CDA192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CD6EB-560E-E2C7-4FFF-FAE0BE03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EEC48-181E-E8B0-5790-C8DB893D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2891-D0B3-E019-9D79-9AB2867D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ECF6B-2A25-1A33-207B-E3E82FDB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92822-83BD-1CF3-0036-3D4A8118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7B6E2-6FD7-0947-6EBD-AB3FB80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D14-F5B3-36F3-0A75-BCE0F87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5D7AA-BE8B-2239-219E-94BF6AD5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7D408F-55D4-6547-7597-927765A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8DDB1-5991-0828-2627-C8975427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3B43F-1387-2FC3-4BEA-81A37CB09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C7830-A40B-4B4D-84B3-7CF59214F8A6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C81D8-38B7-7AB2-8A3F-AADB3E778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0146F-F6CF-57C0-9273-3E8EB4756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acomoPope/kyber-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33D9-35F5-6661-16FC-0232F5C8C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KYBER_Py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F94E1-4002-CCB7-AAD7-ED4C5068F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GiacomoPope/kyber-py: A pure python implementation of CRYSTALS-Kyber (github.com)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4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_kdf(input_bytes,</a:t>
                </a:r>
                <a:r>
                  <a:rPr lang="ko-KR" altLang="en-US"/>
                  <a:t> </a:t>
                </a:r>
                <a:r>
                  <a:rPr lang="en-US" altLang="ko-KR"/>
                  <a:t>length)</a:t>
                </a:r>
              </a:p>
              <a:p>
                <a:pPr lvl="1"/>
                <a:r>
                  <a:rPr lang="en-US" altLang="ko-KR"/>
                  <a:t>Key derivation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shake_256(input_bytes).digest(length)</a:t>
                </a:r>
              </a:p>
              <a:p>
                <a:pPr lvl="2"/>
                <a:r>
                  <a:rPr lang="en-US" altLang="ko-KR"/>
                  <a:t>input_bytes</a:t>
                </a:r>
                <a:r>
                  <a:rPr lang="ko-KR" altLang="en-US"/>
                  <a:t>를 </a:t>
                </a:r>
                <a:r>
                  <a:rPr lang="en-US" altLang="ko-KR"/>
                  <a:t>shake_256 </a:t>
                </a:r>
                <a:r>
                  <a:rPr lang="ko-KR" altLang="en-US"/>
                  <a:t>해시 함수에 넣어 </a:t>
                </a:r>
                <a:r>
                  <a:rPr lang="en-US" altLang="ko-KR"/>
                  <a:t>length </a:t>
                </a:r>
                <a:r>
                  <a:rPr lang="ko-KR" altLang="en-US"/>
                  <a:t>길이의 문자열을 출력으로 </a:t>
                </a:r>
                <a:br>
                  <a:rPr lang="en-US" altLang="ko-KR"/>
                </a:br>
                <a:r>
                  <a:rPr lang="ko-KR" altLang="en-US"/>
                  <a:t>받음</a:t>
                </a:r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3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_generate_error_vector(self, sigma, eta, N, is_ntt=False)</a:t>
            </a:r>
          </a:p>
          <a:p>
            <a:pPr lvl="1"/>
            <a:r>
              <a:rPr lang="en-US" altLang="ko-KR"/>
              <a:t>CBM(</a:t>
            </a:r>
            <a:r>
              <a:rPr lang="ko-KR" altLang="en-US"/>
              <a:t>중심 이항 분포</a:t>
            </a:r>
            <a:r>
              <a:rPr lang="en-US" altLang="ko-KR"/>
              <a:t>)</a:t>
            </a:r>
            <a:r>
              <a:rPr lang="ko-KR" altLang="en-US"/>
              <a:t>에서 원소 생성</a:t>
            </a:r>
            <a:endParaRPr lang="en-US" altLang="ko-KR"/>
          </a:p>
          <a:p>
            <a:pPr lvl="1"/>
            <a:r>
              <a:rPr lang="en-US" altLang="ko-KR"/>
              <a:t>elements = [] # blank</a:t>
            </a:r>
          </a:p>
          <a:p>
            <a:endParaRPr lang="en-US" altLang="ko-KR"/>
          </a:p>
          <a:p>
            <a:pPr lvl="1"/>
            <a:r>
              <a:rPr lang="en-US" altLang="ko-KR"/>
              <a:t>k </a:t>
            </a:r>
            <a:r>
              <a:rPr lang="ko-KR" altLang="en-US"/>
              <a:t>만큼 반복함</a:t>
            </a:r>
            <a:endParaRPr lang="en-US" altLang="ko-KR"/>
          </a:p>
          <a:p>
            <a:pPr lvl="2"/>
            <a:r>
              <a:rPr lang="en-US" altLang="ko-KR"/>
              <a:t>kyber512 = 2</a:t>
            </a:r>
          </a:p>
          <a:p>
            <a:pPr lvl="2"/>
            <a:r>
              <a:rPr lang="en-US" altLang="ko-KR"/>
              <a:t>kyber768 = 3</a:t>
            </a:r>
          </a:p>
          <a:p>
            <a:pPr lvl="2"/>
            <a:r>
              <a:rPr lang="en-US" altLang="ko-KR"/>
              <a:t>kyber1024 = 4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389D8-2B36-9839-4598-79DB139D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84" y="2945423"/>
            <a:ext cx="5181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_generate_error_vector(self, sigma, eta, N, is_ntt=False)</a:t>
            </a:r>
          </a:p>
          <a:p>
            <a:pPr lvl="1"/>
            <a:r>
              <a:rPr lang="en-US" altLang="ko-KR"/>
              <a:t>_prf </a:t>
            </a:r>
            <a:r>
              <a:rPr lang="ko-KR" altLang="en-US"/>
              <a:t>호출</a:t>
            </a:r>
            <a:endParaRPr lang="en-US" altLang="ko-KR"/>
          </a:p>
          <a:p>
            <a:pPr lvl="2"/>
            <a:r>
              <a:rPr lang="ko-KR" altLang="en-US"/>
              <a:t>입력 </a:t>
            </a:r>
            <a:r>
              <a:rPr lang="en-US" altLang="ko-KR"/>
              <a:t>: sigma, bytes([N]), 64*eta</a:t>
            </a:r>
          </a:p>
          <a:p>
            <a:pPr lvl="2"/>
            <a:r>
              <a:rPr lang="ko-KR" altLang="en-US"/>
              <a:t>출력 </a:t>
            </a:r>
            <a:r>
              <a:rPr lang="en-US" altLang="ko-KR"/>
              <a:t>: 64*eta </a:t>
            </a:r>
            <a:r>
              <a:rPr lang="ko-KR" altLang="en-US"/>
              <a:t>길이의 바이트열 생성</a:t>
            </a:r>
            <a:endParaRPr lang="en-US" altLang="ko-KR"/>
          </a:p>
          <a:p>
            <a:pPr lvl="1"/>
            <a:r>
              <a:rPr lang="en-US" altLang="ko-KR"/>
              <a:t>R.cbd </a:t>
            </a:r>
            <a:r>
              <a:rPr lang="ko-KR" altLang="en-US"/>
              <a:t>호출</a:t>
            </a:r>
            <a:endParaRPr lang="en-US" altLang="ko-KR"/>
          </a:p>
          <a:p>
            <a:pPr lvl="2"/>
            <a:r>
              <a:rPr lang="en-US" altLang="ko-KR"/>
              <a:t>input_bytes, eta, is_ntt </a:t>
            </a:r>
            <a:r>
              <a:rPr lang="ko-KR" altLang="en-US"/>
              <a:t>를 이용해 </a:t>
            </a:r>
            <a:br>
              <a:rPr lang="en-US" altLang="ko-KR"/>
            </a:br>
            <a:r>
              <a:rPr lang="ko-KR" altLang="en-US"/>
              <a:t>다항식 생성</a:t>
            </a:r>
            <a:endParaRPr lang="en-US" altLang="ko-KR"/>
          </a:p>
          <a:p>
            <a:pPr lvl="1"/>
            <a:r>
              <a:rPr lang="en-US" altLang="ko-KR"/>
              <a:t>elements</a:t>
            </a:r>
          </a:p>
          <a:p>
            <a:pPr lvl="2"/>
            <a:r>
              <a:rPr lang="ko-KR" altLang="en-US"/>
              <a:t>생성된 다항식을 리스트에 추가</a:t>
            </a:r>
            <a:endParaRPr lang="en-US" altLang="ko-KR"/>
          </a:p>
          <a:p>
            <a:pPr lvl="1"/>
            <a:r>
              <a:rPr lang="en-US" altLang="ko-KR"/>
              <a:t>M(elements)</a:t>
            </a:r>
          </a:p>
          <a:p>
            <a:pPr lvl="2"/>
            <a:r>
              <a:rPr lang="ko-KR" altLang="en-US"/>
              <a:t>모든 요소</a:t>
            </a:r>
            <a:r>
              <a:rPr lang="en-US" altLang="ko-KR"/>
              <a:t>(elements) </a:t>
            </a:r>
            <a:r>
              <a:rPr lang="ko-KR" altLang="en-US"/>
              <a:t>를 모듈로 변환해 행렬 </a:t>
            </a:r>
            <a:r>
              <a:rPr lang="en-US" altLang="ko-KR"/>
              <a:t>v</a:t>
            </a:r>
            <a:r>
              <a:rPr lang="ko-KR" altLang="en-US"/>
              <a:t>를 생성하고</a:t>
            </a:r>
            <a:r>
              <a:rPr lang="en-US" altLang="ko-KR"/>
              <a:t>, </a:t>
            </a:r>
            <a:r>
              <a:rPr lang="ko-KR" altLang="en-US"/>
              <a:t>전치</a:t>
            </a:r>
            <a:r>
              <a:rPr lang="en-US" altLang="ko-KR"/>
              <a:t>(transpose)</a:t>
            </a:r>
            <a:r>
              <a:rPr lang="ko-KR" altLang="en-US"/>
              <a:t>된 값을 행렬 </a:t>
            </a:r>
            <a:r>
              <a:rPr lang="en-US" altLang="ko-KR"/>
              <a:t>v</a:t>
            </a:r>
            <a:r>
              <a:rPr lang="ko-KR" altLang="en-US"/>
              <a:t>에 넣음</a:t>
            </a:r>
            <a:endParaRPr lang="en-US" altLang="ko-KR"/>
          </a:p>
          <a:p>
            <a:pPr lvl="1"/>
            <a:r>
              <a:rPr lang="en-US" altLang="ko-KR"/>
              <a:t>bytes()</a:t>
            </a:r>
          </a:p>
          <a:p>
            <a:pPr lvl="2"/>
            <a:r>
              <a:rPr lang="ko-KR" altLang="en-US"/>
              <a:t>다양한 유형의 객체를 바이트열로 변환</a:t>
            </a:r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389D8-2B36-9839-4598-79DB139D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84" y="2945423"/>
            <a:ext cx="5181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_generate_matrix_from_seed(self, rho, transpose=false, is_ntt=false)</a:t>
            </a:r>
          </a:p>
          <a:p>
            <a:pPr lvl="1"/>
            <a:r>
              <a:rPr lang="en-US" altLang="ko-KR"/>
              <a:t>rho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바이트열 시드</a:t>
            </a:r>
            <a:r>
              <a:rPr lang="en-US" altLang="ko-KR"/>
              <a:t>(</a:t>
            </a:r>
            <a:r>
              <a:rPr lang="ko-KR" altLang="en-US"/>
              <a:t>사이즈 </a:t>
            </a:r>
            <a:r>
              <a:rPr lang="en-US" altLang="ko-KR"/>
              <a:t>k x k)</a:t>
            </a:r>
          </a:p>
          <a:p>
            <a:pPr lvl="1"/>
            <a:r>
              <a:rPr lang="en-US" altLang="ko-KR"/>
              <a:t>transpose </a:t>
            </a:r>
            <a:r>
              <a:rPr lang="ko-KR" altLang="en-US"/>
              <a:t>옵션에 따라 전치행렬을 만들지 말지 결정</a:t>
            </a:r>
            <a:endParaRPr lang="en-US" altLang="ko-KR"/>
          </a:p>
          <a:p>
            <a:pPr lvl="1"/>
            <a:r>
              <a:rPr lang="ko-KR" altLang="en-US"/>
              <a:t>각 반복</a:t>
            </a:r>
            <a:endParaRPr lang="en-US" altLang="ko-KR"/>
          </a:p>
          <a:p>
            <a:pPr lvl="2"/>
            <a:r>
              <a:rPr lang="en-US" altLang="ko-KR"/>
              <a:t>input_bytes </a:t>
            </a:r>
            <a:r>
              <a:rPr lang="ko-KR" altLang="en-US"/>
              <a:t>생성</a:t>
            </a:r>
            <a:endParaRPr lang="en-US" altLang="ko-KR"/>
          </a:p>
          <a:p>
            <a:pPr lvl="2"/>
            <a:r>
              <a:rPr lang="en-US" altLang="ko-KR"/>
              <a:t>_xof </a:t>
            </a:r>
            <a:r>
              <a:rPr lang="ko-KR" altLang="en-US"/>
              <a:t>함수 사용해 새로운 바이트열 생성</a:t>
            </a:r>
            <a:endParaRPr lang="en-US" altLang="ko-KR"/>
          </a:p>
          <a:p>
            <a:pPr lvl="3"/>
            <a:r>
              <a:rPr lang="en-US" altLang="ko-KR"/>
              <a:t>rho</a:t>
            </a:r>
            <a:r>
              <a:rPr lang="ko-KR" altLang="en-US"/>
              <a:t>와 </a:t>
            </a:r>
            <a:r>
              <a:rPr lang="en-US" altLang="ko-KR"/>
              <a:t>bytes([i]), bytes([j])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생성된 바이트열을 </a:t>
            </a:r>
            <a:r>
              <a:rPr lang="en-US" altLang="ko-KR"/>
              <a:t>parse </a:t>
            </a:r>
            <a:r>
              <a:rPr lang="ko-KR" altLang="en-US"/>
              <a:t>함수를 사용해 행렬의 원소로 변환</a:t>
            </a:r>
            <a:endParaRPr lang="en-US" altLang="ko-KR"/>
          </a:p>
          <a:p>
            <a:pPr lvl="2"/>
            <a:r>
              <a:rPr lang="en-US" altLang="ko-KR"/>
              <a:t>aij = R.parse(input_bytes)</a:t>
            </a:r>
          </a:p>
          <a:p>
            <a:pPr lvl="1"/>
            <a:r>
              <a:rPr lang="en-US" altLang="ko-KR"/>
              <a:t>row</a:t>
            </a:r>
          </a:p>
          <a:p>
            <a:pPr lvl="2"/>
            <a:r>
              <a:rPr lang="ko-KR" altLang="en-US"/>
              <a:t>전체 행을 리스트로 구성</a:t>
            </a:r>
            <a:r>
              <a:rPr lang="en-US" altLang="ko-KR"/>
              <a:t>, </a:t>
            </a:r>
            <a:r>
              <a:rPr lang="ko-KR" altLang="en-US"/>
              <a:t>전체 행렬에 추가</a:t>
            </a:r>
            <a:endParaRPr lang="en-US" altLang="ko-KR"/>
          </a:p>
          <a:p>
            <a:pPr lvl="1"/>
            <a:r>
              <a:rPr lang="en-US" altLang="ko-KR"/>
              <a:t>return self.M(A)</a:t>
            </a:r>
          </a:p>
          <a:p>
            <a:pPr lvl="2"/>
            <a:r>
              <a:rPr lang="ko-KR" altLang="en-US"/>
              <a:t>모듈 객체를 사용</a:t>
            </a:r>
            <a:r>
              <a:rPr lang="en-US" altLang="ko-KR"/>
              <a:t>, </a:t>
            </a:r>
            <a:r>
              <a:rPr lang="ko-KR" altLang="en-US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34082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_cpapke_keygen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6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EC675-AFFC-D5B3-AB33-3500D24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42ADB-98D8-18E7-D8B6-D9E8EB5B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Default_params</a:t>
            </a:r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5D51AF-79C8-CF87-E1DA-7C52691B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99386"/>
              </p:ext>
            </p:extLst>
          </p:nvPr>
        </p:nvGraphicFramePr>
        <p:xfrm>
          <a:off x="991088" y="2523014"/>
          <a:ext cx="10209824" cy="2045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8693">
                  <a:extLst>
                    <a:ext uri="{9D8B030D-6E8A-4147-A177-3AD203B41FA5}">
                      <a16:colId xmlns:a16="http://schemas.microsoft.com/office/drawing/2014/main" val="4144479950"/>
                    </a:ext>
                  </a:extLst>
                </a:gridCol>
                <a:gridCol w="803763">
                  <a:extLst>
                    <a:ext uri="{9D8B030D-6E8A-4147-A177-3AD203B41FA5}">
                      <a16:colId xmlns:a16="http://schemas.microsoft.com/office/drawing/2014/main" val="1025992599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374220590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119562208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572529342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898707762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3857361485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3059631081"/>
                    </a:ext>
                  </a:extLst>
                </a:gridCol>
              </a:tblGrid>
              <a:tr h="510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KYBER_x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n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k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q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eta_1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eta_2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du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dv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8764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KYBER_512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256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10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9901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KYBER_768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10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4612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KYBER_1024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11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5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</a:t>
            </a:r>
          </a:p>
          <a:p>
            <a:pPr lvl="1"/>
            <a:r>
              <a:rPr lang="en-US" altLang="ko-KR"/>
              <a:t>PolynomialRing(q, n, ntt_helper)</a:t>
            </a:r>
          </a:p>
          <a:p>
            <a:pPr lvl="2"/>
            <a:r>
              <a:rPr lang="en-US" altLang="ko-KR"/>
              <a:t>q : </a:t>
            </a:r>
            <a:r>
              <a:rPr lang="ko-KR" altLang="en-US"/>
              <a:t>다항식의 계수를 구성하는 소수</a:t>
            </a:r>
            <a:r>
              <a:rPr lang="en-US" altLang="ko-KR"/>
              <a:t>(prime number)</a:t>
            </a:r>
          </a:p>
          <a:p>
            <a:pPr lvl="2"/>
            <a:r>
              <a:rPr lang="en-US" altLang="ko-KR"/>
              <a:t>n : </a:t>
            </a:r>
            <a:r>
              <a:rPr lang="ko-KR" altLang="en-US"/>
              <a:t>다항식의 차수가 </a:t>
            </a:r>
            <a:r>
              <a:rPr lang="en-US" altLang="ko-KR"/>
              <a:t>n – 1(255)</a:t>
            </a:r>
            <a:r>
              <a:rPr lang="ko-KR" altLang="en-US"/>
              <a:t>인 다항식을 생성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</a:t>
            </a:r>
          </a:p>
          <a:p>
            <a:pPr lvl="1"/>
            <a:r>
              <a:rPr lang="en-US" altLang="ko-KR"/>
              <a:t>Module(R)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set_drbg_seed</a:t>
            </a:r>
          </a:p>
          <a:p>
            <a:pPr lvl="1"/>
            <a:r>
              <a:rPr lang="en-US" altLang="ko-KR"/>
              <a:t>drbg : Deterministic Random Bit Generator</a:t>
            </a:r>
          </a:p>
          <a:p>
            <a:pPr lvl="2"/>
            <a:r>
              <a:rPr lang="ko-KR" altLang="en-US"/>
              <a:t>결정론적 난수 생성기</a:t>
            </a:r>
            <a:r>
              <a:rPr lang="en-US" altLang="ko-KR"/>
              <a:t>, </a:t>
            </a:r>
            <a:r>
              <a:rPr lang="ko-KR" altLang="en-US"/>
              <a:t>시드 값에 따라 무작위 비트 생성 알고리즘</a:t>
            </a:r>
            <a:endParaRPr lang="en-US" altLang="ko-KR"/>
          </a:p>
          <a:p>
            <a:pPr lvl="2"/>
            <a:r>
              <a:rPr lang="en-US" altLang="ko-KR"/>
              <a:t>AES256 CTR DRBG </a:t>
            </a:r>
            <a:r>
              <a:rPr lang="ko-KR" altLang="en-US"/>
              <a:t>사용해 무작위 바이트 생성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drbg = AES_CTR_DRBG(seed)</a:t>
            </a:r>
          </a:p>
          <a:p>
            <a:pPr lvl="1"/>
            <a:r>
              <a:rPr lang="en-US" altLang="ko-KR"/>
              <a:t>random_bytes = drbg.random_bytes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reseed_drbg</a:t>
            </a:r>
          </a:p>
          <a:p>
            <a:pPr lvl="1"/>
            <a:r>
              <a:rPr lang="ko-KR" altLang="en-US"/>
              <a:t>랜덤 난수 재생성을 위해 시드 재생성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9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_xof(bytes32, a, b, length)</a:t>
                </a:r>
              </a:p>
              <a:p>
                <a:pPr lvl="1"/>
                <a:r>
                  <a:rPr lang="en-US" altLang="ko-KR"/>
                  <a:t>Extendable Output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𝑋𝑂𝐹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 x B x B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r>
                  <a:rPr lang="en-US" altLang="ko-KR"/>
                  <a:t>input_bytes</a:t>
                </a:r>
              </a:p>
              <a:p>
                <a:pPr lvl="2"/>
                <a:r>
                  <a:rPr lang="en-US" altLang="ko-KR"/>
                  <a:t>bytes32 + a + b (noise ?, </a:t>
                </a:r>
                <a:r>
                  <a:rPr lang="ko-KR" altLang="en-US"/>
                  <a:t>결합함</a:t>
                </a:r>
                <a:r>
                  <a:rPr lang="en-US" altLang="ko-KR"/>
                  <a:t>(</a:t>
                </a:r>
                <a:r>
                  <a:rPr lang="ko-KR" altLang="en-US"/>
                  <a:t>덧셈 아님</a:t>
                </a:r>
                <a:r>
                  <a:rPr lang="en-US" altLang="ko-KR"/>
                  <a:t>))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if input_bytes length is not 34,</a:t>
                </a:r>
              </a:p>
              <a:p>
                <a:pPr lvl="2"/>
                <a:r>
                  <a:rPr lang="en-US" altLang="ko-KR"/>
                  <a:t>raise ValueError</a:t>
                </a:r>
              </a:p>
              <a:p>
                <a:pPr marL="914400" lvl="2" indent="0">
                  <a:buNone/>
                </a:pPr>
                <a:endParaRPr lang="en-US" altLang="ko-KR"/>
              </a:p>
              <a:p>
                <a:pPr lvl="1"/>
                <a:r>
                  <a:rPr lang="en-US" altLang="ko-KR"/>
                  <a:t>return shake_128(input_bytes).digest(length)</a:t>
                </a:r>
              </a:p>
              <a:p>
                <a:pPr lvl="2"/>
                <a:r>
                  <a:rPr lang="en-US" altLang="ko-KR"/>
                  <a:t>shake-128 </a:t>
                </a:r>
                <a:r>
                  <a:rPr lang="ko-KR" altLang="en-US"/>
                  <a:t>함수에 넣고 </a:t>
                </a:r>
                <a:r>
                  <a:rPr lang="en-US" altLang="ko-KR"/>
                  <a:t>length </a:t>
                </a:r>
                <a:r>
                  <a:rPr lang="ko-KR" altLang="en-US"/>
                  <a:t>만큼 길이를 가진 바이트열 반환</a:t>
                </a:r>
                <a:r>
                  <a:rPr lang="en-US" altLang="ko-KR"/>
                  <a:t> </a:t>
                </a:r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2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_h(input_bytes)</a:t>
                </a:r>
              </a:p>
              <a:p>
                <a:pPr lvl="1"/>
                <a:r>
                  <a:rPr lang="en-US" altLang="ko-KR"/>
                  <a:t>Hash function</a:t>
                </a:r>
              </a:p>
              <a:p>
                <a:pPr lvl="1"/>
                <a:r>
                  <a:rPr lang="en-US" altLang="ko-KR"/>
                  <a:t>H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sha3_256(input_bytes).digest()</a:t>
                </a:r>
              </a:p>
              <a:p>
                <a:pPr lvl="2"/>
                <a:r>
                  <a:rPr lang="en-US" altLang="ko-KR"/>
                  <a:t>sha3-256 </a:t>
                </a:r>
                <a:r>
                  <a:rPr lang="ko-KR" altLang="en-US"/>
                  <a:t>함수에 넣고 반환값으로 </a:t>
                </a:r>
                <a:r>
                  <a:rPr lang="en-US" altLang="ko-KR"/>
                  <a:t>256</a:t>
                </a:r>
                <a:r>
                  <a:rPr lang="ko-KR" altLang="en-US"/>
                  <a:t>비트</a:t>
                </a:r>
                <a:r>
                  <a:rPr lang="en-US" altLang="ko-KR"/>
                  <a:t>(32</a:t>
                </a:r>
                <a:r>
                  <a:rPr lang="ko-KR" altLang="en-US"/>
                  <a:t>바이트</a:t>
                </a:r>
                <a:r>
                  <a:rPr lang="en-US" altLang="ko-KR"/>
                  <a:t>)</a:t>
                </a:r>
                <a:r>
                  <a:rPr lang="ko-KR" altLang="en-US"/>
                  <a:t>를 받음</a:t>
                </a:r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_g(input_bytes)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ko-KR" b="0"/>
              </a:p>
              <a:p>
                <a:pPr lvl="1"/>
                <a:endParaRPr lang="en-US" altLang="ko-KR" b="0"/>
              </a:p>
              <a:p>
                <a:pPr lvl="1"/>
                <a:r>
                  <a:rPr lang="en-US" altLang="ko-KR"/>
                  <a:t>output = sha3_512(input_bytes).digest()</a:t>
                </a:r>
              </a:p>
              <a:p>
                <a:pPr lvl="2"/>
                <a:r>
                  <a:rPr lang="en-US" altLang="ko-KR"/>
                  <a:t>64</a:t>
                </a:r>
                <a:r>
                  <a:rPr lang="ko-KR" altLang="en-US"/>
                  <a:t>비트 출력</a:t>
                </a:r>
                <a:r>
                  <a:rPr lang="en-US" altLang="ko-KR"/>
                  <a:t>(512</a:t>
                </a:r>
                <a:r>
                  <a:rPr lang="ko-KR" altLang="en-US"/>
                  <a:t>비트</a:t>
                </a:r>
                <a:r>
                  <a:rPr lang="en-US" altLang="ko-KR"/>
                  <a:t>)</a:t>
                </a:r>
              </a:p>
              <a:p>
                <a:pPr lvl="2"/>
                <a:endParaRPr lang="en-US" altLang="ko-KR"/>
              </a:p>
              <a:p>
                <a:pPr lvl="1"/>
                <a:r>
                  <a:rPr lang="en-US" altLang="ko-KR"/>
                  <a:t>return output[:32], output[32:]</a:t>
                </a:r>
              </a:p>
              <a:p>
                <a:pPr lvl="2"/>
                <a:r>
                  <a:rPr lang="ko-KR" altLang="en-US"/>
                  <a:t>앞 부분 </a:t>
                </a:r>
                <a:r>
                  <a:rPr lang="en-US" altLang="ko-KR"/>
                  <a:t>32</a:t>
                </a:r>
                <a:r>
                  <a:rPr lang="ko-KR" altLang="en-US"/>
                  <a:t>비트를 </a:t>
                </a:r>
                <a:r>
                  <a:rPr lang="en-US" altLang="ko-KR"/>
                  <a:t>1</a:t>
                </a:r>
                <a:r>
                  <a:rPr lang="ko-KR" altLang="en-US"/>
                  <a:t>번 출력</a:t>
                </a:r>
                <a:r>
                  <a:rPr lang="en-US" altLang="ko-KR"/>
                  <a:t>, </a:t>
                </a:r>
                <a:r>
                  <a:rPr lang="ko-KR" altLang="en-US"/>
                  <a:t>뒷 부분 </a:t>
                </a:r>
                <a:r>
                  <a:rPr lang="en-US" altLang="ko-KR"/>
                  <a:t>32</a:t>
                </a:r>
                <a:r>
                  <a:rPr lang="ko-KR" altLang="en-US"/>
                  <a:t>비트를 </a:t>
                </a:r>
                <a:r>
                  <a:rPr lang="en-US" altLang="ko-KR"/>
                  <a:t>2</a:t>
                </a:r>
                <a:r>
                  <a:rPr lang="ko-KR" altLang="en-US"/>
                  <a:t>번 출력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/>
                  <a:t>_prf(s, b, length)</a:t>
                </a:r>
              </a:p>
              <a:p>
                <a:pPr lvl="1"/>
                <a:r>
                  <a:rPr lang="en-US" altLang="ko-KR"/>
                  <a:t>Pseudo-random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x B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input_bytes = s + b</a:t>
                </a:r>
              </a:p>
              <a:p>
                <a:pPr lvl="1"/>
                <a:r>
                  <a:rPr lang="en-US" altLang="ko-KR"/>
                  <a:t>if input bytes length is not 33,</a:t>
                </a:r>
              </a:p>
              <a:p>
                <a:pPr lvl="2"/>
                <a:r>
                  <a:rPr lang="en-US" altLang="ko-KR"/>
                  <a:t>raise ValueError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shake_256(input_bytes).digest(length)</a:t>
                </a:r>
              </a:p>
              <a:p>
                <a:pPr lvl="2"/>
                <a:r>
                  <a:rPr lang="en-US" altLang="ko-KR"/>
                  <a:t>input_bytes</a:t>
                </a:r>
                <a:r>
                  <a:rPr lang="ko-KR" altLang="en-US"/>
                  <a:t>를 </a:t>
                </a:r>
                <a:r>
                  <a:rPr lang="en-US" altLang="ko-KR"/>
                  <a:t>shake-256 </a:t>
                </a:r>
                <a:r>
                  <a:rPr lang="ko-KR" altLang="en-US"/>
                  <a:t>해시 함수에 넣고</a:t>
                </a:r>
                <a:endParaRPr lang="en-US" altLang="ko-KR"/>
              </a:p>
              <a:p>
                <a:pPr lvl="2"/>
                <a:r>
                  <a:rPr lang="ko-KR" altLang="en-US"/>
                  <a:t>원하는 </a:t>
                </a:r>
                <a:r>
                  <a:rPr lang="en-US" altLang="ko-KR"/>
                  <a:t>length </a:t>
                </a:r>
                <a:r>
                  <a:rPr lang="ko-KR" altLang="en-US"/>
                  <a:t>길이의 출력을 반환함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713</Words>
  <Application>Microsoft Office PowerPoint</Application>
  <PresentationFormat>와이드스크린</PresentationFormat>
  <Paragraphs>140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KYBER_Py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KYBER_Py</dc:title>
  <dc:creator>J HaHa</dc:creator>
  <cp:lastModifiedBy>J HaHa</cp:lastModifiedBy>
  <cp:revision>1</cp:revision>
  <dcterms:created xsi:type="dcterms:W3CDTF">2024-04-08T07:48:27Z</dcterms:created>
  <dcterms:modified xsi:type="dcterms:W3CDTF">2024-04-08T08:40:01Z</dcterms:modified>
</cp:coreProperties>
</file>