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9BC5D-8074-4EF7-BE59-C1AD17E8EB02}" v="28" dt="2024-03-15T10:35:39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3468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Gaffke" userId="b7d7bb33-e4bc-473d-8546-6b1651b7929e" providerId="ADAL" clId="{B3A9BC5D-8074-4EF7-BE59-C1AD17E8EB02}"/>
    <pc:docChg chg="undo custSel addSld delSld modSld sldOrd">
      <pc:chgData name="Martin Gaffke" userId="b7d7bb33-e4bc-473d-8546-6b1651b7929e" providerId="ADAL" clId="{B3A9BC5D-8074-4EF7-BE59-C1AD17E8EB02}" dt="2024-03-15T10:36:34.308" v="1574" actId="108"/>
      <pc:docMkLst>
        <pc:docMk/>
      </pc:docMkLst>
      <pc:sldChg chg="modSp new mod">
        <pc:chgData name="Martin Gaffke" userId="b7d7bb33-e4bc-473d-8546-6b1651b7929e" providerId="ADAL" clId="{B3A9BC5D-8074-4EF7-BE59-C1AD17E8EB02}" dt="2024-03-14T12:55:14.013" v="417" actId="20577"/>
        <pc:sldMkLst>
          <pc:docMk/>
          <pc:sldMk cId="1588436320" sldId="256"/>
        </pc:sldMkLst>
        <pc:spChg chg="mod">
          <ac:chgData name="Martin Gaffke" userId="b7d7bb33-e4bc-473d-8546-6b1651b7929e" providerId="ADAL" clId="{B3A9BC5D-8074-4EF7-BE59-C1AD17E8EB02}" dt="2024-03-14T12:55:05.172" v="366" actId="20577"/>
          <ac:spMkLst>
            <pc:docMk/>
            <pc:sldMk cId="1588436320" sldId="256"/>
            <ac:spMk id="2" creationId="{9DC2A091-79E6-5BEC-DE34-E4BF019B9CFE}"/>
          </ac:spMkLst>
        </pc:spChg>
        <pc:spChg chg="mod">
          <ac:chgData name="Martin Gaffke" userId="b7d7bb33-e4bc-473d-8546-6b1651b7929e" providerId="ADAL" clId="{B3A9BC5D-8074-4EF7-BE59-C1AD17E8EB02}" dt="2024-03-14T12:55:14.013" v="417" actId="20577"/>
          <ac:spMkLst>
            <pc:docMk/>
            <pc:sldMk cId="1588436320" sldId="256"/>
            <ac:spMk id="3" creationId="{2DB54711-FEF8-4056-1174-176CE131951E}"/>
          </ac:spMkLst>
        </pc:spChg>
      </pc:sldChg>
      <pc:sldChg chg="addSp delSp modSp del mod">
        <pc:chgData name="Martin Gaffke" userId="b7d7bb33-e4bc-473d-8546-6b1651b7929e" providerId="ADAL" clId="{B3A9BC5D-8074-4EF7-BE59-C1AD17E8EB02}" dt="2024-03-14T12:54:57.958" v="352" actId="47"/>
        <pc:sldMkLst>
          <pc:docMk/>
          <pc:sldMk cId="1600003758" sldId="257"/>
        </pc:sldMkLst>
        <pc:spChg chg="del mod">
          <ac:chgData name="Martin Gaffke" userId="b7d7bb33-e4bc-473d-8546-6b1651b7929e" providerId="ADAL" clId="{B3A9BC5D-8074-4EF7-BE59-C1AD17E8EB02}" dt="2024-03-14T12:20:19.323" v="174" actId="478"/>
          <ac:spMkLst>
            <pc:docMk/>
            <pc:sldMk cId="1600003758" sldId="257"/>
            <ac:spMk id="2" creationId="{B714E739-3884-55EB-EC3E-13AEFB8A40A5}"/>
          </ac:spMkLst>
        </pc:spChg>
        <pc:spChg chg="del">
          <ac:chgData name="Martin Gaffke" userId="b7d7bb33-e4bc-473d-8546-6b1651b7929e" providerId="ADAL" clId="{B3A9BC5D-8074-4EF7-BE59-C1AD17E8EB02}" dt="2024-03-14T12:31:04.082" v="215" actId="478"/>
          <ac:spMkLst>
            <pc:docMk/>
            <pc:sldMk cId="1600003758" sldId="257"/>
            <ac:spMk id="3" creationId="{C295AB0A-1B4B-1325-3C1F-D9B1C41994ED}"/>
          </ac:spMkLst>
        </pc:spChg>
        <pc:spChg chg="add del mod ord">
          <ac:chgData name="Martin Gaffke" userId="b7d7bb33-e4bc-473d-8546-6b1651b7929e" providerId="ADAL" clId="{B3A9BC5D-8074-4EF7-BE59-C1AD17E8EB02}" dt="2024-03-14T12:30:24.124" v="199"/>
          <ac:spMkLst>
            <pc:docMk/>
            <pc:sldMk cId="1600003758" sldId="257"/>
            <ac:spMk id="4" creationId="{4E714901-DCAC-80EA-7E4A-C6A8A8705245}"/>
          </ac:spMkLst>
        </pc:spChg>
        <pc:spChg chg="add del mod">
          <ac:chgData name="Martin Gaffke" userId="b7d7bb33-e4bc-473d-8546-6b1651b7929e" providerId="ADAL" clId="{B3A9BC5D-8074-4EF7-BE59-C1AD17E8EB02}" dt="2024-03-14T12:20:21.157" v="175" actId="478"/>
          <ac:spMkLst>
            <pc:docMk/>
            <pc:sldMk cId="1600003758" sldId="257"/>
            <ac:spMk id="7" creationId="{03955666-8D95-9420-229C-322BCD13EE61}"/>
          </ac:spMkLst>
        </pc:spChg>
        <pc:spChg chg="add del mod">
          <ac:chgData name="Martin Gaffke" userId="b7d7bb33-e4bc-473d-8546-6b1651b7929e" providerId="ADAL" clId="{B3A9BC5D-8074-4EF7-BE59-C1AD17E8EB02}" dt="2024-03-14T12:30:24.124" v="199"/>
          <ac:spMkLst>
            <pc:docMk/>
            <pc:sldMk cId="1600003758" sldId="257"/>
            <ac:spMk id="8" creationId="{A4E069B6-95B3-8067-4798-F4BF99DC6950}"/>
          </ac:spMkLst>
        </pc:spChg>
        <pc:spChg chg="del mod">
          <ac:chgData name="Martin Gaffke" userId="b7d7bb33-e4bc-473d-8546-6b1651b7929e" providerId="ADAL" clId="{B3A9BC5D-8074-4EF7-BE59-C1AD17E8EB02}" dt="2024-03-14T12:54:25.335" v="347" actId="478"/>
          <ac:spMkLst>
            <pc:docMk/>
            <pc:sldMk cId="1600003758" sldId="257"/>
            <ac:spMk id="9" creationId="{B062D95A-2906-2D81-C095-4E3B716AEDD3}"/>
          </ac:spMkLst>
        </pc:spChg>
        <pc:spChg chg="add del mod">
          <ac:chgData name="Martin Gaffke" userId="b7d7bb33-e4bc-473d-8546-6b1651b7929e" providerId="ADAL" clId="{B3A9BC5D-8074-4EF7-BE59-C1AD17E8EB02}" dt="2024-03-14T12:31:06.710" v="216" actId="478"/>
          <ac:spMkLst>
            <pc:docMk/>
            <pc:sldMk cId="1600003758" sldId="257"/>
            <ac:spMk id="13" creationId="{A1E549B7-C1D3-7243-543C-955C997695A9}"/>
          </ac:spMkLst>
        </pc:spChg>
        <pc:spChg chg="add del mod ord">
          <ac:chgData name="Martin Gaffke" userId="b7d7bb33-e4bc-473d-8546-6b1651b7929e" providerId="ADAL" clId="{B3A9BC5D-8074-4EF7-BE59-C1AD17E8EB02}" dt="2024-03-14T12:54:51.718" v="349" actId="478"/>
          <ac:spMkLst>
            <pc:docMk/>
            <pc:sldMk cId="1600003758" sldId="257"/>
            <ac:spMk id="16" creationId="{878A09B3-FB19-CC2C-768D-4475224E627D}"/>
          </ac:spMkLst>
        </pc:spChg>
        <pc:picChg chg="del">
          <ac:chgData name="Martin Gaffke" userId="b7d7bb33-e4bc-473d-8546-6b1651b7929e" providerId="ADAL" clId="{B3A9BC5D-8074-4EF7-BE59-C1AD17E8EB02}" dt="2024-03-14T12:10:57.059" v="1" actId="478"/>
          <ac:picMkLst>
            <pc:docMk/>
            <pc:sldMk cId="1600003758" sldId="257"/>
            <ac:picMk id="5" creationId="{F214A5D5-43D2-8C25-F6C1-A29E9F6BFFF1}"/>
          </ac:picMkLst>
        </pc:picChg>
        <pc:picChg chg="add del mod ord">
          <ac:chgData name="Martin Gaffke" userId="b7d7bb33-e4bc-473d-8546-6b1651b7929e" providerId="ADAL" clId="{B3A9BC5D-8074-4EF7-BE59-C1AD17E8EB02}" dt="2024-03-14T12:30:58.310" v="213" actId="478"/>
          <ac:picMkLst>
            <pc:docMk/>
            <pc:sldMk cId="1600003758" sldId="257"/>
            <ac:picMk id="11" creationId="{DBAC7510-7729-67BC-F84F-969AAD477458}"/>
          </ac:picMkLst>
        </pc:picChg>
        <pc:picChg chg="add del mod ord">
          <ac:chgData name="Martin Gaffke" userId="b7d7bb33-e4bc-473d-8546-6b1651b7929e" providerId="ADAL" clId="{B3A9BC5D-8074-4EF7-BE59-C1AD17E8EB02}" dt="2024-03-14T12:54:26.198" v="348" actId="478"/>
          <ac:picMkLst>
            <pc:docMk/>
            <pc:sldMk cId="1600003758" sldId="257"/>
            <ac:picMk id="15" creationId="{C5CD6A2A-B555-D4D2-4EE9-CC6E21CF1B0F}"/>
          </ac:picMkLst>
        </pc:picChg>
      </pc:sldChg>
      <pc:sldChg chg="modSp new mod">
        <pc:chgData name="Martin Gaffke" userId="b7d7bb33-e4bc-473d-8546-6b1651b7929e" providerId="ADAL" clId="{B3A9BC5D-8074-4EF7-BE59-C1AD17E8EB02}" dt="2024-03-15T10:24:37.212" v="1198" actId="313"/>
        <pc:sldMkLst>
          <pc:docMk/>
          <pc:sldMk cId="1881531744" sldId="257"/>
        </pc:sldMkLst>
        <pc:spChg chg="mod">
          <ac:chgData name="Martin Gaffke" userId="b7d7bb33-e4bc-473d-8546-6b1651b7929e" providerId="ADAL" clId="{B3A9BC5D-8074-4EF7-BE59-C1AD17E8EB02}" dt="2024-03-14T12:55:31.242" v="459" actId="20577"/>
          <ac:spMkLst>
            <pc:docMk/>
            <pc:sldMk cId="1881531744" sldId="257"/>
            <ac:spMk id="2" creationId="{DF3700FB-5516-CF1A-E52C-D98023A3833A}"/>
          </ac:spMkLst>
        </pc:spChg>
        <pc:spChg chg="mod">
          <ac:chgData name="Martin Gaffke" userId="b7d7bb33-e4bc-473d-8546-6b1651b7929e" providerId="ADAL" clId="{B3A9BC5D-8074-4EF7-BE59-C1AD17E8EB02}" dt="2024-03-15T10:24:37.212" v="1198" actId="313"/>
          <ac:spMkLst>
            <pc:docMk/>
            <pc:sldMk cId="1881531744" sldId="257"/>
            <ac:spMk id="3" creationId="{DFCA1027-3C7A-C73C-9BCD-81281226443F}"/>
          </ac:spMkLst>
        </pc:spChg>
      </pc:sldChg>
      <pc:sldChg chg="addSp delSp modSp add del mod modTransition">
        <pc:chgData name="Martin Gaffke" userId="b7d7bb33-e4bc-473d-8546-6b1651b7929e" providerId="ADAL" clId="{B3A9BC5D-8074-4EF7-BE59-C1AD17E8EB02}" dt="2024-03-14T12:54:24.111" v="346" actId="47"/>
        <pc:sldMkLst>
          <pc:docMk/>
          <pc:sldMk cId="1105161325" sldId="258"/>
        </pc:sldMkLst>
        <pc:spChg chg="add del">
          <ac:chgData name="Martin Gaffke" userId="b7d7bb33-e4bc-473d-8546-6b1651b7929e" providerId="ADAL" clId="{B3A9BC5D-8074-4EF7-BE59-C1AD17E8EB02}" dt="2024-03-14T12:38:36.200" v="303" actId="11529"/>
          <ac:spMkLst>
            <pc:docMk/>
            <pc:sldMk cId="1105161325" sldId="258"/>
            <ac:spMk id="2" creationId="{28F0E9E7-2252-6D65-3D67-5E6B3F51F23B}"/>
          </ac:spMkLst>
        </pc:spChg>
        <pc:spChg chg="add del mod">
          <ac:chgData name="Martin Gaffke" userId="b7d7bb33-e4bc-473d-8546-6b1651b7929e" providerId="ADAL" clId="{B3A9BC5D-8074-4EF7-BE59-C1AD17E8EB02}" dt="2024-03-14T12:39:07.068" v="314" actId="478"/>
          <ac:spMkLst>
            <pc:docMk/>
            <pc:sldMk cId="1105161325" sldId="258"/>
            <ac:spMk id="3" creationId="{55704A04-46AF-50DE-EDDD-8D65AD6DB56D}"/>
          </ac:spMkLst>
        </pc:spChg>
        <pc:spChg chg="add mod ord">
          <ac:chgData name="Martin Gaffke" userId="b7d7bb33-e4bc-473d-8546-6b1651b7929e" providerId="ADAL" clId="{B3A9BC5D-8074-4EF7-BE59-C1AD17E8EB02}" dt="2024-03-14T12:40:50.802" v="345" actId="171"/>
          <ac:spMkLst>
            <pc:docMk/>
            <pc:sldMk cId="1105161325" sldId="258"/>
            <ac:spMk id="4" creationId="{EB93DE41-4656-A743-B2C3-4D348594A6D0}"/>
          </ac:spMkLst>
        </pc:spChg>
        <pc:spChg chg="mod">
          <ac:chgData name="Martin Gaffke" userId="b7d7bb33-e4bc-473d-8546-6b1651b7929e" providerId="ADAL" clId="{B3A9BC5D-8074-4EF7-BE59-C1AD17E8EB02}" dt="2024-03-14T12:36:10.989" v="285" actId="1076"/>
          <ac:spMkLst>
            <pc:docMk/>
            <pc:sldMk cId="1105161325" sldId="258"/>
            <ac:spMk id="9" creationId="{B062D95A-2906-2D81-C095-4E3B716AEDD3}"/>
          </ac:spMkLst>
        </pc:spChg>
      </pc:sldChg>
      <pc:sldChg chg="addSp modSp del mod">
        <pc:chgData name="Martin Gaffke" userId="b7d7bb33-e4bc-473d-8546-6b1651b7929e" providerId="ADAL" clId="{B3A9BC5D-8074-4EF7-BE59-C1AD17E8EB02}" dt="2024-03-14T12:14:20.879" v="144" actId="47"/>
        <pc:sldMkLst>
          <pc:docMk/>
          <pc:sldMk cId="2801716933" sldId="258"/>
        </pc:sldMkLst>
        <pc:spChg chg="add mod">
          <ac:chgData name="Martin Gaffke" userId="b7d7bb33-e4bc-473d-8546-6b1651b7929e" providerId="ADAL" clId="{B3A9BC5D-8074-4EF7-BE59-C1AD17E8EB02}" dt="2024-03-14T12:13:54.656" v="142" actId="108"/>
          <ac:spMkLst>
            <pc:docMk/>
            <pc:sldMk cId="2801716933" sldId="258"/>
            <ac:spMk id="4" creationId="{78DEDDA9-D82E-9602-9F8A-3A7591E397A9}"/>
          </ac:spMkLst>
        </pc:spChg>
        <pc:spChg chg="add mod">
          <ac:chgData name="Martin Gaffke" userId="b7d7bb33-e4bc-473d-8546-6b1651b7929e" providerId="ADAL" clId="{B3A9BC5D-8074-4EF7-BE59-C1AD17E8EB02}" dt="2024-03-14T12:14:02.346" v="143" actId="108"/>
          <ac:spMkLst>
            <pc:docMk/>
            <pc:sldMk cId="2801716933" sldId="258"/>
            <ac:spMk id="7" creationId="{6905F555-81DA-9D89-E7FC-FBC55AA676CB}"/>
          </ac:spMkLst>
        </pc:spChg>
      </pc:sldChg>
      <pc:sldChg chg="new del">
        <pc:chgData name="Martin Gaffke" userId="b7d7bb33-e4bc-473d-8546-6b1651b7929e" providerId="ADAL" clId="{B3A9BC5D-8074-4EF7-BE59-C1AD17E8EB02}" dt="2024-03-14T12:54:57.515" v="351" actId="47"/>
        <pc:sldMkLst>
          <pc:docMk/>
          <pc:sldMk cId="3258277655" sldId="258"/>
        </pc:sldMkLst>
      </pc:sldChg>
      <pc:sldChg chg="modSp new mod">
        <pc:chgData name="Martin Gaffke" userId="b7d7bb33-e4bc-473d-8546-6b1651b7929e" providerId="ADAL" clId="{B3A9BC5D-8074-4EF7-BE59-C1AD17E8EB02}" dt="2024-03-15T10:26:35.312" v="1244" actId="20577"/>
        <pc:sldMkLst>
          <pc:docMk/>
          <pc:sldMk cId="4059076233" sldId="258"/>
        </pc:sldMkLst>
        <pc:spChg chg="mod">
          <ac:chgData name="Martin Gaffke" userId="b7d7bb33-e4bc-473d-8546-6b1651b7929e" providerId="ADAL" clId="{B3A9BC5D-8074-4EF7-BE59-C1AD17E8EB02}" dt="2024-03-14T12:58:51.969" v="578" actId="20577"/>
          <ac:spMkLst>
            <pc:docMk/>
            <pc:sldMk cId="4059076233" sldId="258"/>
            <ac:spMk id="2" creationId="{935570A0-257D-320F-12A1-8032420565A8}"/>
          </ac:spMkLst>
        </pc:spChg>
        <pc:spChg chg="mod">
          <ac:chgData name="Martin Gaffke" userId="b7d7bb33-e4bc-473d-8546-6b1651b7929e" providerId="ADAL" clId="{B3A9BC5D-8074-4EF7-BE59-C1AD17E8EB02}" dt="2024-03-15T10:26:35.312" v="1244" actId="20577"/>
          <ac:spMkLst>
            <pc:docMk/>
            <pc:sldMk cId="4059076233" sldId="258"/>
            <ac:spMk id="3" creationId="{129D5382-5E31-CAF0-1954-EF24AB52601A}"/>
          </ac:spMkLst>
        </pc:spChg>
      </pc:sldChg>
      <pc:sldChg chg="addSp delSp modSp new mod">
        <pc:chgData name="Martin Gaffke" userId="b7d7bb33-e4bc-473d-8546-6b1651b7929e" providerId="ADAL" clId="{B3A9BC5D-8074-4EF7-BE59-C1AD17E8EB02}" dt="2024-03-15T10:20:28.930" v="1143" actId="1076"/>
        <pc:sldMkLst>
          <pc:docMk/>
          <pc:sldMk cId="1422756651" sldId="259"/>
        </pc:sldMkLst>
        <pc:spChg chg="mod">
          <ac:chgData name="Martin Gaffke" userId="b7d7bb33-e4bc-473d-8546-6b1651b7929e" providerId="ADAL" clId="{B3A9BC5D-8074-4EF7-BE59-C1AD17E8EB02}" dt="2024-03-14T13:02:34.572" v="946" actId="6549"/>
          <ac:spMkLst>
            <pc:docMk/>
            <pc:sldMk cId="1422756651" sldId="259"/>
            <ac:spMk id="2" creationId="{5E15DA59-BEDA-6DFB-04B4-72080A18CC51}"/>
          </ac:spMkLst>
        </pc:spChg>
        <pc:spChg chg="add mod">
          <ac:chgData name="Martin Gaffke" userId="b7d7bb33-e4bc-473d-8546-6b1651b7929e" providerId="ADAL" clId="{B3A9BC5D-8074-4EF7-BE59-C1AD17E8EB02}" dt="2024-03-15T10:20:28.930" v="1143" actId="1076"/>
          <ac:spMkLst>
            <pc:docMk/>
            <pc:sldMk cId="1422756651" sldId="259"/>
            <ac:spMk id="3" creationId="{1A23AE10-F7F2-F55A-F4BD-06EE9F89BDCE}"/>
          </ac:spMkLst>
        </pc:spChg>
        <pc:spChg chg="del">
          <ac:chgData name="Martin Gaffke" userId="b7d7bb33-e4bc-473d-8546-6b1651b7929e" providerId="ADAL" clId="{B3A9BC5D-8074-4EF7-BE59-C1AD17E8EB02}" dt="2024-03-14T13:02:15.097" v="912" actId="478"/>
          <ac:spMkLst>
            <pc:docMk/>
            <pc:sldMk cId="1422756651" sldId="259"/>
            <ac:spMk id="3" creationId="{B40876B5-791C-D0F3-ECD8-F4EC6FC483F4}"/>
          </ac:spMkLst>
        </pc:spChg>
        <pc:picChg chg="add mod">
          <ac:chgData name="Martin Gaffke" userId="b7d7bb33-e4bc-473d-8546-6b1651b7929e" providerId="ADAL" clId="{B3A9BC5D-8074-4EF7-BE59-C1AD17E8EB02}" dt="2024-03-14T13:03:00.264" v="955" actId="1076"/>
          <ac:picMkLst>
            <pc:docMk/>
            <pc:sldMk cId="1422756651" sldId="259"/>
            <ac:picMk id="4" creationId="{1A20BFD9-D940-CE3C-C247-088B087F48A2}"/>
          </ac:picMkLst>
        </pc:picChg>
      </pc:sldChg>
      <pc:sldChg chg="del">
        <pc:chgData name="Martin Gaffke" userId="b7d7bb33-e4bc-473d-8546-6b1651b7929e" providerId="ADAL" clId="{B3A9BC5D-8074-4EF7-BE59-C1AD17E8EB02}" dt="2024-03-14T12:14:20.879" v="144" actId="47"/>
        <pc:sldMkLst>
          <pc:docMk/>
          <pc:sldMk cId="2159338388" sldId="259"/>
        </pc:sldMkLst>
      </pc:sldChg>
      <pc:sldChg chg="del">
        <pc:chgData name="Martin Gaffke" userId="b7d7bb33-e4bc-473d-8546-6b1651b7929e" providerId="ADAL" clId="{B3A9BC5D-8074-4EF7-BE59-C1AD17E8EB02}" dt="2024-03-14T12:14:20.879" v="144" actId="47"/>
        <pc:sldMkLst>
          <pc:docMk/>
          <pc:sldMk cId="607575841" sldId="260"/>
        </pc:sldMkLst>
      </pc:sldChg>
      <pc:sldChg chg="addSp modSp add mod modTransition">
        <pc:chgData name="Martin Gaffke" userId="b7d7bb33-e4bc-473d-8546-6b1651b7929e" providerId="ADAL" clId="{B3A9BC5D-8074-4EF7-BE59-C1AD17E8EB02}" dt="2024-03-15T10:19:58.330" v="1135" actId="1076"/>
        <pc:sldMkLst>
          <pc:docMk/>
          <pc:sldMk cId="2952385512" sldId="260"/>
        </pc:sldMkLst>
        <pc:spChg chg="mod">
          <ac:chgData name="Martin Gaffke" userId="b7d7bb33-e4bc-473d-8546-6b1651b7929e" providerId="ADAL" clId="{B3A9BC5D-8074-4EF7-BE59-C1AD17E8EB02}" dt="2024-03-14T13:02:44.634" v="948" actId="1076"/>
          <ac:spMkLst>
            <pc:docMk/>
            <pc:sldMk cId="2952385512" sldId="260"/>
            <ac:spMk id="2" creationId="{5E15DA59-BEDA-6DFB-04B4-72080A18CC51}"/>
          </ac:spMkLst>
        </pc:spChg>
        <pc:spChg chg="add mod">
          <ac:chgData name="Martin Gaffke" userId="b7d7bb33-e4bc-473d-8546-6b1651b7929e" providerId="ADAL" clId="{B3A9BC5D-8074-4EF7-BE59-C1AD17E8EB02}" dt="2024-03-15T10:19:58.330" v="1135" actId="1076"/>
          <ac:spMkLst>
            <pc:docMk/>
            <pc:sldMk cId="2952385512" sldId="260"/>
            <ac:spMk id="3" creationId="{C65338A5-B448-AFDF-AF86-6EDD848A2A75}"/>
          </ac:spMkLst>
        </pc:spChg>
        <pc:picChg chg="add mod">
          <ac:chgData name="Martin Gaffke" userId="b7d7bb33-e4bc-473d-8546-6b1651b7929e" providerId="ADAL" clId="{B3A9BC5D-8074-4EF7-BE59-C1AD17E8EB02}" dt="2024-03-14T13:03:16.269" v="960" actId="1076"/>
          <ac:picMkLst>
            <pc:docMk/>
            <pc:sldMk cId="2952385512" sldId="260"/>
            <ac:picMk id="4" creationId="{6D5BB8E9-A618-DE2F-CDF0-1DFB1C43EB7E}"/>
          </ac:picMkLst>
        </pc:picChg>
      </pc:sldChg>
      <pc:sldChg chg="del">
        <pc:chgData name="Martin Gaffke" userId="b7d7bb33-e4bc-473d-8546-6b1651b7929e" providerId="ADAL" clId="{B3A9BC5D-8074-4EF7-BE59-C1AD17E8EB02}" dt="2024-03-14T12:14:20.879" v="144" actId="47"/>
        <pc:sldMkLst>
          <pc:docMk/>
          <pc:sldMk cId="27404996" sldId="261"/>
        </pc:sldMkLst>
      </pc:sldChg>
      <pc:sldChg chg="addSp modSp add mod ord">
        <pc:chgData name="Martin Gaffke" userId="b7d7bb33-e4bc-473d-8546-6b1651b7929e" providerId="ADAL" clId="{B3A9BC5D-8074-4EF7-BE59-C1AD17E8EB02}" dt="2024-03-15T10:20:14.176" v="1140" actId="14100"/>
        <pc:sldMkLst>
          <pc:docMk/>
          <pc:sldMk cId="477969300" sldId="261"/>
        </pc:sldMkLst>
        <pc:spChg chg="add mod">
          <ac:chgData name="Martin Gaffke" userId="b7d7bb33-e4bc-473d-8546-6b1651b7929e" providerId="ADAL" clId="{B3A9BC5D-8074-4EF7-BE59-C1AD17E8EB02}" dt="2024-03-15T10:20:14.176" v="1140" actId="14100"/>
          <ac:spMkLst>
            <pc:docMk/>
            <pc:sldMk cId="477969300" sldId="261"/>
            <ac:spMk id="3" creationId="{9940D65E-322C-F4AC-0B70-C9FFA9D3F454}"/>
          </ac:spMkLst>
        </pc:spChg>
      </pc:sldChg>
      <pc:sldChg chg="modSp add mod">
        <pc:chgData name="Martin Gaffke" userId="b7d7bb33-e4bc-473d-8546-6b1651b7929e" providerId="ADAL" clId="{B3A9BC5D-8074-4EF7-BE59-C1AD17E8EB02}" dt="2024-03-14T13:03:31.075" v="968" actId="1076"/>
        <pc:sldMkLst>
          <pc:docMk/>
          <pc:sldMk cId="18196754" sldId="262"/>
        </pc:sldMkLst>
        <pc:picChg chg="mod">
          <ac:chgData name="Martin Gaffke" userId="b7d7bb33-e4bc-473d-8546-6b1651b7929e" providerId="ADAL" clId="{B3A9BC5D-8074-4EF7-BE59-C1AD17E8EB02}" dt="2024-03-14T13:03:31.075" v="968" actId="1076"/>
          <ac:picMkLst>
            <pc:docMk/>
            <pc:sldMk cId="18196754" sldId="262"/>
            <ac:picMk id="4" creationId="{6D5BB8E9-A618-DE2F-CDF0-1DFB1C43EB7E}"/>
          </ac:picMkLst>
        </pc:picChg>
      </pc:sldChg>
      <pc:sldChg chg="del">
        <pc:chgData name="Martin Gaffke" userId="b7d7bb33-e4bc-473d-8546-6b1651b7929e" providerId="ADAL" clId="{B3A9BC5D-8074-4EF7-BE59-C1AD17E8EB02}" dt="2024-03-14T12:14:20.879" v="144" actId="47"/>
        <pc:sldMkLst>
          <pc:docMk/>
          <pc:sldMk cId="1309025180" sldId="262"/>
        </pc:sldMkLst>
      </pc:sldChg>
      <pc:sldChg chg="modSp add mod">
        <pc:chgData name="Martin Gaffke" userId="b7d7bb33-e4bc-473d-8546-6b1651b7929e" providerId="ADAL" clId="{B3A9BC5D-8074-4EF7-BE59-C1AD17E8EB02}" dt="2024-03-14T13:03:46.147" v="973" actId="1076"/>
        <pc:sldMkLst>
          <pc:docMk/>
          <pc:sldMk cId="335191175" sldId="263"/>
        </pc:sldMkLst>
        <pc:picChg chg="mod">
          <ac:chgData name="Martin Gaffke" userId="b7d7bb33-e4bc-473d-8546-6b1651b7929e" providerId="ADAL" clId="{B3A9BC5D-8074-4EF7-BE59-C1AD17E8EB02}" dt="2024-03-14T13:03:46.147" v="973" actId="1076"/>
          <ac:picMkLst>
            <pc:docMk/>
            <pc:sldMk cId="335191175" sldId="263"/>
            <ac:picMk id="4" creationId="{6D5BB8E9-A618-DE2F-CDF0-1DFB1C43EB7E}"/>
          </ac:picMkLst>
        </pc:picChg>
      </pc:sldChg>
      <pc:sldChg chg="del">
        <pc:chgData name="Martin Gaffke" userId="b7d7bb33-e4bc-473d-8546-6b1651b7929e" providerId="ADAL" clId="{B3A9BC5D-8074-4EF7-BE59-C1AD17E8EB02}" dt="2024-03-14T12:14:20.879" v="144" actId="47"/>
        <pc:sldMkLst>
          <pc:docMk/>
          <pc:sldMk cId="1452434188" sldId="263"/>
        </pc:sldMkLst>
      </pc:sldChg>
      <pc:sldChg chg="modSp add mod modTransition">
        <pc:chgData name="Martin Gaffke" userId="b7d7bb33-e4bc-473d-8546-6b1651b7929e" providerId="ADAL" clId="{B3A9BC5D-8074-4EF7-BE59-C1AD17E8EB02}" dt="2024-03-14T13:06:04.884" v="1016"/>
        <pc:sldMkLst>
          <pc:docMk/>
          <pc:sldMk cId="3586133995" sldId="264"/>
        </pc:sldMkLst>
        <pc:picChg chg="mod">
          <ac:chgData name="Martin Gaffke" userId="b7d7bb33-e4bc-473d-8546-6b1651b7929e" providerId="ADAL" clId="{B3A9BC5D-8074-4EF7-BE59-C1AD17E8EB02}" dt="2024-03-14T13:03:52.458" v="975" actId="1076"/>
          <ac:picMkLst>
            <pc:docMk/>
            <pc:sldMk cId="3586133995" sldId="264"/>
            <ac:picMk id="4" creationId="{6D5BB8E9-A618-DE2F-CDF0-1DFB1C43EB7E}"/>
          </ac:picMkLst>
        </pc:picChg>
      </pc:sldChg>
      <pc:sldChg chg="addSp modSp new del mod">
        <pc:chgData name="Martin Gaffke" userId="b7d7bb33-e4bc-473d-8546-6b1651b7929e" providerId="ADAL" clId="{B3A9BC5D-8074-4EF7-BE59-C1AD17E8EB02}" dt="2024-03-14T12:14:21.834" v="145" actId="47"/>
        <pc:sldMkLst>
          <pc:docMk/>
          <pc:sldMk cId="3753365003" sldId="264"/>
        </pc:sldMkLst>
        <pc:spChg chg="mod">
          <ac:chgData name="Martin Gaffke" userId="b7d7bb33-e4bc-473d-8546-6b1651b7929e" providerId="ADAL" clId="{B3A9BC5D-8074-4EF7-BE59-C1AD17E8EB02}" dt="2024-03-14T12:11:01.542" v="20" actId="20577"/>
          <ac:spMkLst>
            <pc:docMk/>
            <pc:sldMk cId="3753365003" sldId="264"/>
            <ac:spMk id="2" creationId="{0AFB0CA8-FCB3-15D2-0560-B94762A0E2C7}"/>
          </ac:spMkLst>
        </pc:spChg>
        <pc:spChg chg="mod">
          <ac:chgData name="Martin Gaffke" userId="b7d7bb33-e4bc-473d-8546-6b1651b7929e" providerId="ADAL" clId="{B3A9BC5D-8074-4EF7-BE59-C1AD17E8EB02}" dt="2024-03-14T12:11:55.852" v="137" actId="20577"/>
          <ac:spMkLst>
            <pc:docMk/>
            <pc:sldMk cId="3753365003" sldId="264"/>
            <ac:spMk id="3" creationId="{7410BDA2-4526-9450-0393-5B309552438F}"/>
          </ac:spMkLst>
        </pc:spChg>
        <pc:picChg chg="add mod">
          <ac:chgData name="Martin Gaffke" userId="b7d7bb33-e4bc-473d-8546-6b1651b7929e" providerId="ADAL" clId="{B3A9BC5D-8074-4EF7-BE59-C1AD17E8EB02}" dt="2024-03-14T12:13:25.910" v="141" actId="1076"/>
          <ac:picMkLst>
            <pc:docMk/>
            <pc:sldMk cId="3753365003" sldId="264"/>
            <ac:picMk id="4" creationId="{2700332C-46A6-B1F7-1A43-7FD29423B7D4}"/>
          </ac:picMkLst>
        </pc:picChg>
      </pc:sldChg>
      <pc:sldChg chg="addSp delSp modSp add mod">
        <pc:chgData name="Martin Gaffke" userId="b7d7bb33-e4bc-473d-8546-6b1651b7929e" providerId="ADAL" clId="{B3A9BC5D-8074-4EF7-BE59-C1AD17E8EB02}" dt="2024-03-15T10:12:41.347" v="1128" actId="1076"/>
        <pc:sldMkLst>
          <pc:docMk/>
          <pc:sldMk cId="2085285155" sldId="265"/>
        </pc:sldMkLst>
        <pc:spChg chg="add mod">
          <ac:chgData name="Martin Gaffke" userId="b7d7bb33-e4bc-473d-8546-6b1651b7929e" providerId="ADAL" clId="{B3A9BC5D-8074-4EF7-BE59-C1AD17E8EB02}" dt="2024-03-15T10:12:41.347" v="1128" actId="1076"/>
          <ac:spMkLst>
            <pc:docMk/>
            <pc:sldMk cId="2085285155" sldId="265"/>
            <ac:spMk id="3" creationId="{CE2E855B-83C2-6180-0062-5B41DA81BD30}"/>
          </ac:spMkLst>
        </pc:spChg>
        <pc:spChg chg="add del mod">
          <ac:chgData name="Martin Gaffke" userId="b7d7bb33-e4bc-473d-8546-6b1651b7929e" providerId="ADAL" clId="{B3A9BC5D-8074-4EF7-BE59-C1AD17E8EB02}" dt="2024-03-14T13:05:08.050" v="1009" actId="21"/>
          <ac:spMkLst>
            <pc:docMk/>
            <pc:sldMk cId="2085285155" sldId="265"/>
            <ac:spMk id="3" creationId="{F46905CF-2D84-0ADE-0B9D-C9123BAD0E99}"/>
          </ac:spMkLst>
        </pc:spChg>
        <pc:spChg chg="add mod">
          <ac:chgData name="Martin Gaffke" userId="b7d7bb33-e4bc-473d-8546-6b1651b7929e" providerId="ADAL" clId="{B3A9BC5D-8074-4EF7-BE59-C1AD17E8EB02}" dt="2024-03-14T13:05:36.174" v="1013" actId="962"/>
          <ac:spMkLst>
            <pc:docMk/>
            <pc:sldMk cId="2085285155" sldId="265"/>
            <ac:spMk id="5" creationId="{DC4EBC9F-AEB3-25F2-0F00-825953F0649A}"/>
          </ac:spMkLst>
        </pc:spChg>
        <pc:picChg chg="mod">
          <ac:chgData name="Martin Gaffke" userId="b7d7bb33-e4bc-473d-8546-6b1651b7929e" providerId="ADAL" clId="{B3A9BC5D-8074-4EF7-BE59-C1AD17E8EB02}" dt="2024-03-14T13:03:58.498" v="978" actId="1076"/>
          <ac:picMkLst>
            <pc:docMk/>
            <pc:sldMk cId="2085285155" sldId="265"/>
            <ac:picMk id="4" creationId="{6D5BB8E9-A618-DE2F-CDF0-1DFB1C43EB7E}"/>
          </ac:picMkLst>
        </pc:picChg>
      </pc:sldChg>
      <pc:sldChg chg="addSp delSp modSp add mod">
        <pc:chgData name="Martin Gaffke" userId="b7d7bb33-e4bc-473d-8546-6b1651b7929e" providerId="ADAL" clId="{B3A9BC5D-8074-4EF7-BE59-C1AD17E8EB02}" dt="2024-03-15T10:36:31.345" v="1573" actId="108"/>
        <pc:sldMkLst>
          <pc:docMk/>
          <pc:sldMk cId="4233766332" sldId="266"/>
        </pc:sldMkLst>
        <pc:spChg chg="del">
          <ac:chgData name="Martin Gaffke" userId="b7d7bb33-e4bc-473d-8546-6b1651b7929e" providerId="ADAL" clId="{B3A9BC5D-8074-4EF7-BE59-C1AD17E8EB02}" dt="2024-03-14T13:04:06.564" v="983" actId="478"/>
          <ac:spMkLst>
            <pc:docMk/>
            <pc:sldMk cId="4233766332" sldId="266"/>
            <ac:spMk id="2" creationId="{5E15DA59-BEDA-6DFB-04B4-72080A18CC51}"/>
          </ac:spMkLst>
        </pc:spChg>
        <pc:spChg chg="add mod">
          <ac:chgData name="Martin Gaffke" userId="b7d7bb33-e4bc-473d-8546-6b1651b7929e" providerId="ADAL" clId="{B3A9BC5D-8074-4EF7-BE59-C1AD17E8EB02}" dt="2024-03-15T10:35:43.234" v="1572" actId="1076"/>
          <ac:spMkLst>
            <pc:docMk/>
            <pc:sldMk cId="4233766332" sldId="266"/>
            <ac:spMk id="2" creationId="{7C15B27B-691D-A5C6-6E46-2AD594B5E1C2}"/>
          </ac:spMkLst>
        </pc:spChg>
        <pc:spChg chg="add mod">
          <ac:chgData name="Martin Gaffke" userId="b7d7bb33-e4bc-473d-8546-6b1651b7929e" providerId="ADAL" clId="{B3A9BC5D-8074-4EF7-BE59-C1AD17E8EB02}" dt="2024-03-15T10:35:43.234" v="1572" actId="1076"/>
          <ac:spMkLst>
            <pc:docMk/>
            <pc:sldMk cId="4233766332" sldId="266"/>
            <ac:spMk id="3" creationId="{4163E447-02F0-4215-A749-119C480A37E8}"/>
          </ac:spMkLst>
        </pc:spChg>
        <pc:spChg chg="add del mod">
          <ac:chgData name="Martin Gaffke" userId="b7d7bb33-e4bc-473d-8546-6b1651b7929e" providerId="ADAL" clId="{B3A9BC5D-8074-4EF7-BE59-C1AD17E8EB02}" dt="2024-03-14T13:05:40.054" v="1014" actId="962"/>
          <ac:spMkLst>
            <pc:docMk/>
            <pc:sldMk cId="4233766332" sldId="266"/>
            <ac:spMk id="5" creationId="{25FDCE45-A707-4090-A1F7-8FF1563063A9}"/>
          </ac:spMkLst>
        </pc:spChg>
        <pc:spChg chg="add mod">
          <ac:chgData name="Martin Gaffke" userId="b7d7bb33-e4bc-473d-8546-6b1651b7929e" providerId="ADAL" clId="{B3A9BC5D-8074-4EF7-BE59-C1AD17E8EB02}" dt="2024-03-15T10:36:31.345" v="1573" actId="108"/>
          <ac:spMkLst>
            <pc:docMk/>
            <pc:sldMk cId="4233766332" sldId="266"/>
            <ac:spMk id="6" creationId="{7D6F3254-1706-0B57-1C71-0EEFB55B785F}"/>
          </ac:spMkLst>
        </pc:spChg>
        <pc:picChg chg="mod">
          <ac:chgData name="Martin Gaffke" userId="b7d7bb33-e4bc-473d-8546-6b1651b7929e" providerId="ADAL" clId="{B3A9BC5D-8074-4EF7-BE59-C1AD17E8EB02}" dt="2024-03-14T13:04:04.755" v="982" actId="1076"/>
          <ac:picMkLst>
            <pc:docMk/>
            <pc:sldMk cId="4233766332" sldId="266"/>
            <ac:picMk id="4" creationId="{6D5BB8E9-A618-DE2F-CDF0-1DFB1C43EB7E}"/>
          </ac:picMkLst>
        </pc:picChg>
      </pc:sldChg>
      <pc:sldChg chg="addSp delSp modSp add mod">
        <pc:chgData name="Martin Gaffke" userId="b7d7bb33-e4bc-473d-8546-6b1651b7929e" providerId="ADAL" clId="{B3A9BC5D-8074-4EF7-BE59-C1AD17E8EB02}" dt="2024-03-15T10:36:34.308" v="1574" actId="108"/>
        <pc:sldMkLst>
          <pc:docMk/>
          <pc:sldMk cId="2524277888" sldId="267"/>
        </pc:sldMkLst>
        <pc:spChg chg="add mod">
          <ac:chgData name="Martin Gaffke" userId="b7d7bb33-e4bc-473d-8546-6b1651b7929e" providerId="ADAL" clId="{B3A9BC5D-8074-4EF7-BE59-C1AD17E8EB02}" dt="2024-03-15T10:35:36.108" v="1570" actId="1076"/>
          <ac:spMkLst>
            <pc:docMk/>
            <pc:sldMk cId="2524277888" sldId="267"/>
            <ac:spMk id="2" creationId="{E711208A-890C-AA2F-2005-90885F9928F7}"/>
          </ac:spMkLst>
        </pc:spChg>
        <pc:spChg chg="add mod">
          <ac:chgData name="Martin Gaffke" userId="b7d7bb33-e4bc-473d-8546-6b1651b7929e" providerId="ADAL" clId="{B3A9BC5D-8074-4EF7-BE59-C1AD17E8EB02}" dt="2024-03-15T10:36:34.308" v="1574" actId="108"/>
          <ac:spMkLst>
            <pc:docMk/>
            <pc:sldMk cId="2524277888" sldId="267"/>
            <ac:spMk id="3" creationId="{1174CACE-1043-8F3F-12EA-5DB7C038256B}"/>
          </ac:spMkLst>
        </pc:spChg>
        <pc:spChg chg="mod">
          <ac:chgData name="Martin Gaffke" userId="b7d7bb33-e4bc-473d-8546-6b1651b7929e" providerId="ADAL" clId="{B3A9BC5D-8074-4EF7-BE59-C1AD17E8EB02}" dt="2024-03-15T10:24:33.845" v="1197" actId="313"/>
          <ac:spMkLst>
            <pc:docMk/>
            <pc:sldMk cId="2524277888" sldId="267"/>
            <ac:spMk id="5" creationId="{25FDCE45-A707-4090-A1F7-8FF1563063A9}"/>
          </ac:spMkLst>
        </pc:spChg>
        <pc:spChg chg="mod">
          <ac:chgData name="Martin Gaffke" userId="b7d7bb33-e4bc-473d-8546-6b1651b7929e" providerId="ADAL" clId="{B3A9BC5D-8074-4EF7-BE59-C1AD17E8EB02}" dt="2024-03-15T10:35:15.594" v="1566" actId="20577"/>
          <ac:spMkLst>
            <pc:docMk/>
            <pc:sldMk cId="2524277888" sldId="267"/>
            <ac:spMk id="6" creationId="{7D6F3254-1706-0B57-1C71-0EEFB55B785F}"/>
          </ac:spMkLst>
        </pc:spChg>
        <pc:picChg chg="del">
          <ac:chgData name="Martin Gaffke" userId="b7d7bb33-e4bc-473d-8546-6b1651b7929e" providerId="ADAL" clId="{B3A9BC5D-8074-4EF7-BE59-C1AD17E8EB02}" dt="2024-03-15T10:35:26.307" v="1567" actId="478"/>
          <ac:picMkLst>
            <pc:docMk/>
            <pc:sldMk cId="2524277888" sldId="267"/>
            <ac:picMk id="4" creationId="{6D5BB8E9-A618-DE2F-CDF0-1DFB1C43EB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29887-F828-60D7-B028-03D2DC401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AD8D83-BE20-966E-507D-D92CD6008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D0A9EC-BC5A-2665-2C25-5D8B2B83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0215-77BC-4AA2-9AEE-6B49EDFEA5F8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5BF9F-BF40-B4C6-721B-30F442F4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48ED1-D620-289E-931F-3D509855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BDC-F180-42B3-AD20-BDFCD6D0E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52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E6C73-72A1-9CAD-4228-A3221C5E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8C62BD-FDB1-1E00-3684-156691E1C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22CD3-9F45-C539-61D1-C872DD32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0215-77BC-4AA2-9AEE-6B49EDFEA5F8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4D5931-75C9-A939-1A71-4BF5AA92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8E882E-61D6-F5EC-5B97-E029365F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BDC-F180-42B3-AD20-BDFCD6D0E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38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A15919-F821-DAE1-36EE-266041F93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51832E-35C7-B3A3-B01E-A63C39D25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E62DB-06B5-AD37-4A3E-F3A12ABD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0215-77BC-4AA2-9AEE-6B49EDFEA5F8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B9451-B4F7-E02C-2683-5F61DA93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32C0B-326E-BDDE-B3AB-653432A2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BDC-F180-42B3-AD20-BDFCD6D0E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45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A62B0-2C50-859D-4926-FE230D68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100354-687F-59A0-1F18-5054BC57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B7F922-EA82-042D-E341-226EF61E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0215-77BC-4AA2-9AEE-6B49EDFEA5F8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37844-5CD7-E975-A65D-60AA9BD2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BE3B29-0CFF-EAA0-C024-30A36427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BDC-F180-42B3-AD20-BDFCD6D0E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2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221C6-614B-45B7-7397-15B49D0A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13DA3F-696D-708D-E4A2-8CF1056D6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458BB7-82C7-A4D1-4D4A-4BA32A84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0215-77BC-4AA2-9AEE-6B49EDFEA5F8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B39026-3B77-4BBE-102C-B1445693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D16243-989B-F954-88B3-BBCBE250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BDC-F180-42B3-AD20-BDFCD6D0E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15B3E-3493-1435-EC24-3CF9A4EB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5D09C-EAE2-9A9B-D8FC-0965E8C41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1E2C19-C63C-58D4-E4E6-2BE83A720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EA8D31-C325-6C5C-A5B2-CECDB338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0215-77BC-4AA2-9AEE-6B49EDFEA5F8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D50E76-4891-7503-31FD-708A88C9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37FFEA-22C3-A8F0-1C00-D1E9023E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BDC-F180-42B3-AD20-BDFCD6D0E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82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C908C-8E7F-EBA2-61EE-F30EB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62026-1180-5553-FD92-7469280B9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F4C8D4-9308-9C83-8EDE-A7E15A26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97E11B-92A6-CB4D-F432-2EC5D9110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171083-ADEA-BE41-BE5B-836479195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EBCC57-B513-0867-F34F-5F41A91B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0215-77BC-4AA2-9AEE-6B49EDFEA5F8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A851F3-DCA5-6CEB-513D-538876F0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346B0A-2A79-2798-A080-C32BAA69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BDC-F180-42B3-AD20-BDFCD6D0E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31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74C11-E843-A98E-D206-75F27638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A4BD0B-7494-4AC7-42E3-A1A7CD22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0215-77BC-4AA2-9AEE-6B49EDFEA5F8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E60A98-FAF9-AF9C-8019-8EE631AC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6788B1-D8E2-54CA-E1AF-8DDF0B29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BDC-F180-42B3-AD20-BDFCD6D0E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07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93CCCF-E314-2D75-BEF7-BE0DFB98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0215-77BC-4AA2-9AEE-6B49EDFEA5F8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8C1F5D-19C5-7312-E764-B7C94B97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E6E522-8641-F803-10B0-0B5EF9B7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BDC-F180-42B3-AD20-BDFCD6D0E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19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3FBE7-FF67-899C-A97F-6180D480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83FC5-19B5-18CA-5307-2DAC90972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A9043D-85C3-823D-F812-C3CD0126E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D62A24-900F-D260-7A5C-32F27263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0215-77BC-4AA2-9AEE-6B49EDFEA5F8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4695C9-B62E-427F-4069-8D534FE3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E79B5A-439E-8200-FB47-FFD7F262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BDC-F180-42B3-AD20-BDFCD6D0E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0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5F4CB-8E8E-FEB9-0B5D-FBEE8543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0720D7-DBD2-0FC2-DB55-2D32F4975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3A730A-F134-CDEF-D8A2-8EF9E228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201BE1-06A1-7501-D29D-3359D99F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0215-77BC-4AA2-9AEE-6B49EDFEA5F8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EDAC53-0C41-4746-B428-04636A39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8B9347-F09D-D8A0-6097-3C050B65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BDC-F180-42B3-AD20-BDFCD6D0E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9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7A14F4-B82C-93C4-A97C-ADF5F99E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3192DB-77C4-E547-C452-5F1FEBA4F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D32CB5-9F68-E101-D8ED-BD8D815EF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5D0215-77BC-4AA2-9AEE-6B49EDFEA5F8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8588B4-D149-6B77-BA4A-A2780334B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1B691F-29A5-500A-DC5E-0D2D57826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36BDC-F180-42B3-AD20-BDFCD6D0ED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80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2A091-79E6-5BEC-DE34-E4BF019B9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Datenbank RPG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B54711-FEF8-4056-1174-176CE1319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Präsentation von Martin Gaffke</a:t>
            </a:r>
          </a:p>
        </p:txBody>
      </p:sp>
    </p:spTree>
    <p:extLst>
      <p:ext uri="{BB962C8B-B14F-4D97-AF65-F5344CB8AC3E}">
        <p14:creationId xmlns:p14="http://schemas.microsoft.com/office/powerpoint/2010/main" val="158843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5DA59-BEDA-6DFB-04B4-72080A18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8473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Model</a:t>
            </a:r>
          </a:p>
        </p:txBody>
      </p:sp>
      <p:pic>
        <p:nvPicPr>
          <p:cNvPr id="4" name="Grafik 3" descr="Ein Bild, das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6D5BB8E9-A618-DE2F-CDF0-1DFB1C43E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10654" y="896094"/>
            <a:ext cx="30932109" cy="14839206"/>
          </a:xfrm>
          <a:prstGeom prst="rect">
            <a:avLst/>
          </a:prstGeom>
        </p:spPr>
      </p:pic>
      <p:sp>
        <p:nvSpPr>
          <p:cNvPr id="5" name="!!title">
            <a:extLst>
              <a:ext uri="{FF2B5EF4-FFF2-40B4-BE49-F238E27FC236}">
                <a16:creationId xmlns:a16="http://schemas.microsoft.com/office/drawing/2014/main" id="{DC4EBC9F-AEB3-25F2-0F00-825953F0649A}"/>
              </a:ext>
            </a:extLst>
          </p:cNvPr>
          <p:cNvSpPr txBox="1">
            <a:spLocks/>
          </p:cNvSpPr>
          <p:nvPr/>
        </p:nvSpPr>
        <p:spPr>
          <a:xfrm>
            <a:off x="129159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2E855B-83C2-6180-0062-5B41DA81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6755" y="1825625"/>
            <a:ext cx="10515600" cy="4351338"/>
          </a:xfrm>
        </p:spPr>
        <p:txBody>
          <a:bodyPr/>
          <a:lstStyle/>
          <a:p>
            <a:r>
              <a:rPr lang="de-DE" dirty="0"/>
              <a:t>Spieler bezogen</a:t>
            </a:r>
          </a:p>
          <a:p>
            <a:r>
              <a:rPr lang="de-DE" dirty="0"/>
              <a:t>Gegner bezogen</a:t>
            </a:r>
          </a:p>
          <a:p>
            <a:r>
              <a:rPr lang="de-DE" dirty="0"/>
              <a:t>Inventar bezogen</a:t>
            </a:r>
          </a:p>
        </p:txBody>
      </p:sp>
    </p:spTree>
    <p:extLst>
      <p:ext uri="{BB962C8B-B14F-4D97-AF65-F5344CB8AC3E}">
        <p14:creationId xmlns:p14="http://schemas.microsoft.com/office/powerpoint/2010/main" val="2085285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6D5BB8E9-A618-DE2F-CDF0-1DFB1C43E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31686" y="739776"/>
            <a:ext cx="30932109" cy="14839206"/>
          </a:xfrm>
          <a:prstGeom prst="rect">
            <a:avLst/>
          </a:prstGeom>
        </p:spPr>
      </p:pic>
      <p:sp>
        <p:nvSpPr>
          <p:cNvPr id="5" name="!!title">
            <a:extLst>
              <a:ext uri="{FF2B5EF4-FFF2-40B4-BE49-F238E27FC236}">
                <a16:creationId xmlns:a16="http://schemas.microsoft.com/office/drawing/2014/main" id="{25FDCE45-A707-4090-A1F7-8FF15630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D6F3254-1706-0B57-1C71-0EEFB55B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Spieler bezogen</a:t>
            </a:r>
          </a:p>
          <a:p>
            <a:r>
              <a:rPr lang="de-DE" dirty="0"/>
              <a:t>Gegner bezogen</a:t>
            </a:r>
          </a:p>
          <a:p>
            <a:r>
              <a:rPr lang="de-DE" dirty="0"/>
              <a:t>Inventar bezogen</a:t>
            </a:r>
          </a:p>
        </p:txBody>
      </p:sp>
      <p:sp>
        <p:nvSpPr>
          <p:cNvPr id="2" name="!!title">
            <a:extLst>
              <a:ext uri="{FF2B5EF4-FFF2-40B4-BE49-F238E27FC236}">
                <a16:creationId xmlns:a16="http://schemas.microsoft.com/office/drawing/2014/main" id="{7C15B27B-691D-A5C6-6E46-2AD594B5E1C2}"/>
              </a:ext>
            </a:extLst>
          </p:cNvPr>
          <p:cNvSpPr txBox="1">
            <a:spLocks/>
          </p:cNvSpPr>
          <p:nvPr/>
        </p:nvSpPr>
        <p:spPr>
          <a:xfrm>
            <a:off x="136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Indexes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63E447-02F0-4215-A749-119C480A37E8}"/>
              </a:ext>
            </a:extLst>
          </p:cNvPr>
          <p:cNvSpPr txBox="1">
            <a:spLocks/>
          </p:cNvSpPr>
          <p:nvPr/>
        </p:nvSpPr>
        <p:spPr>
          <a:xfrm>
            <a:off x="136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Index Seek</a:t>
            </a:r>
          </a:p>
          <a:p>
            <a:pPr lvl="1"/>
            <a:r>
              <a:rPr lang="de-DE"/>
              <a:t>Wird meist nur von SQL verwendet wenn ein bestimmter wert abgefragt wird. </a:t>
            </a:r>
          </a:p>
          <a:p>
            <a:pPr lvl="1"/>
            <a:r>
              <a:rPr lang="de-DE"/>
              <a:t>Sucht nur die Zeilen ab die sich Qualifizieren</a:t>
            </a:r>
          </a:p>
          <a:p>
            <a:pPr lvl="1"/>
            <a:r>
              <a:rPr lang="de-DE"/>
              <a:t>Deutlich schneller. (ca. 70%)</a:t>
            </a:r>
          </a:p>
          <a:p>
            <a:r>
              <a:rPr lang="de-DE"/>
              <a:t>Index Scan</a:t>
            </a:r>
          </a:p>
          <a:p>
            <a:pPr lvl="1"/>
            <a:r>
              <a:rPr lang="de-DE"/>
              <a:t>Sucht jede Zeile in einer Tabelle ab, um den gesuchten wert zu finden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766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title">
            <a:extLst>
              <a:ext uri="{FF2B5EF4-FFF2-40B4-BE49-F238E27FC236}">
                <a16:creationId xmlns:a16="http://schemas.microsoft.com/office/drawing/2014/main" id="{25FDCE45-A707-4090-A1F7-8FF15630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D6F3254-1706-0B57-1C71-0EEFB55B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Index </a:t>
            </a:r>
            <a:r>
              <a:rPr lang="de-DE" dirty="0" err="1"/>
              <a:t>Seek</a:t>
            </a:r>
            <a:endParaRPr lang="de-DE" dirty="0"/>
          </a:p>
          <a:p>
            <a:pPr lvl="1"/>
            <a:r>
              <a:rPr lang="de-DE" dirty="0"/>
              <a:t>Wird meist nur von SQL verwendet wenn ein bestimmter wert abgefragt wird. </a:t>
            </a:r>
          </a:p>
          <a:p>
            <a:pPr lvl="1"/>
            <a:r>
              <a:rPr lang="de-DE" dirty="0"/>
              <a:t>Sucht nur die Zeilen ab die sich Qualifizieren</a:t>
            </a:r>
          </a:p>
          <a:p>
            <a:pPr lvl="1"/>
            <a:r>
              <a:rPr lang="de-DE" dirty="0"/>
              <a:t>Deutlich schneller. (ca. 70%)</a:t>
            </a:r>
          </a:p>
          <a:p>
            <a:r>
              <a:rPr lang="de-DE" dirty="0"/>
              <a:t>Index Scan</a:t>
            </a:r>
          </a:p>
          <a:p>
            <a:pPr lvl="1"/>
            <a:r>
              <a:rPr lang="de-DE" dirty="0"/>
              <a:t>Sucht jede Zeile in einer Tabelle ab, um den gesuchten wert zu finden </a:t>
            </a:r>
          </a:p>
        </p:txBody>
      </p:sp>
      <p:sp>
        <p:nvSpPr>
          <p:cNvPr id="2" name="!!title">
            <a:extLst>
              <a:ext uri="{FF2B5EF4-FFF2-40B4-BE49-F238E27FC236}">
                <a16:creationId xmlns:a16="http://schemas.microsoft.com/office/drawing/2014/main" id="{E711208A-890C-AA2F-2005-90885F9928F7}"/>
              </a:ext>
            </a:extLst>
          </p:cNvPr>
          <p:cNvSpPr txBox="1">
            <a:spLocks/>
          </p:cNvSpPr>
          <p:nvPr/>
        </p:nvSpPr>
        <p:spPr>
          <a:xfrm>
            <a:off x="-10642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4CACE-1043-8F3F-12EA-5DB7C038256B}"/>
              </a:ext>
            </a:extLst>
          </p:cNvPr>
          <p:cNvSpPr txBox="1">
            <a:spLocks/>
          </p:cNvSpPr>
          <p:nvPr/>
        </p:nvSpPr>
        <p:spPr>
          <a:xfrm>
            <a:off x="-10642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Spieler bezogen</a:t>
            </a:r>
          </a:p>
          <a:p>
            <a:r>
              <a:rPr lang="de-DE" dirty="0"/>
              <a:t>Gegner bezogen</a:t>
            </a:r>
          </a:p>
          <a:p>
            <a:r>
              <a:rPr lang="de-DE" dirty="0"/>
              <a:t>Inventar bezogen</a:t>
            </a:r>
          </a:p>
        </p:txBody>
      </p:sp>
    </p:spTree>
    <p:extLst>
      <p:ext uri="{BB962C8B-B14F-4D97-AF65-F5344CB8AC3E}">
        <p14:creationId xmlns:p14="http://schemas.microsoft.com/office/powerpoint/2010/main" val="2524277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700FB-5516-CF1A-E52C-D98023A3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A1027-3C7A-C73C-9BCD-812812264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Entity Relation Modell (ERM/ERD)</a:t>
            </a:r>
          </a:p>
          <a:p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  <a:p>
            <a:r>
              <a:rPr lang="de-DE" dirty="0"/>
              <a:t>Indexes</a:t>
            </a:r>
          </a:p>
          <a:p>
            <a:r>
              <a:rPr lang="de-DE" dirty="0"/>
              <a:t>Beispiel Use Case</a:t>
            </a:r>
          </a:p>
        </p:txBody>
      </p:sp>
    </p:spTree>
    <p:extLst>
      <p:ext uri="{BB962C8B-B14F-4D97-AF65-F5344CB8AC3E}">
        <p14:creationId xmlns:p14="http://schemas.microsoft.com/office/powerpoint/2010/main" val="188153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570A0-257D-320F-12A1-80324205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D5382-5E31-CAF0-1954-EF24AB52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 eine Datenbank, die für ein Rollenspiel verwendet werden soll.</a:t>
            </a:r>
          </a:p>
          <a:p>
            <a:r>
              <a:rPr lang="de-DE" dirty="0"/>
              <a:t>Verschiedene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r>
              <a:rPr lang="de-DE" dirty="0"/>
              <a:t> erstellen zur Bedienung der Datenbank.</a:t>
            </a:r>
          </a:p>
          <a:p>
            <a:r>
              <a:rPr lang="de-DE" dirty="0"/>
              <a:t>Hauptsächlich Index </a:t>
            </a:r>
            <a:r>
              <a:rPr lang="de-DE" dirty="0" err="1"/>
              <a:t>Seeks</a:t>
            </a:r>
            <a:r>
              <a:rPr lang="de-DE" dirty="0"/>
              <a:t> verwenden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07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5DA59-BEDA-6DFB-04B4-72080A18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Model</a:t>
            </a:r>
          </a:p>
        </p:txBody>
      </p:sp>
      <p:pic>
        <p:nvPicPr>
          <p:cNvPr id="4" name="Grafik 3" descr="Ein Bild, das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1A20BFD9-D940-CE3C-C247-088B087F4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7474694"/>
            <a:ext cx="11353800" cy="544681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A23AE10-F7F2-F55A-F4BD-06EE9F89BDCE}"/>
              </a:ext>
            </a:extLst>
          </p:cNvPr>
          <p:cNvSpPr/>
          <p:nvPr/>
        </p:nvSpPr>
        <p:spPr>
          <a:xfrm>
            <a:off x="476250" y="7583914"/>
            <a:ext cx="317500" cy="18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75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5DA59-BEDA-6DFB-04B4-72080A18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8473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Model</a:t>
            </a:r>
          </a:p>
        </p:txBody>
      </p:sp>
      <p:pic>
        <p:nvPicPr>
          <p:cNvPr id="4" name="Grafik 3" descr="Ein Bild, das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6D5BB8E9-A618-DE2F-CDF0-1DFB1C43E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705594"/>
            <a:ext cx="11353800" cy="544681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940D65E-322C-F4AC-0B70-C9FFA9D3F454}"/>
              </a:ext>
            </a:extLst>
          </p:cNvPr>
          <p:cNvSpPr/>
          <p:nvPr/>
        </p:nvSpPr>
        <p:spPr>
          <a:xfrm>
            <a:off x="476250" y="832594"/>
            <a:ext cx="317500" cy="183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969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5DA59-BEDA-6DFB-04B4-72080A18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8473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Model</a:t>
            </a:r>
          </a:p>
        </p:txBody>
      </p:sp>
      <p:pic>
        <p:nvPicPr>
          <p:cNvPr id="4" name="Grafik 3" descr="Ein Bild, das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6D5BB8E9-A618-DE2F-CDF0-1DFB1C43E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12" y="1059556"/>
            <a:ext cx="30932109" cy="1483920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5338A5-B448-AFDF-AF86-6EDD848A2A75}"/>
              </a:ext>
            </a:extLst>
          </p:cNvPr>
          <p:cNvSpPr/>
          <p:nvPr/>
        </p:nvSpPr>
        <p:spPr>
          <a:xfrm>
            <a:off x="1397000" y="1524000"/>
            <a:ext cx="90170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385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5DA59-BEDA-6DFB-04B4-72080A18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8473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Model</a:t>
            </a:r>
          </a:p>
        </p:txBody>
      </p:sp>
      <p:pic>
        <p:nvPicPr>
          <p:cNvPr id="4" name="Grafik 3" descr="Ein Bild, das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6D5BB8E9-A618-DE2F-CDF0-1DFB1C43E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35713" y="1059556"/>
            <a:ext cx="30932109" cy="148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5DA59-BEDA-6DFB-04B4-72080A18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8473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Model</a:t>
            </a:r>
          </a:p>
        </p:txBody>
      </p:sp>
      <p:pic>
        <p:nvPicPr>
          <p:cNvPr id="4" name="Grafik 3" descr="Ein Bild, das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6D5BB8E9-A618-DE2F-CDF0-1DFB1C43E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35713" y="-8247906"/>
            <a:ext cx="30932109" cy="148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1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5DA59-BEDA-6DFB-04B4-72080A18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8473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Model</a:t>
            </a:r>
          </a:p>
        </p:txBody>
      </p:sp>
      <p:pic>
        <p:nvPicPr>
          <p:cNvPr id="4" name="Grafik 3" descr="Ein Bild, das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6D5BB8E9-A618-DE2F-CDF0-1DFB1C43E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35713" y="896094"/>
            <a:ext cx="30932109" cy="148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33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Breitbild</PresentationFormat>
  <Paragraphs>45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Datenbank RPG</vt:lpstr>
      <vt:lpstr>Gliederung</vt:lpstr>
      <vt:lpstr>Aufgabenstellung</vt:lpstr>
      <vt:lpstr>Entity Relationship Model</vt:lpstr>
      <vt:lpstr>Entity Relationship Model</vt:lpstr>
      <vt:lpstr>Entity Relationship Model</vt:lpstr>
      <vt:lpstr>Entity Relationship Model</vt:lpstr>
      <vt:lpstr>Entity Relationship Model</vt:lpstr>
      <vt:lpstr>Entity Relationship Model</vt:lpstr>
      <vt:lpstr>Entity Relationship Model</vt:lpstr>
      <vt:lpstr>Stored Procedures</vt:lpstr>
      <vt:lpstr>Indexes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Aufbau der RPG Datenbank</dc:title>
  <dc:creator>Martin Gaffke</dc:creator>
  <cp:lastModifiedBy>Martin Gaffke</cp:lastModifiedBy>
  <cp:revision>1</cp:revision>
  <dcterms:created xsi:type="dcterms:W3CDTF">2024-03-13T08:01:28Z</dcterms:created>
  <dcterms:modified xsi:type="dcterms:W3CDTF">2024-03-15T10:36:44Z</dcterms:modified>
</cp:coreProperties>
</file>