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F6943-2EAA-48C5-B0BE-602F070B268C}" v="8" dt="2024-05-28T06:57:41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205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2C9A8-C0DC-D820-608E-77CDA69F3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22D6-CB3D-CFD7-0087-B71EEB56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63A73-5571-6672-41B6-DD889363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19AD0-1818-67CF-2B27-206718B5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69BF5-745E-943D-277D-B6B4A88E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89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8BD9B-0EE0-BD9F-E883-41504AE4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A8F592-CB2F-1F2D-99BB-61B297AC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A027CD-BF0F-7DBE-DA57-C5B5DE70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BCA4F-C8BC-7C05-1485-605BDFD9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2FE080-3FC4-AB32-1A1F-8CC9300D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843DF9-A01F-7A9F-CE7F-562061DD6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78500A-C856-2707-E8FC-89C03268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127C8-DB72-A789-AE94-803E2B70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EBDF4-BD3B-4986-A85A-59731128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D6D4F-5727-3293-D1C9-05A1ED06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6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CE9C2-B7E6-280B-DD22-761D416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12955-9575-ED8C-A8CD-4573601E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31AF60-8BCA-EFFE-05A3-32B49C30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EAF88F-CE1E-FA12-BF72-253A3A3A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98B96-9AFB-47DE-85F7-10EDAB1F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00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7591E-DDFE-7F8A-E003-CF3291A9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BD515A-8D69-F1B8-6B67-A576F191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0C189-ACBE-66CD-0D48-F70F5629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5C269-46AD-CD7C-C6FF-DA2A4FAE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4B36C-063A-9B19-7DA2-A59A960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7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C897-F293-BB16-EE2A-9855439C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A92A8-7CC0-9617-8D01-80FFE8EFD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CAEEF6-49CD-1FB5-E79F-2F90259F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9998FA-627B-38C7-F655-55A9AAF3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97E799-2DB2-A0FE-EE44-84C42706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E66C7-9A4E-A372-BE22-C7720268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C928F-F560-17DB-9837-8243627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8A1CDE-584C-6BAE-6174-8ABBD8BC7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FDF84E-8B1F-0AA7-B286-35A27803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45F48B-FB14-6E0B-E0A8-73EDA269A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F20E7-289C-9E88-9011-67883474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9E67D2-C29B-D4CC-FA0E-26CF7A47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B48AAC-A4AF-C638-0B2D-17A38B02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86EB8C-AE5B-0586-2354-903824E3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7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EC6D2-4C89-B10E-0EF8-56B0E882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E5B21-AEC5-E11D-99D3-0CD02690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35DE8A-F571-A6B9-C3BF-7A5B457C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F9789-593D-1035-C2D3-5E1E5FE2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F59C2E-BF24-415F-4F23-B74144DD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F3010-3E97-BBA5-B8A3-451DE153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43D9E4-720F-8FA5-76A8-2DF4ED8D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80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D70-5F03-1CD7-A34D-750A924E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B0AE4-EF02-FA69-6848-676E6C01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B7F2A-66D4-3301-1784-C3C3AEFE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AA4E52-8060-EC40-9A82-5CC31BD0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3B630-DE42-1935-EE13-A3855D5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CFF71-6E64-DE56-8A95-60B653F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07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C8189-A15C-9FDB-BA3B-E5B27916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0BC3F7-C47A-990D-F305-813F774B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4A5380-1864-3BA7-55DF-3451C5B69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47A36-808F-6973-5D04-AC19376C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382CB-0B1E-3BF6-730E-7F93C84F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BE1872-AF19-8C69-C79F-B5F958A3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61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63F2DF-C089-715B-9AEF-D93325F0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CA2F34-00C0-2332-257C-D8F4DA9D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41D05-C754-6F61-DC32-4C8C0EF1D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FDEC1-D995-44F4-B69D-7D22C29F415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AEEA2-98E8-2A1F-2E38-5C6F7DE7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5C9B8-C929-6703-A2AE-F7846808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14DC4-7E9B-4BFD-A5A0-D95BD6BE6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4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257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876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8" y="10445902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71" y="8802541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63434" y="8122456"/>
            <a:ext cx="275199" cy="2751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9" y="7423096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1612158" y="4093331"/>
            <a:ext cx="8916142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69" y="4634805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63432" y="4292812"/>
            <a:ext cx="275199" cy="2751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8" y="3996638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1612158" y="4093331"/>
            <a:ext cx="8916142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9" y="5476394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9AEBA2-2932-A279-C88B-41F1D55136C4}"/>
              </a:ext>
            </a:extLst>
          </p:cNvPr>
          <p:cNvSpPr/>
          <p:nvPr/>
        </p:nvSpPr>
        <p:spPr>
          <a:xfrm rot="2700000">
            <a:off x="11674941" y="9927401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83D3C50-AEF8-6BF1-F6F1-FA457555C479}"/>
              </a:ext>
            </a:extLst>
          </p:cNvPr>
          <p:cNvSpPr/>
          <p:nvPr/>
        </p:nvSpPr>
        <p:spPr>
          <a:xfrm rot="2700000">
            <a:off x="11751390" y="8444942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BF1BB1D-4343-DE86-9AE9-551B7BFBAE3E}"/>
              </a:ext>
            </a:extLst>
          </p:cNvPr>
          <p:cNvSpPr/>
          <p:nvPr/>
        </p:nvSpPr>
        <p:spPr>
          <a:xfrm rot="2700000">
            <a:off x="11320170" y="7775014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B536B8-835C-9E07-778D-62206BCBAEBA}"/>
              </a:ext>
            </a:extLst>
          </p:cNvPr>
          <p:cNvSpPr/>
          <p:nvPr/>
        </p:nvSpPr>
        <p:spPr>
          <a:xfrm rot="2700000">
            <a:off x="11814762" y="7164208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B405FDB1-7E87-7D4C-4370-672F705BBE37}"/>
              </a:ext>
            </a:extLst>
          </p:cNvPr>
          <p:cNvSpPr txBox="1">
            <a:spLocks/>
          </p:cNvSpPr>
          <p:nvPr/>
        </p:nvSpPr>
        <p:spPr>
          <a:xfrm>
            <a:off x="639182" y="7676905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741B12CB-E1DE-B860-F4B9-7A336A83AAC0}"/>
              </a:ext>
            </a:extLst>
          </p:cNvPr>
          <p:cNvSpPr txBox="1">
            <a:spLocks/>
          </p:cNvSpPr>
          <p:nvPr/>
        </p:nvSpPr>
        <p:spPr>
          <a:xfrm>
            <a:off x="707469" y="12227080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algn="l"/>
            <a:endParaRPr lang="de-DE" dirty="0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7EAA69C9-1F85-CFF7-542D-D5696E70A3F9}"/>
              </a:ext>
            </a:extLst>
          </p:cNvPr>
          <p:cNvSpPr/>
          <p:nvPr/>
        </p:nvSpPr>
        <p:spPr>
          <a:xfrm>
            <a:off x="11972924" y="11175690"/>
            <a:ext cx="438150" cy="4381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00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2B142-04DB-8E0A-5792-9BA9BBAD4083}"/>
              </a:ext>
            </a:extLst>
          </p:cNvPr>
          <p:cNvSpPr/>
          <p:nvPr/>
        </p:nvSpPr>
        <p:spPr>
          <a:xfrm rot="2700000">
            <a:off x="631470" y="-5106706"/>
            <a:ext cx="516105" cy="5161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0F8D4E-4BD7-D344-DF19-65CEE8A01866}"/>
              </a:ext>
            </a:extLst>
          </p:cNvPr>
          <p:cNvSpPr/>
          <p:nvPr/>
        </p:nvSpPr>
        <p:spPr>
          <a:xfrm rot="2700000">
            <a:off x="416082" y="-6476154"/>
            <a:ext cx="369900" cy="3699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CBB20-8F6C-DCF4-A7BA-FBE417E21292}"/>
              </a:ext>
            </a:extLst>
          </p:cNvPr>
          <p:cNvSpPr/>
          <p:nvPr/>
        </p:nvSpPr>
        <p:spPr>
          <a:xfrm rot="2700000">
            <a:off x="525768" y="-3966261"/>
            <a:ext cx="150526" cy="15052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524581" y="1995249"/>
            <a:ext cx="11634841" cy="2076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89CC7A-399F-D0C6-3BEE-7EE563788AAB}"/>
              </a:ext>
            </a:extLst>
          </p:cNvPr>
          <p:cNvSpPr/>
          <p:nvPr/>
        </p:nvSpPr>
        <p:spPr>
          <a:xfrm rot="2700000">
            <a:off x="-356869" y="-2486505"/>
            <a:ext cx="1762898" cy="176289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F25FCB8-5E00-2029-F923-426452076CB5}"/>
              </a:ext>
            </a:extLst>
          </p:cNvPr>
          <p:cNvSpPr txBox="1">
            <a:spLocks/>
          </p:cNvSpPr>
          <p:nvPr/>
        </p:nvSpPr>
        <p:spPr>
          <a:xfrm>
            <a:off x="639182" y="498161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6F00A4-ECC3-2111-3F05-4400E324377A}"/>
              </a:ext>
            </a:extLst>
          </p:cNvPr>
          <p:cNvSpPr txBox="1">
            <a:spLocks/>
          </p:cNvSpPr>
          <p:nvPr/>
        </p:nvSpPr>
        <p:spPr>
          <a:xfrm>
            <a:off x="707469" y="1575168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algn="l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DE95AFB-9BE8-27F7-DE22-8BAEF6910DF5}"/>
              </a:ext>
            </a:extLst>
          </p:cNvPr>
          <p:cNvSpPr/>
          <p:nvPr/>
        </p:nvSpPr>
        <p:spPr>
          <a:xfrm rot="2700000">
            <a:off x="11674941" y="6286131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2C19DC-1FD2-3F60-BDF6-4B15640D7921}"/>
              </a:ext>
            </a:extLst>
          </p:cNvPr>
          <p:cNvSpPr/>
          <p:nvPr/>
        </p:nvSpPr>
        <p:spPr>
          <a:xfrm rot="2700000">
            <a:off x="11751389" y="5500139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E42257-DD9C-595A-4A87-A950AB3A3FFE}"/>
              </a:ext>
            </a:extLst>
          </p:cNvPr>
          <p:cNvSpPr/>
          <p:nvPr/>
        </p:nvSpPr>
        <p:spPr>
          <a:xfrm rot="2700000">
            <a:off x="11320169" y="5020944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D579BE-8C7E-106D-836B-2458A3FE8A03}"/>
              </a:ext>
            </a:extLst>
          </p:cNvPr>
          <p:cNvSpPr/>
          <p:nvPr/>
        </p:nvSpPr>
        <p:spPr>
          <a:xfrm rot="2700000">
            <a:off x="11814762" y="4551638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19526449-E4AC-28BA-A7C2-85264BE5AC12}"/>
              </a:ext>
            </a:extLst>
          </p:cNvPr>
          <p:cNvSpPr/>
          <p:nvPr/>
        </p:nvSpPr>
        <p:spPr>
          <a:xfrm>
            <a:off x="11972924" y="6584114"/>
            <a:ext cx="438150" cy="4381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90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A0C89-C9B5-139D-2F88-6CF1CFA67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68463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Model View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F8A13-0EEB-C5F2-3DCA-20DEBC4D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895853"/>
            <a:ext cx="9144000" cy="1655762"/>
          </a:xfrm>
        </p:spPr>
        <p:txBody>
          <a:bodyPr/>
          <a:lstStyle/>
          <a:p>
            <a:r>
              <a:rPr lang="de-DE" dirty="0"/>
              <a:t>Rollenspiel Datenbank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DEE11-4006-BF26-9EA9-6E46E678744F}"/>
              </a:ext>
            </a:extLst>
          </p:cNvPr>
          <p:cNvSpPr/>
          <p:nvPr/>
        </p:nvSpPr>
        <p:spPr>
          <a:xfrm>
            <a:off x="524581" y="-1245367"/>
            <a:ext cx="11634841" cy="14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F25FCB8-5E00-2029-F923-426452076CB5}"/>
              </a:ext>
            </a:extLst>
          </p:cNvPr>
          <p:cNvSpPr txBox="1">
            <a:spLocks/>
          </p:cNvSpPr>
          <p:nvPr/>
        </p:nvSpPr>
        <p:spPr>
          <a:xfrm>
            <a:off x="639182" y="-3252733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Inhalte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6F00A4-ECC3-2111-3F05-4400E324377A}"/>
              </a:ext>
            </a:extLst>
          </p:cNvPr>
          <p:cNvSpPr txBox="1">
            <a:spLocks/>
          </p:cNvSpPr>
          <p:nvPr/>
        </p:nvSpPr>
        <p:spPr>
          <a:xfrm>
            <a:off x="707469" y="-2225775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CSS-Layout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Installationsvoraussetzungen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Änderungen der Connection von </a:t>
            </a:r>
            <a:r>
              <a:rPr lang="de-DE" dirty="0" err="1"/>
              <a:t>LocalDB</a:t>
            </a:r>
            <a:r>
              <a:rPr lang="de-DE" dirty="0"/>
              <a:t> auf SQLEXPRESS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DE95AFB-9BE8-27F7-DE22-8BAEF6910DF5}"/>
              </a:ext>
            </a:extLst>
          </p:cNvPr>
          <p:cNvSpPr/>
          <p:nvPr/>
        </p:nvSpPr>
        <p:spPr>
          <a:xfrm rot="2700000">
            <a:off x="11674941" y="-3063368"/>
            <a:ext cx="1034116" cy="10341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2C19DC-1FD2-3F60-BDF6-4B15640D7921}"/>
              </a:ext>
            </a:extLst>
          </p:cNvPr>
          <p:cNvSpPr/>
          <p:nvPr/>
        </p:nvSpPr>
        <p:spPr>
          <a:xfrm rot="2700000">
            <a:off x="11751389" y="-3849360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E42257-DD9C-595A-4A87-A950AB3A3FFE}"/>
              </a:ext>
            </a:extLst>
          </p:cNvPr>
          <p:cNvSpPr/>
          <p:nvPr/>
        </p:nvSpPr>
        <p:spPr>
          <a:xfrm rot="2700000">
            <a:off x="11320169" y="-4328555"/>
            <a:ext cx="473711" cy="4737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D579BE-8C7E-106D-836B-2458A3FE8A03}"/>
              </a:ext>
            </a:extLst>
          </p:cNvPr>
          <p:cNvSpPr/>
          <p:nvPr/>
        </p:nvSpPr>
        <p:spPr>
          <a:xfrm rot="2700000">
            <a:off x="11814762" y="-4797861"/>
            <a:ext cx="285525" cy="285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!! toBG">
            <a:extLst>
              <a:ext uri="{FF2B5EF4-FFF2-40B4-BE49-F238E27FC236}">
                <a16:creationId xmlns:a16="http://schemas.microsoft.com/office/drawing/2014/main" id="{ECCDFB1F-95E9-E48F-5719-8AE334CBD76E}"/>
              </a:ext>
            </a:extLst>
          </p:cNvPr>
          <p:cNvSpPr/>
          <p:nvPr/>
        </p:nvSpPr>
        <p:spPr>
          <a:xfrm>
            <a:off x="-1597252" y="-4246167"/>
            <a:ext cx="15691303" cy="1569130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!! rect1">
            <a:extLst>
              <a:ext uri="{FF2B5EF4-FFF2-40B4-BE49-F238E27FC236}">
                <a16:creationId xmlns:a16="http://schemas.microsoft.com/office/drawing/2014/main" id="{A2D842B2-F679-38E6-1A1D-3D59446233EF}"/>
              </a:ext>
            </a:extLst>
          </p:cNvPr>
          <p:cNvSpPr/>
          <p:nvPr/>
        </p:nvSpPr>
        <p:spPr>
          <a:xfrm>
            <a:off x="0" y="-1031507"/>
            <a:ext cx="12192000" cy="7048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!! rect3">
            <a:extLst>
              <a:ext uri="{FF2B5EF4-FFF2-40B4-BE49-F238E27FC236}">
                <a16:creationId xmlns:a16="http://schemas.microsoft.com/office/drawing/2014/main" id="{709AC853-E8D8-8FB3-F7D2-90BDC72D972B}"/>
              </a:ext>
            </a:extLst>
          </p:cNvPr>
          <p:cNvSpPr/>
          <p:nvPr/>
        </p:nvSpPr>
        <p:spPr>
          <a:xfrm>
            <a:off x="12159422" y="704850"/>
            <a:ext cx="2438400" cy="6153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!! rect2">
            <a:extLst>
              <a:ext uri="{FF2B5EF4-FFF2-40B4-BE49-F238E27FC236}">
                <a16:creationId xmlns:a16="http://schemas.microsoft.com/office/drawing/2014/main" id="{52C9E914-5445-7B60-D0B4-34E58F1315A9}"/>
              </a:ext>
            </a:extLst>
          </p:cNvPr>
          <p:cNvSpPr/>
          <p:nvPr/>
        </p:nvSpPr>
        <p:spPr>
          <a:xfrm>
            <a:off x="-2642382" y="704850"/>
            <a:ext cx="2438400" cy="6153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16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 toBG">
            <a:extLst>
              <a:ext uri="{FF2B5EF4-FFF2-40B4-BE49-F238E27FC236}">
                <a16:creationId xmlns:a16="http://schemas.microsoft.com/office/drawing/2014/main" id="{403D9279-8A3F-0520-5F80-7FABDC3B380E}"/>
              </a:ext>
            </a:extLst>
          </p:cNvPr>
          <p:cNvSpPr/>
          <p:nvPr/>
        </p:nvSpPr>
        <p:spPr>
          <a:xfrm>
            <a:off x="-696686" y="-580571"/>
            <a:ext cx="12888686" cy="7438571"/>
          </a:xfrm>
          <a:custGeom>
            <a:avLst/>
            <a:gdLst>
              <a:gd name="connsiteX0" fmla="*/ 0 w 12192000"/>
              <a:gd name="connsiteY0" fmla="*/ 0 h 6858000"/>
              <a:gd name="connsiteX1" fmla="*/ 12161400 w 12192000"/>
              <a:gd name="connsiteY1" fmla="*/ 0 h 6858000"/>
              <a:gd name="connsiteX2" fmla="*/ 12192000 w 12192000"/>
              <a:gd name="connsiteY2" fmla="*/ 47731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61400" y="0"/>
                </a:lnTo>
                <a:lnTo>
                  <a:pt x="12192000" y="4773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3" name="!! rect3">
            <a:extLst>
              <a:ext uri="{FF2B5EF4-FFF2-40B4-BE49-F238E27FC236}">
                <a16:creationId xmlns:a16="http://schemas.microsoft.com/office/drawing/2014/main" id="{C6CAB5D7-C761-7646-609B-ECBC640BD9D7}"/>
              </a:ext>
            </a:extLst>
          </p:cNvPr>
          <p:cNvSpPr/>
          <p:nvPr/>
        </p:nvSpPr>
        <p:spPr>
          <a:xfrm>
            <a:off x="9753600" y="704850"/>
            <a:ext cx="2438400" cy="6153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223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!! rect2">
            <a:extLst>
              <a:ext uri="{FF2B5EF4-FFF2-40B4-BE49-F238E27FC236}">
                <a16:creationId xmlns:a16="http://schemas.microsoft.com/office/drawing/2014/main" id="{B91675B2-F399-8638-C28B-E17648918E5D}"/>
              </a:ext>
            </a:extLst>
          </p:cNvPr>
          <p:cNvSpPr/>
          <p:nvPr/>
        </p:nvSpPr>
        <p:spPr>
          <a:xfrm>
            <a:off x="0" y="704850"/>
            <a:ext cx="2438400" cy="6153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223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!! rect1">
            <a:extLst>
              <a:ext uri="{FF2B5EF4-FFF2-40B4-BE49-F238E27FC236}">
                <a16:creationId xmlns:a16="http://schemas.microsoft.com/office/drawing/2014/main" id="{26F6E83E-8C53-2495-F9FD-5ADD4A081C62}"/>
              </a:ext>
            </a:extLst>
          </p:cNvPr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3937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EE15E6-43F5-A060-96BF-B7C865A07CC4}"/>
              </a:ext>
            </a:extLst>
          </p:cNvPr>
          <p:cNvSpPr txBox="1">
            <a:spLocks/>
          </p:cNvSpPr>
          <p:nvPr/>
        </p:nvSpPr>
        <p:spPr>
          <a:xfrm>
            <a:off x="639182" y="7562850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Installationsvorraussetzungen</a:t>
            </a:r>
            <a:endParaRPr lang="de-DE" b="1" dirty="0">
              <a:solidFill>
                <a:schemeClr val="tx2">
                  <a:lumMod val="75000"/>
                  <a:lumOff val="25000"/>
                </a:schemeClr>
              </a:solidFill>
              <a:latin typeface="Gotham" panose="02000504050000020004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810A55-5633-D62C-1F1F-59C5454F2959}"/>
              </a:ext>
            </a:extLst>
          </p:cNvPr>
          <p:cNvSpPr txBox="1">
            <a:spLocks/>
          </p:cNvSpPr>
          <p:nvPr/>
        </p:nvSpPr>
        <p:spPr>
          <a:xfrm>
            <a:off x="707469" y="8639857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Windows System (mind. 8.1)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Visual Studio Community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214618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 toBG">
            <a:extLst>
              <a:ext uri="{FF2B5EF4-FFF2-40B4-BE49-F238E27FC236}">
                <a16:creationId xmlns:a16="http://schemas.microsoft.com/office/drawing/2014/main" id="{403D9279-8A3F-0520-5F80-7FABDC3B38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61400 w 12192000"/>
              <a:gd name="connsiteY1" fmla="*/ 0 h 6858000"/>
              <a:gd name="connsiteX2" fmla="*/ 12192000 w 12192000"/>
              <a:gd name="connsiteY2" fmla="*/ 47731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61400" y="0"/>
                </a:lnTo>
                <a:lnTo>
                  <a:pt x="12192000" y="4773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3" name="!! rect3">
            <a:extLst>
              <a:ext uri="{FF2B5EF4-FFF2-40B4-BE49-F238E27FC236}">
                <a16:creationId xmlns:a16="http://schemas.microsoft.com/office/drawing/2014/main" id="{C6CAB5D7-C761-7646-609B-ECBC640BD9D7}"/>
              </a:ext>
            </a:extLst>
          </p:cNvPr>
          <p:cNvSpPr/>
          <p:nvPr/>
        </p:nvSpPr>
        <p:spPr>
          <a:xfrm>
            <a:off x="15039054" y="-495300"/>
            <a:ext cx="2438400" cy="7353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!! rect2">
            <a:extLst>
              <a:ext uri="{FF2B5EF4-FFF2-40B4-BE49-F238E27FC236}">
                <a16:creationId xmlns:a16="http://schemas.microsoft.com/office/drawing/2014/main" id="{B91675B2-F399-8638-C28B-E17648918E5D}"/>
              </a:ext>
            </a:extLst>
          </p:cNvPr>
          <p:cNvSpPr/>
          <p:nvPr/>
        </p:nvSpPr>
        <p:spPr>
          <a:xfrm>
            <a:off x="-5701393" y="-495300"/>
            <a:ext cx="2438400" cy="7353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490DB8-E42E-8C0D-A805-ACFAB418D487}"/>
              </a:ext>
            </a:extLst>
          </p:cNvPr>
          <p:cNvSpPr txBox="1">
            <a:spLocks/>
          </p:cNvSpPr>
          <p:nvPr/>
        </p:nvSpPr>
        <p:spPr>
          <a:xfrm>
            <a:off x="639182" y="704850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Installationsvorraussetzungen</a:t>
            </a:r>
            <a:endParaRPr lang="de-DE" b="1" dirty="0">
              <a:solidFill>
                <a:schemeClr val="tx2">
                  <a:lumMod val="75000"/>
                  <a:lumOff val="25000"/>
                </a:schemeClr>
              </a:solidFill>
              <a:latin typeface="Gotham" panose="02000504050000020004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DDEE98-B39A-06BD-64E8-72DC8F1A721B}"/>
              </a:ext>
            </a:extLst>
          </p:cNvPr>
          <p:cNvSpPr txBox="1">
            <a:spLocks/>
          </p:cNvSpPr>
          <p:nvPr/>
        </p:nvSpPr>
        <p:spPr>
          <a:xfrm>
            <a:off x="707469" y="1781857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Windows System (mind. 8.1)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Visual Studio Community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.NET Framework</a:t>
            </a:r>
          </a:p>
        </p:txBody>
      </p:sp>
      <p:sp>
        <p:nvSpPr>
          <p:cNvPr id="21" name="!! rect1">
            <a:extLst>
              <a:ext uri="{FF2B5EF4-FFF2-40B4-BE49-F238E27FC236}">
                <a16:creationId xmlns:a16="http://schemas.microsoft.com/office/drawing/2014/main" id="{26F6E83E-8C53-2495-F9FD-5ADD4A081C62}"/>
              </a:ext>
            </a:extLst>
          </p:cNvPr>
          <p:cNvSpPr/>
          <p:nvPr/>
        </p:nvSpPr>
        <p:spPr>
          <a:xfrm>
            <a:off x="0" y="-1200150"/>
            <a:ext cx="12192000" cy="7048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BB46791-F56B-C8A2-D4E3-40363FB722F9}"/>
              </a:ext>
            </a:extLst>
          </p:cNvPr>
          <p:cNvSpPr txBox="1">
            <a:spLocks/>
          </p:cNvSpPr>
          <p:nvPr/>
        </p:nvSpPr>
        <p:spPr>
          <a:xfrm>
            <a:off x="639182" y="8543310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Danke für das Zuhören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B578FA6E-4F5F-A54E-E80D-987860BB8D84}"/>
              </a:ext>
            </a:extLst>
          </p:cNvPr>
          <p:cNvSpPr txBox="1">
            <a:spLocks/>
          </p:cNvSpPr>
          <p:nvPr/>
        </p:nvSpPr>
        <p:spPr>
          <a:xfrm>
            <a:off x="707469" y="9620317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Jetzt zum Praktischen Teil!</a:t>
            </a:r>
          </a:p>
        </p:txBody>
      </p:sp>
    </p:spTree>
    <p:extLst>
      <p:ext uri="{BB962C8B-B14F-4D97-AF65-F5344CB8AC3E}">
        <p14:creationId xmlns:p14="http://schemas.microsoft.com/office/powerpoint/2010/main" val="379649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 toBG">
            <a:extLst>
              <a:ext uri="{FF2B5EF4-FFF2-40B4-BE49-F238E27FC236}">
                <a16:creationId xmlns:a16="http://schemas.microsoft.com/office/drawing/2014/main" id="{403D9279-8A3F-0520-5F80-7FABDC3B380E}"/>
              </a:ext>
            </a:extLst>
          </p:cNvPr>
          <p:cNvSpPr/>
          <p:nvPr/>
        </p:nvSpPr>
        <p:spPr>
          <a:xfrm>
            <a:off x="0" y="-6995886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61400 w 12192000"/>
              <a:gd name="connsiteY1" fmla="*/ 0 h 6858000"/>
              <a:gd name="connsiteX2" fmla="*/ 12192000 w 12192000"/>
              <a:gd name="connsiteY2" fmla="*/ 47731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61400" y="0"/>
                </a:lnTo>
                <a:lnTo>
                  <a:pt x="12192000" y="47731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3" name="!! rect3">
            <a:extLst>
              <a:ext uri="{FF2B5EF4-FFF2-40B4-BE49-F238E27FC236}">
                <a16:creationId xmlns:a16="http://schemas.microsoft.com/office/drawing/2014/main" id="{C6CAB5D7-C761-7646-609B-ECBC640BD9D7}"/>
              </a:ext>
            </a:extLst>
          </p:cNvPr>
          <p:cNvSpPr/>
          <p:nvPr/>
        </p:nvSpPr>
        <p:spPr>
          <a:xfrm>
            <a:off x="15039054" y="-495300"/>
            <a:ext cx="2438400" cy="7353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!! rect2">
            <a:extLst>
              <a:ext uri="{FF2B5EF4-FFF2-40B4-BE49-F238E27FC236}">
                <a16:creationId xmlns:a16="http://schemas.microsoft.com/office/drawing/2014/main" id="{B91675B2-F399-8638-C28B-E17648918E5D}"/>
              </a:ext>
            </a:extLst>
          </p:cNvPr>
          <p:cNvSpPr/>
          <p:nvPr/>
        </p:nvSpPr>
        <p:spPr>
          <a:xfrm>
            <a:off x="-5701393" y="-495300"/>
            <a:ext cx="2438400" cy="7353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490DB8-E42E-8C0D-A805-ACFAB418D487}"/>
              </a:ext>
            </a:extLst>
          </p:cNvPr>
          <p:cNvSpPr txBox="1">
            <a:spLocks/>
          </p:cNvSpPr>
          <p:nvPr/>
        </p:nvSpPr>
        <p:spPr>
          <a:xfrm>
            <a:off x="639182" y="-5462294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Installationsvorraussetzungen</a:t>
            </a:r>
            <a:endParaRPr lang="de-DE" b="1" dirty="0">
              <a:solidFill>
                <a:schemeClr val="tx2">
                  <a:lumMod val="75000"/>
                  <a:lumOff val="25000"/>
                </a:schemeClr>
              </a:solidFill>
              <a:latin typeface="Gotham" panose="02000504050000020004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DDEE98-B39A-06BD-64E8-72DC8F1A721B}"/>
              </a:ext>
            </a:extLst>
          </p:cNvPr>
          <p:cNvSpPr txBox="1">
            <a:spLocks/>
          </p:cNvSpPr>
          <p:nvPr/>
        </p:nvSpPr>
        <p:spPr>
          <a:xfrm>
            <a:off x="707469" y="-2340245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Windows System (mind. 8.1)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Visual Studio Community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.NET Framework</a:t>
            </a:r>
          </a:p>
        </p:txBody>
      </p:sp>
      <p:sp>
        <p:nvSpPr>
          <p:cNvPr id="21" name="!! rect1">
            <a:extLst>
              <a:ext uri="{FF2B5EF4-FFF2-40B4-BE49-F238E27FC236}">
                <a16:creationId xmlns:a16="http://schemas.microsoft.com/office/drawing/2014/main" id="{26F6E83E-8C53-2495-F9FD-5ADD4A081C62}"/>
              </a:ext>
            </a:extLst>
          </p:cNvPr>
          <p:cNvSpPr/>
          <p:nvPr/>
        </p:nvSpPr>
        <p:spPr>
          <a:xfrm>
            <a:off x="0" y="-1200150"/>
            <a:ext cx="12192000" cy="7048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30C431B-AC99-4049-13F9-87C5ADF18950}"/>
              </a:ext>
            </a:extLst>
          </p:cNvPr>
          <p:cNvSpPr txBox="1">
            <a:spLocks/>
          </p:cNvSpPr>
          <p:nvPr/>
        </p:nvSpPr>
        <p:spPr>
          <a:xfrm>
            <a:off x="639182" y="2378484"/>
            <a:ext cx="11218436" cy="984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chemeClr val="tx2">
                    <a:lumMod val="75000"/>
                    <a:lumOff val="25000"/>
                  </a:schemeClr>
                </a:solidFill>
                <a:latin typeface="Gotham" panose="02000504050000020004" pitchFamily="2" charset="0"/>
              </a:rPr>
              <a:t>Danke für das Zuhören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28738423-88C2-D884-F60D-AA900CCC1865}"/>
              </a:ext>
            </a:extLst>
          </p:cNvPr>
          <p:cNvSpPr txBox="1">
            <a:spLocks/>
          </p:cNvSpPr>
          <p:nvPr/>
        </p:nvSpPr>
        <p:spPr>
          <a:xfrm>
            <a:off x="707469" y="3455491"/>
            <a:ext cx="11150149" cy="44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Jetzt zum Praktischen Teil!</a:t>
            </a:r>
          </a:p>
        </p:txBody>
      </p:sp>
    </p:spTree>
    <p:extLst>
      <p:ext uri="{BB962C8B-B14F-4D97-AF65-F5344CB8AC3E}">
        <p14:creationId xmlns:p14="http://schemas.microsoft.com/office/powerpoint/2010/main" val="3248887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Gotham</vt:lpstr>
      <vt:lpstr>Office</vt:lpstr>
      <vt:lpstr>Model View Controller</vt:lpstr>
      <vt:lpstr>Model View Controller</vt:lpstr>
      <vt:lpstr>Model View Controller</vt:lpstr>
      <vt:lpstr>Model View Controller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</dc:title>
  <dc:creator>Martin Gaffke</dc:creator>
  <cp:lastModifiedBy>Martin Gaffke</cp:lastModifiedBy>
  <cp:revision>2</cp:revision>
  <dcterms:created xsi:type="dcterms:W3CDTF">2024-05-27T09:37:51Z</dcterms:created>
  <dcterms:modified xsi:type="dcterms:W3CDTF">2024-05-28T08:25:41Z</dcterms:modified>
</cp:coreProperties>
</file>