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6943-2EAA-48C5-B0BE-602F070B268C}" v="8" dt="2024-05-28T06:57:4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80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C9A8-C0DC-D820-608E-77CDA69F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22D6-CB3D-CFD7-0087-B71EEB56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63A73-5571-6672-41B6-DD889363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19AD0-1818-67CF-2B27-206718B5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69BF5-745E-943D-277D-B6B4A88E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8BD9B-0EE0-BD9F-E883-41504AE4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A8F592-CB2F-1F2D-99BB-61B297AC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027CD-BF0F-7DBE-DA57-C5B5DE7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BCA4F-C8BC-7C05-1485-605BDFD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FE080-3FC4-AB32-1A1F-8CC9300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43DF9-A01F-7A9F-CE7F-562061DD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8500A-C856-2707-E8FC-89C0326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27C8-DB72-A789-AE94-803E2B7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BDF4-BD3B-4986-A85A-59731128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D6D4F-5727-3293-D1C9-05A1ED0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CE9C2-B7E6-280B-DD22-761D416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12955-9575-ED8C-A8CD-4573601E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1AF60-8BCA-EFFE-05A3-32B49C3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F88F-CE1E-FA12-BF72-253A3A3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98B96-9AFB-47DE-85F7-10EDAB1F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7591E-DDFE-7F8A-E003-CF3291A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D515A-8D69-F1B8-6B67-A576F191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C189-ACBE-66CD-0D48-F70F5629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5C269-46AD-CD7C-C6FF-DA2A4FA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4B36C-063A-9B19-7DA2-A59A960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C897-F293-BB16-EE2A-9855439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A92A8-7CC0-9617-8D01-80FFE8EF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AEEF6-49CD-1FB5-E79F-2F90259F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998FA-627B-38C7-F655-55A9AAF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7E799-2DB2-A0FE-EE44-84C4270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E66C7-9A4E-A372-BE22-C772026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C928F-F560-17DB-9837-8243627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A1CDE-584C-6BAE-6174-8ABBD8BC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FDF84E-8B1F-0AA7-B286-35A27803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45F48B-FB14-6E0B-E0A8-73EDA269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F20E7-289C-9E88-9011-67883474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9E67D2-C29B-D4CC-FA0E-26CF7A4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48AAC-A4AF-C638-0B2D-17A38B02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86EB8C-AE5B-0586-2354-903824E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EC6D2-4C89-B10E-0EF8-56B0E88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E5B21-AEC5-E11D-99D3-0CD0269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5DE8A-F571-A6B9-C3BF-7A5B457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F9789-593D-1035-C2D3-5E1E5FE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F59C2E-BF24-415F-4F23-B74144D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F3010-3E97-BBA5-B8A3-451DE153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3D9E4-720F-8FA5-76A8-2DF4ED8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D70-5F03-1CD7-A34D-750A924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0AE4-EF02-FA69-6848-676E6C01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B7F2A-66D4-3301-1784-C3C3AEFE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A4E52-8060-EC40-9A82-5CC31BD0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3B630-DE42-1935-EE13-A3855D5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FF71-6E64-DE56-8A95-60B653F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8189-A15C-9FDB-BA3B-E5B27916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BC3F7-C47A-990D-F305-813F774B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4A5380-1864-3BA7-55DF-3451C5B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7A36-808F-6973-5D04-AC19376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382CB-0B1E-3BF6-730E-7F93C84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E1872-AF19-8C69-C79F-B5F958A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63F2DF-C089-715B-9AEF-D93325F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A2F34-00C0-2332-257C-D8F4DA9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41D05-C754-6F61-DC32-4C8C0EF1D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AEEA2-98E8-2A1F-2E38-5C6F7DE7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5C9B8-C929-6703-A2AE-F7846808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257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876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8" y="10445902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1" y="8802541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4" y="8122456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9" y="7423096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69" y="4634805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2" y="4292812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3996638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5476394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9AEBA2-2932-A279-C88B-41F1D55136C4}"/>
              </a:ext>
            </a:extLst>
          </p:cNvPr>
          <p:cNvSpPr/>
          <p:nvPr/>
        </p:nvSpPr>
        <p:spPr>
          <a:xfrm rot="2700000">
            <a:off x="11674941" y="992740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3D3C50-AEF8-6BF1-F6F1-FA457555C479}"/>
              </a:ext>
            </a:extLst>
          </p:cNvPr>
          <p:cNvSpPr/>
          <p:nvPr/>
        </p:nvSpPr>
        <p:spPr>
          <a:xfrm rot="2700000">
            <a:off x="11751390" y="8444942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F1BB1D-4343-DE86-9AE9-551B7BFBAE3E}"/>
              </a:ext>
            </a:extLst>
          </p:cNvPr>
          <p:cNvSpPr/>
          <p:nvPr/>
        </p:nvSpPr>
        <p:spPr>
          <a:xfrm rot="2700000">
            <a:off x="11320170" y="777501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B536B8-835C-9E07-778D-62206BCBAEBA}"/>
              </a:ext>
            </a:extLst>
          </p:cNvPr>
          <p:cNvSpPr/>
          <p:nvPr/>
        </p:nvSpPr>
        <p:spPr>
          <a:xfrm rot="2700000">
            <a:off x="11814762" y="716420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405FDB1-7E87-7D4C-4370-672F705BBE37}"/>
              </a:ext>
            </a:extLst>
          </p:cNvPr>
          <p:cNvSpPr txBox="1">
            <a:spLocks/>
          </p:cNvSpPr>
          <p:nvPr/>
        </p:nvSpPr>
        <p:spPr>
          <a:xfrm>
            <a:off x="639182" y="7676905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41B12CB-E1DE-B860-F4B9-7A336A83AAC0}"/>
              </a:ext>
            </a:extLst>
          </p:cNvPr>
          <p:cNvSpPr txBox="1">
            <a:spLocks/>
          </p:cNvSpPr>
          <p:nvPr/>
        </p:nvSpPr>
        <p:spPr>
          <a:xfrm>
            <a:off x="707469" y="12227080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7EAA69C9-1F85-CFF7-542D-D5696E70A3F9}"/>
              </a:ext>
            </a:extLst>
          </p:cNvPr>
          <p:cNvSpPr/>
          <p:nvPr/>
        </p:nvSpPr>
        <p:spPr>
          <a:xfrm>
            <a:off x="11972924" y="11175690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00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0" y="-5106706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16082" y="-6476154"/>
            <a:ext cx="369900" cy="369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-3966261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1995249"/>
            <a:ext cx="11634841" cy="207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-2486505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498161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1575168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E95AFB-9BE8-27F7-DE22-8BAEF6910DF5}"/>
              </a:ext>
            </a:extLst>
          </p:cNvPr>
          <p:cNvSpPr/>
          <p:nvPr/>
        </p:nvSpPr>
        <p:spPr>
          <a:xfrm rot="2700000">
            <a:off x="11674941" y="62861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2C19DC-1FD2-3F60-BDF6-4B15640D7921}"/>
              </a:ext>
            </a:extLst>
          </p:cNvPr>
          <p:cNvSpPr/>
          <p:nvPr/>
        </p:nvSpPr>
        <p:spPr>
          <a:xfrm rot="2700000">
            <a:off x="11751389" y="550013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E42257-DD9C-595A-4A87-A950AB3A3FFE}"/>
              </a:ext>
            </a:extLst>
          </p:cNvPr>
          <p:cNvSpPr/>
          <p:nvPr/>
        </p:nvSpPr>
        <p:spPr>
          <a:xfrm rot="2700000">
            <a:off x="11320169" y="502094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D579BE-8C7E-106D-836B-2458A3FE8A03}"/>
              </a:ext>
            </a:extLst>
          </p:cNvPr>
          <p:cNvSpPr/>
          <p:nvPr/>
        </p:nvSpPr>
        <p:spPr>
          <a:xfrm rot="2700000">
            <a:off x="11814762" y="455163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19526449-E4AC-28BA-A7C2-85264BE5AC12}"/>
              </a:ext>
            </a:extLst>
          </p:cNvPr>
          <p:cNvSpPr/>
          <p:nvPr/>
        </p:nvSpPr>
        <p:spPr>
          <a:xfrm>
            <a:off x="11972924" y="6584114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9500585-0C89-C25A-6B61-9CB7D429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167" y="25231540"/>
            <a:ext cx="13012334" cy="20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4246167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945F347-217A-8213-5A15-A4108B42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9035075"/>
            <a:ext cx="6720572" cy="14137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A97D2E-7324-A61C-538D-B62EFD00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38838"/>
            <a:ext cx="13012334" cy="2035613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4DF8376C-859E-A4C0-074B-7FD8A81396E8}"/>
              </a:ext>
            </a:extLst>
          </p:cNvPr>
          <p:cNvSpPr txBox="1">
            <a:spLocks/>
          </p:cNvSpPr>
          <p:nvPr/>
        </p:nvSpPr>
        <p:spPr>
          <a:xfrm>
            <a:off x="707469" y="25357809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7D5019B1-0DDA-35E8-9B13-5A796F5E480D}"/>
              </a:ext>
            </a:extLst>
          </p:cNvPr>
          <p:cNvSpPr txBox="1">
            <a:spLocks/>
          </p:cNvSpPr>
          <p:nvPr/>
        </p:nvSpPr>
        <p:spPr>
          <a:xfrm>
            <a:off x="707469" y="245037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65CE61F8-9196-EF46-C789-6DD4535B4F46}"/>
              </a:ext>
            </a:extLst>
          </p:cNvPr>
          <p:cNvSpPr txBox="1">
            <a:spLocks/>
          </p:cNvSpPr>
          <p:nvPr/>
        </p:nvSpPr>
        <p:spPr>
          <a:xfrm>
            <a:off x="707469" y="-3555632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16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749652" y="-13279021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259684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27486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DB5BF5-50D0-2FFC-42C3-23E53023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7861032"/>
            <a:ext cx="13012334" cy="20356130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F6DD0543-0CD8-6D19-4FB4-FCDBB3272DDE}"/>
              </a:ext>
            </a:extLst>
          </p:cNvPr>
          <p:cNvSpPr txBox="1">
            <a:spLocks/>
          </p:cNvSpPr>
          <p:nvPr/>
        </p:nvSpPr>
        <p:spPr>
          <a:xfrm>
            <a:off x="707468" y="9747360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D106833-D6F2-56C5-FF17-9BC962DE9D55}"/>
              </a:ext>
            </a:extLst>
          </p:cNvPr>
          <p:cNvSpPr txBox="1">
            <a:spLocks/>
          </p:cNvSpPr>
          <p:nvPr/>
        </p:nvSpPr>
        <p:spPr>
          <a:xfrm>
            <a:off x="639182" y="706036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4A5B2C-3BCF-A6DF-BD03-25729C9479F2}"/>
              </a:ext>
            </a:extLst>
          </p:cNvPr>
          <p:cNvSpPr/>
          <p:nvPr/>
        </p:nvSpPr>
        <p:spPr>
          <a:xfrm rot="2700000">
            <a:off x="-321116" y="105029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10BC72-02A8-FD13-5B01-9D75EFA1DEEF}"/>
              </a:ext>
            </a:extLst>
          </p:cNvPr>
          <p:cNvSpPr/>
          <p:nvPr/>
        </p:nvSpPr>
        <p:spPr>
          <a:xfrm rot="2700000">
            <a:off x="2438460" y="10060438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CB078D-F0FA-074F-1928-4E124F3D43EA}"/>
              </a:ext>
            </a:extLst>
          </p:cNvPr>
          <p:cNvSpPr/>
          <p:nvPr/>
        </p:nvSpPr>
        <p:spPr>
          <a:xfrm rot="2700000">
            <a:off x="-675887" y="818008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D224A-39F5-7E67-9990-EC24DBF6187B}"/>
              </a:ext>
            </a:extLst>
          </p:cNvPr>
          <p:cNvSpPr/>
          <p:nvPr/>
        </p:nvSpPr>
        <p:spPr>
          <a:xfrm rot="2700000">
            <a:off x="-181295" y="7155293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871BDF-56CA-7F8E-257B-43C36BFF085B}"/>
              </a:ext>
            </a:extLst>
          </p:cNvPr>
          <p:cNvSpPr/>
          <p:nvPr/>
        </p:nvSpPr>
        <p:spPr>
          <a:xfrm rot="2700000">
            <a:off x="2833824" y="10958935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8D0C026-B8DE-46BA-03C8-6D18F0828BC9}"/>
              </a:ext>
            </a:extLst>
          </p:cNvPr>
          <p:cNvSpPr/>
          <p:nvPr/>
        </p:nvSpPr>
        <p:spPr>
          <a:xfrm rot="2700000">
            <a:off x="737291" y="8746110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11130FD-4EE8-D0E5-F9F1-1570535D9226}"/>
              </a:ext>
            </a:extLst>
          </p:cNvPr>
          <p:cNvSpPr/>
          <p:nvPr/>
        </p:nvSpPr>
        <p:spPr>
          <a:xfrm rot="2700000">
            <a:off x="3262880" y="873474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22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705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1756782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55364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6073374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6688541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8" y="480818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6639400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626466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0" y="537421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5918336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!! Rechteck 26">
            <a:extLst>
              <a:ext uri="{FF2B5EF4-FFF2-40B4-BE49-F238E27FC236}">
                <a16:creationId xmlns:a16="http://schemas.microsoft.com/office/drawing/2014/main" id="{FB5889AD-CC47-EF09-F1AF-907EB6BE986E}"/>
              </a:ext>
            </a:extLst>
          </p:cNvPr>
          <p:cNvSpPr/>
          <p:nvPr/>
        </p:nvSpPr>
        <p:spPr>
          <a:xfrm>
            <a:off x="-773996" y="9941240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4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9277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0087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-6625218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-927785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-2308626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-96222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7" y="-555692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-3072853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-459126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1" y="-499089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-2463664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!! Rechteck 26">
            <a:extLst>
              <a:ext uri="{FF2B5EF4-FFF2-40B4-BE49-F238E27FC236}">
                <a16:creationId xmlns:a16="http://schemas.microsoft.com/office/drawing/2014/main" id="{C36B1B64-3B70-BBF6-CDF5-558B9E68BE8A}"/>
              </a:ext>
            </a:extLst>
          </p:cNvPr>
          <p:cNvSpPr/>
          <p:nvPr/>
        </p:nvSpPr>
        <p:spPr>
          <a:xfrm>
            <a:off x="-773996" y="-265279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Gotham</vt:lpstr>
      <vt:lpstr>Office</vt:lpstr>
      <vt:lpstr>Model View Controller</vt:lpstr>
      <vt:lpstr>Model View Controller</vt:lpstr>
      <vt:lpstr>Model View Controller</vt:lpstr>
      <vt:lpstr>Model View Controller</vt:lpstr>
      <vt:lpstr>Model View Controller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Martin Gaffke</dc:creator>
  <cp:lastModifiedBy>Martin Gaffke</cp:lastModifiedBy>
  <cp:revision>4</cp:revision>
  <dcterms:created xsi:type="dcterms:W3CDTF">2024-05-27T09:37:51Z</dcterms:created>
  <dcterms:modified xsi:type="dcterms:W3CDTF">2024-05-28T11:23:03Z</dcterms:modified>
</cp:coreProperties>
</file>