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59526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6037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60795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939574"/>
      </p:ext>
    </p:extLst>
  </p:cSld>
  <p:clrMapOvr>
    <a:masterClrMapping/>
  </p:clrMapOvr>
  <p:transition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351888"/>
      </p:ext>
    </p:extLst>
  </p:cSld>
  <p:clrMapOvr>
    <a:masterClrMapping/>
  </p:clrMapOvr>
  <p:transition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167269"/>
      </p:ext>
    </p:extLst>
  </p:cSld>
  <p:clrMapOvr>
    <a:masterClrMapping/>
  </p:clrMapOvr>
  <p:transition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122174"/>
      </p:ext>
    </p:extLst>
  </p:cSld>
  <p:clrMapOvr>
    <a:masterClrMapping/>
  </p:clrMapOvr>
  <p:transition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606896"/>
      </p:ext>
    </p:extLst>
  </p:cSld>
  <p:clrMapOvr>
    <a:masterClrMapping/>
  </p:clrMapOvr>
  <p:transition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916905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72773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066831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75963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1153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242751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124958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1481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07589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978F9-E225-44FC-B6D5-6C0BF9254ECD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6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heel spokes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7A05E-FB17-44D8-92E3-0345845C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ESD Presentatie </a:t>
            </a:r>
            <a:r>
              <a:rPr lang="nl-NL" dirty="0" err="1"/>
              <a:t>RealTimeClock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93462E-EA07-43B2-88F4-A3FBC1FF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Bart Brendeke &amp; Klaas van der Linden</a:t>
            </a:r>
          </a:p>
        </p:txBody>
      </p:sp>
      <p:pic>
        <p:nvPicPr>
          <p:cNvPr id="2050" name="Picture 2" descr="Afbeeldingsresultaat voor rtc arduino">
            <a:extLst>
              <a:ext uri="{FF2B5EF4-FFF2-40B4-BE49-F238E27FC236}">
                <a16:creationId xmlns:a16="http://schemas.microsoft.com/office/drawing/2014/main" id="{A1BDECC4-3520-4EFB-BF7B-ED761E1D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00" r="93000">
                        <a14:foregroundMark x1="93333" y1="31667" x2="93333" y2="31667"/>
                        <a14:foregroundMark x1="9000" y1="61000" x2="9000" y2="61000"/>
                        <a14:backgroundMark x1="6000" y1="66333" x2="6000" y2="6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49" y="13800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61803"/>
      </p:ext>
    </p:extLst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4B88-4196-4F09-A593-EF5AE782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5332B4-9417-4903-92AF-BF47362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Persoonlijke leerdoelen</a:t>
            </a:r>
          </a:p>
          <a:p>
            <a:r>
              <a:rPr lang="nl-NL" dirty="0"/>
              <a:t>Toepassingen van de hardware</a:t>
            </a:r>
          </a:p>
          <a:p>
            <a:r>
              <a:rPr lang="nl-NL" dirty="0"/>
              <a:t>Alternatieven</a:t>
            </a:r>
          </a:p>
          <a:p>
            <a:r>
              <a:rPr lang="nl-NL" dirty="0"/>
              <a:t>Hardware architectuur</a:t>
            </a:r>
          </a:p>
          <a:p>
            <a:r>
              <a:rPr lang="nl-NL" dirty="0"/>
              <a:t>Bronnen</a:t>
            </a:r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3975150146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6685-A38B-4405-8FAE-33E4D06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Persoonlijke</a:t>
            </a:r>
            <a:r>
              <a:rPr lang="nl-NL" dirty="0"/>
              <a:t> </a:t>
            </a:r>
            <a:r>
              <a:rPr lang="nl-NL" b="1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238F1-6148-4C3E-A9D9-586C7700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Bart: meer structuur, minder afwijken van het onderwerp en minder frunniken. </a:t>
            </a:r>
          </a:p>
          <a:p>
            <a:r>
              <a:rPr lang="nl-NL" dirty="0"/>
              <a:t>Klaas: minder snel praten.</a:t>
            </a:r>
          </a:p>
        </p:txBody>
      </p:sp>
    </p:spTree>
    <p:extLst>
      <p:ext uri="{BB962C8B-B14F-4D97-AF65-F5344CB8AC3E}">
        <p14:creationId xmlns:p14="http://schemas.microsoft.com/office/powerpoint/2010/main" val="540808849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BCD32-DBB7-4E6C-B9A2-68FCAE80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Toepassingen</a:t>
            </a:r>
            <a:r>
              <a:rPr lang="nl-NL" dirty="0"/>
              <a:t> </a:t>
            </a:r>
            <a:r>
              <a:rPr lang="nl-NL" b="1" dirty="0"/>
              <a:t>van</a:t>
            </a:r>
            <a:r>
              <a:rPr lang="nl-NL" dirty="0"/>
              <a:t> </a:t>
            </a:r>
            <a:r>
              <a:rPr lang="nl-NL" b="1" dirty="0"/>
              <a:t>de</a:t>
            </a:r>
            <a:r>
              <a:rPr lang="nl-NL" dirty="0"/>
              <a:t> </a:t>
            </a:r>
            <a:r>
              <a:rPr lang="nl-NL" b="1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DFAA4-6B92-4264-B8C5-062DDE9C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Afbeeldingsresultaat voor rtc arduino">
            <a:extLst>
              <a:ext uri="{FF2B5EF4-FFF2-40B4-BE49-F238E27FC236}">
                <a16:creationId xmlns:a16="http://schemas.microsoft.com/office/drawing/2014/main" id="{78A0D0B0-3352-4341-94D8-50D23161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5435" r="96087">
                        <a14:foregroundMark x1="10870" y1="31633" x2="10870" y2="31633"/>
                        <a14:foregroundMark x1="7391" y1="19728" x2="7391" y2="19728"/>
                        <a14:foregroundMark x1="5435" y1="77211" x2="5435" y2="77211"/>
                        <a14:foregroundMark x1="84130" y1="19388" x2="84130" y2="19388"/>
                        <a14:foregroundMark x1="81522" y1="82313" x2="81522" y2="82313"/>
                        <a14:foregroundMark x1="7391" y1="18707" x2="7391" y2="18707"/>
                        <a14:foregroundMark x1="6087" y1="13605" x2="6087" y2="13605"/>
                        <a14:foregroundMark x1="56522" y1="29592" x2="56522" y2="29592"/>
                        <a14:foregroundMark x1="58043" y1="26531" x2="58043" y2="26531"/>
                        <a14:foregroundMark x1="48696" y1="28571" x2="48696" y2="28571"/>
                        <a14:foregroundMark x1="52391" y1="25170" x2="52391" y2="25170"/>
                        <a14:foregroundMark x1="95870" y1="36054" x2="95870" y2="36054"/>
                        <a14:foregroundMark x1="89783" y1="36054" x2="89783" y2="36054"/>
                        <a14:foregroundMark x1="88261" y1="44898" x2="88261" y2="44898"/>
                        <a14:foregroundMark x1="87609" y1="54082" x2="87609" y2="54082"/>
                        <a14:foregroundMark x1="87609" y1="63946" x2="87609" y2="63946"/>
                        <a14:foregroundMark x1="96087" y1="63265" x2="96087" y2="63265"/>
                        <a14:foregroundMark x1="96087" y1="54082" x2="96087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1" y="4819650"/>
            <a:ext cx="3002759" cy="19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personal computer">
            <a:extLst>
              <a:ext uri="{FF2B5EF4-FFF2-40B4-BE49-F238E27FC236}">
                <a16:creationId xmlns:a16="http://schemas.microsoft.com/office/drawing/2014/main" id="{8C55B6F6-112D-4C8E-BC36-6179A2D6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0012" y="2521677"/>
            <a:ext cx="349494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9784"/>
      </p:ext>
    </p:extLst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4BE8-10B2-4EC5-B82B-AE108FAF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Alternatieven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F05B352-79F4-49BB-AC75-7B9455877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13668"/>
              </p:ext>
            </p:extLst>
          </p:nvPr>
        </p:nvGraphicFramePr>
        <p:xfrm>
          <a:off x="1484311" y="2744531"/>
          <a:ext cx="6956822" cy="269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540">
                  <a:extLst>
                    <a:ext uri="{9D8B030D-6E8A-4147-A177-3AD203B41FA5}">
                      <a16:colId xmlns:a16="http://schemas.microsoft.com/office/drawing/2014/main" val="3337691733"/>
                    </a:ext>
                  </a:extLst>
                </a:gridCol>
                <a:gridCol w="1710417">
                  <a:extLst>
                    <a:ext uri="{9D8B030D-6E8A-4147-A177-3AD203B41FA5}">
                      <a16:colId xmlns:a16="http://schemas.microsoft.com/office/drawing/2014/main" val="3909135915"/>
                    </a:ext>
                  </a:extLst>
                </a:gridCol>
                <a:gridCol w="1926906">
                  <a:extLst>
                    <a:ext uri="{9D8B030D-6E8A-4147-A177-3AD203B41FA5}">
                      <a16:colId xmlns:a16="http://schemas.microsoft.com/office/drawing/2014/main" val="1276592412"/>
                    </a:ext>
                  </a:extLst>
                </a:gridCol>
                <a:gridCol w="1516959">
                  <a:extLst>
                    <a:ext uri="{9D8B030D-6E8A-4147-A177-3AD203B41FA5}">
                      <a16:colId xmlns:a16="http://schemas.microsoft.com/office/drawing/2014/main" val="2247131218"/>
                    </a:ext>
                  </a:extLst>
                </a:gridCol>
              </a:tblGrid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Product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DS1307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DS3231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WiFi-shield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928143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Prijs €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~2,10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~2,25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~80,00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231231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Formaat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2,8cm X 2,7cm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3,8cm X 2,2cm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8,0cm X 6,0 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785732"/>
                  </a:ext>
                </a:extLst>
              </a:tr>
              <a:tr h="449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Geheugen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56 bytes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32K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Uitbreidbare SD-kaart slot.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743506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Max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2100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2100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480443"/>
                  </a:ext>
                </a:extLst>
              </a:tr>
              <a:tr h="22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Snelheid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400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802,11b/g netwerk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64056"/>
                  </a:ext>
                </a:extLst>
              </a:tr>
              <a:tr h="1124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Aanvullend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Geïntegreerde temperatuur gecompenseerd kristaloscillator (TCXO) aanboort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Kan gebruikt worden voor andere doeleinden behalve tijd.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799371"/>
                  </a:ext>
                </a:extLst>
              </a:tr>
            </a:tbl>
          </a:graphicData>
        </a:graphic>
      </p:graphicFrame>
      <p:pic>
        <p:nvPicPr>
          <p:cNvPr id="2050" name="Picture 2" descr="Afbeeldingsresultaat voor arduino uno">
            <a:extLst>
              <a:ext uri="{FF2B5EF4-FFF2-40B4-BE49-F238E27FC236}">
                <a16:creationId xmlns:a16="http://schemas.microsoft.com/office/drawing/2014/main" id="{725A8F74-E7E6-4CC3-8F73-A91A71DC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5" y="2364486"/>
            <a:ext cx="4901583" cy="3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1830"/>
      </p:ext>
    </p:extLst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5AB07-9D5C-4D4C-A647-23FCEAD8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Hardware</a:t>
            </a:r>
            <a:r>
              <a:rPr lang="nl-NL" dirty="0"/>
              <a:t> </a:t>
            </a:r>
            <a:r>
              <a:rPr lang="nl-NL" b="1" dirty="0"/>
              <a:t>architectuur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37920-3023-444D-8FA1-569044D4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Afbeeldingsresultaat voor rtc arduino">
            <a:extLst>
              <a:ext uri="{FF2B5EF4-FFF2-40B4-BE49-F238E27FC236}">
                <a16:creationId xmlns:a16="http://schemas.microsoft.com/office/drawing/2014/main" id="{910354A2-E021-443E-A646-D4F7F87C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17" y="2371536"/>
            <a:ext cx="7836697" cy="40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85241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4FBB-B5AD-439C-9CB0-C7F1A22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Bronnen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786593-F1D7-4CD0-AE05-4BFB8F304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460" y="2001040"/>
            <a:ext cx="872622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http://domoticx.com/arduino-rtc-tijdklok-ds1307/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Domoticx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http://www.best-microcontroller-projects.com/real-time-clock-ic.html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best-	microcontroller-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http://www.instructables.com/id/TESTED-Timekeeping-on-ESP8266-Arduino-Uno-WITHOUT-/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	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Instructables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http://www.reuk.co.uk/wordpress/accurate-ds3231-real-time-clock-as-alternative-to-ds1307/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	Opgehaald van reuk.co.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https://hackerstore.nl/Artikel/233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Hackerstore.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https://learn.adafruit.com/ds1307-real-time-clock-breakout-board-kit/what-is-an-rtc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	van Adafruit.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https://www.arduino.cc/en/Reference/RTC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https://www.distrelec.nl/nl/arduino-wifi-shield-a000058-arduino-a000058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	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Distrelec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https://www.vanallesenmeer.nl/Real-Time-Clock-DS3231-RTC-Klok-module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	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vanallesenmeer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8806"/>
      </p:ext>
    </p:extLst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150</Words>
  <Application>Microsoft Office PowerPoint</Application>
  <PresentationFormat>Breedbeeld</PresentationFormat>
  <Paragraphs>55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ESD Presentatie RealTimeClock</vt:lpstr>
      <vt:lpstr>Inhoud</vt:lpstr>
      <vt:lpstr>Persoonlijke leerdoelen</vt:lpstr>
      <vt:lpstr>Toepassingen van de hardware</vt:lpstr>
      <vt:lpstr>Alternatieven</vt:lpstr>
      <vt:lpstr>Hardware architectuur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 Presentatie RealTimeClock</dc:title>
  <dc:creator>Klaas van der Linden</dc:creator>
  <cp:lastModifiedBy>Klaas </cp:lastModifiedBy>
  <cp:revision>12</cp:revision>
  <dcterms:created xsi:type="dcterms:W3CDTF">2018-03-21T11:33:12Z</dcterms:created>
  <dcterms:modified xsi:type="dcterms:W3CDTF">2018-05-23T14:46:44Z</dcterms:modified>
</cp:coreProperties>
</file>