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8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90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9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21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53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31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21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47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53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F4546C-38DE-4AF5-88CC-3B5E8BBD7F72}" type="datetimeFigureOut">
              <a:rPr lang="es-ES" smtClean="0"/>
              <a:t>22/05/2022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68BAAE-74BF-42DC-8D32-E91B46B1672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DFC6592-0225-47E1-9427-ACCD1DDC9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060" y="3964021"/>
            <a:ext cx="11481880" cy="1655762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P</a:t>
            </a:r>
            <a:r>
              <a:rPr lang="es-ES" dirty="0"/>
              <a:t>ablo </a:t>
            </a:r>
            <a:r>
              <a:rPr lang="es-ES" sz="2800" dirty="0"/>
              <a:t>C</a:t>
            </a:r>
            <a:r>
              <a:rPr lang="es-ES" dirty="0"/>
              <a:t>ruz </a:t>
            </a:r>
            <a:r>
              <a:rPr lang="es-ES" sz="2800" dirty="0"/>
              <a:t>R</a:t>
            </a:r>
            <a:r>
              <a:rPr lang="es-ES" dirty="0"/>
              <a:t>odríguez</a:t>
            </a:r>
          </a:p>
          <a:p>
            <a:pPr algn="ctr"/>
            <a:r>
              <a:rPr lang="es-ES" sz="1600" dirty="0"/>
              <a:t>Proyecto final</a:t>
            </a:r>
          </a:p>
          <a:p>
            <a:pPr algn="ctr"/>
            <a:r>
              <a:rPr lang="es-ES" sz="1600" i="1" dirty="0"/>
              <a:t>2020-2022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C32825-5D2E-4284-A62C-3B86A58C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065810"/>
            <a:ext cx="8230749" cy="227679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DE4A514-9D62-4C72-93F7-A4FF8E78354D}"/>
              </a:ext>
            </a:extLst>
          </p:cNvPr>
          <p:cNvSpPr/>
          <p:nvPr/>
        </p:nvSpPr>
        <p:spPr>
          <a:xfrm>
            <a:off x="1761688" y="2013358"/>
            <a:ext cx="352338" cy="461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44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2A01-E342-4A7F-AE02-51FFBBC4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2C2C1-195D-4748-BCCD-7E85925E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lvl="1"/>
            <a:endParaRPr lang="es-ES" sz="2400" b="1" dirty="0"/>
          </a:p>
          <a:p>
            <a:pPr lvl="1"/>
            <a:r>
              <a:rPr lang="es-ES" sz="2400" b="1" dirty="0"/>
              <a:t>Idea</a:t>
            </a:r>
            <a:br>
              <a:rPr lang="es-ES" sz="2400" b="1" dirty="0"/>
            </a:br>
            <a:endParaRPr lang="es-ES" sz="2400" b="1" dirty="0"/>
          </a:p>
          <a:p>
            <a:pPr lvl="1"/>
            <a:r>
              <a:rPr lang="es-ES" sz="2400" b="1" dirty="0"/>
              <a:t>Tecnologías</a:t>
            </a:r>
            <a:br>
              <a:rPr lang="es-ES" sz="2400" b="1" dirty="0"/>
            </a:br>
            <a:endParaRPr lang="es-ES" sz="2400" b="1" dirty="0"/>
          </a:p>
          <a:p>
            <a:pPr lvl="1"/>
            <a:r>
              <a:rPr lang="es-ES" sz="2400" b="1" dirty="0"/>
              <a:t>Modelo de datos</a:t>
            </a:r>
            <a:br>
              <a:rPr lang="es-ES" sz="2400" b="1" dirty="0"/>
            </a:br>
            <a:endParaRPr lang="es-ES" sz="2400" b="1" dirty="0"/>
          </a:p>
          <a:p>
            <a:pPr lvl="1"/>
            <a:r>
              <a:rPr lang="es-ES" sz="2400" b="1" dirty="0"/>
              <a:t>La aplicación</a:t>
            </a:r>
            <a:br>
              <a:rPr lang="es-ES" sz="2400" b="1" dirty="0"/>
            </a:br>
            <a:endParaRPr lang="es-ES" sz="2400" b="1" dirty="0"/>
          </a:p>
          <a:p>
            <a:pPr lvl="1"/>
            <a:r>
              <a:rPr lang="es-ES" sz="2400" b="1" dirty="0"/>
              <a:t>Perspectivas futuras</a:t>
            </a:r>
          </a:p>
          <a:p>
            <a:pPr lvl="1"/>
            <a:endParaRPr lang="es-ES" sz="2400" b="1" dirty="0"/>
          </a:p>
          <a:p>
            <a:pPr lvl="1"/>
            <a:r>
              <a:rPr lang="es-ES" sz="2400" b="1" dirty="0"/>
              <a:t>Conclusión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96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2A01-E342-4A7F-AE02-51FFBBC4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idea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B5769A-F0F7-4F81-BB2C-2688FEFD9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95" y="2139878"/>
            <a:ext cx="4022725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541A0A-DA38-49C9-A687-9B69FCD9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78" y="2139878"/>
            <a:ext cx="4531933" cy="3364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19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2A01-E342-4A7F-AE02-51FFBBC4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F4E929B-BF8B-48B4-B46E-021275358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186" y="2109757"/>
            <a:ext cx="2625036" cy="1358662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2D8039-FC4C-4218-9F9A-900449B67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34" y="4232678"/>
            <a:ext cx="1507087" cy="1507087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7BD84E3D-2AB7-4AA4-A152-58E908F5D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6121" y="4132445"/>
            <a:ext cx="1707552" cy="170755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639074C-407B-4204-8887-50F380643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41" y="2070337"/>
            <a:ext cx="2763347" cy="145075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6E710EB-37BE-418F-9812-5E4704C23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36" y="2109757"/>
            <a:ext cx="1739285" cy="150708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441725B-F6E0-47AC-B8A0-72B5D9A16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2" y="4506833"/>
            <a:ext cx="1227616" cy="122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2A01-E342-4A7F-AE02-51FFBBC4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939D770-3077-429A-BDB3-7982D2CD4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06" y="1946931"/>
            <a:ext cx="4320704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78DEB98-6F88-4031-A6D0-D2531D91504E}"/>
              </a:ext>
            </a:extLst>
          </p:cNvPr>
          <p:cNvSpPr txBox="1">
            <a:spLocks/>
          </p:cNvSpPr>
          <p:nvPr/>
        </p:nvSpPr>
        <p:spPr>
          <a:xfrm>
            <a:off x="6935887" y="2398283"/>
            <a:ext cx="3885781" cy="27844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b="1" dirty="0"/>
              <a:t>Ropa</a:t>
            </a:r>
          </a:p>
          <a:p>
            <a:pPr lvl="1"/>
            <a:r>
              <a:rPr lang="es-ES" dirty="0"/>
              <a:t>Tipos de Ropa</a:t>
            </a:r>
          </a:p>
          <a:p>
            <a:pPr lvl="1"/>
            <a:r>
              <a:rPr lang="es-ES" dirty="0"/>
              <a:t>Conjunto Usuarios</a:t>
            </a:r>
          </a:p>
          <a:p>
            <a:pPr lvl="1"/>
            <a:r>
              <a:rPr lang="es-ES" dirty="0"/>
              <a:t>Ropa usuario</a:t>
            </a:r>
          </a:p>
          <a:p>
            <a:pPr lvl="1"/>
            <a:endParaRPr lang="es-ES" dirty="0"/>
          </a:p>
          <a:p>
            <a:r>
              <a:rPr lang="es-ES" sz="3600" b="1" dirty="0"/>
              <a:t>Usuario</a:t>
            </a:r>
          </a:p>
          <a:p>
            <a:pPr lvl="1"/>
            <a:r>
              <a:rPr lang="es-ES" dirty="0" err="1"/>
              <a:t>Users</a:t>
            </a:r>
            <a:endParaRPr lang="es-ES" dirty="0"/>
          </a:p>
          <a:p>
            <a:pPr lvl="1"/>
            <a:r>
              <a:rPr lang="es-ES" dirty="0" err="1"/>
              <a:t>Authorities</a:t>
            </a:r>
            <a:endParaRPr lang="es-ES" dirty="0"/>
          </a:p>
          <a:p>
            <a:pPr marL="201168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1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2A01-E342-4A7F-AE02-51FFBBC4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aplicación</a:t>
            </a:r>
          </a:p>
        </p:txBody>
      </p:sp>
      <p:pic>
        <p:nvPicPr>
          <p:cNvPr id="6" name="Imagen 5">
            <a:hlinkClick r:id="rId2"/>
            <a:extLst>
              <a:ext uri="{FF2B5EF4-FFF2-40B4-BE49-F238E27FC236}">
                <a16:creationId xmlns:a16="http://schemas.microsoft.com/office/drawing/2014/main" id="{488387E0-22CE-4AEE-BD3B-0457A3A5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70" y="2162676"/>
            <a:ext cx="7952660" cy="3814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61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BD159-75C9-48EB-A8FC-8A13296D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Perspectivas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00D0B-AFE1-4565-9FF6-4E856737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41352"/>
            <a:ext cx="3885781" cy="4023360"/>
          </a:xfrm>
        </p:spPr>
        <p:txBody>
          <a:bodyPr/>
          <a:lstStyle/>
          <a:p>
            <a:r>
              <a:rPr lang="es-ES" sz="3600" b="1" dirty="0"/>
              <a:t>Mejoras</a:t>
            </a:r>
          </a:p>
          <a:p>
            <a:endParaRPr lang="es-ES" b="1" dirty="0"/>
          </a:p>
          <a:p>
            <a:pPr lvl="1"/>
            <a:r>
              <a:rPr lang="es-ES" dirty="0"/>
              <a:t>Mejoras de seguridad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Introducción de prendas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Email de confirmación de registro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Recuperación de contraseña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ED4C805-66AD-481D-B5BA-4706341A38AC}"/>
              </a:ext>
            </a:extLst>
          </p:cNvPr>
          <p:cNvSpPr txBox="1">
            <a:spLocks/>
          </p:cNvSpPr>
          <p:nvPr/>
        </p:nvSpPr>
        <p:spPr>
          <a:xfrm>
            <a:off x="5880683" y="2441352"/>
            <a:ext cx="572129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b="1" dirty="0"/>
              <a:t>Posibilidades de negocio</a:t>
            </a:r>
          </a:p>
          <a:p>
            <a:endParaRPr lang="es-ES" b="1" dirty="0"/>
          </a:p>
          <a:p>
            <a:pPr lvl="1"/>
            <a:r>
              <a:rPr lang="es-ES" dirty="0"/>
              <a:t>Usuarios Premium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Anunciantes</a:t>
            </a:r>
          </a:p>
          <a:p>
            <a:pPr lvl="1"/>
            <a:endParaRPr lang="es-ES" dirty="0"/>
          </a:p>
          <a:p>
            <a:pPr marL="201168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02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F91BE-6D06-4784-85A1-D1232272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E3667-01C0-415D-AF3A-93B43EC5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1686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Muchas 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42518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584</TotalTime>
  <Words>70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Presentación de PowerPoint</vt:lpstr>
      <vt:lpstr>Índice</vt:lpstr>
      <vt:lpstr>La idea</vt:lpstr>
      <vt:lpstr>Tecnologías</vt:lpstr>
      <vt:lpstr>Modelo de datos</vt:lpstr>
      <vt:lpstr>La aplicación</vt:lpstr>
      <vt:lpstr>Perspectivas futuras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MeteOwn</dc:title>
  <dc:creator>Pablo Cruz</dc:creator>
  <cp:lastModifiedBy>Pablo Cruz</cp:lastModifiedBy>
  <cp:revision>5</cp:revision>
  <dcterms:created xsi:type="dcterms:W3CDTF">2022-05-21T19:59:50Z</dcterms:created>
  <dcterms:modified xsi:type="dcterms:W3CDTF">2022-05-22T14:22:12Z</dcterms:modified>
</cp:coreProperties>
</file>