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96"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EPA Region 1 SO2 vs. Temperature Summers 2007-2012</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2007</c:v>
          </c:tx>
          <c:spPr>
            <a:ln w="19050" cap="rnd">
              <a:noFill/>
              <a:round/>
            </a:ln>
            <a:effectLst/>
          </c:spPr>
          <c:marker>
            <c:symbol val="circle"/>
            <c:size val="5"/>
            <c:spPr>
              <a:solidFill>
                <a:schemeClr val="accent1"/>
              </a:solidFill>
              <a:ln w="9525">
                <a:solidFill>
                  <a:schemeClr val="accent1"/>
                </a:solidFill>
              </a:ln>
              <a:effectLst/>
            </c:spPr>
          </c:marker>
          <c:xVal>
            <c:numRef>
              <c:f>Sheet1!$H$2:$H$154</c:f>
              <c:numCache>
                <c:formatCode>General</c:formatCode>
                <c:ptCount val="153"/>
                <c:pt idx="0">
                  <c:v>7.4812599999999998</c:v>
                </c:pt>
                <c:pt idx="1">
                  <c:v>7.9792800000000002</c:v>
                </c:pt>
                <c:pt idx="2">
                  <c:v>6.2864899999999997</c:v>
                </c:pt>
                <c:pt idx="3">
                  <c:v>6.4166299999999996</c:v>
                </c:pt>
                <c:pt idx="4">
                  <c:v>7.2762500000000001</c:v>
                </c:pt>
                <c:pt idx="5">
                  <c:v>6.2547300000000003</c:v>
                </c:pt>
                <c:pt idx="6">
                  <c:v>10.110300000000001</c:v>
                </c:pt>
                <c:pt idx="7">
                  <c:v>13.798999999999999</c:v>
                </c:pt>
                <c:pt idx="8">
                  <c:v>17.956299999999999</c:v>
                </c:pt>
                <c:pt idx="9">
                  <c:v>20.481100000000001</c:v>
                </c:pt>
                <c:pt idx="10">
                  <c:v>18.6737</c:v>
                </c:pt>
                <c:pt idx="11">
                  <c:v>10.9262</c:v>
                </c:pt>
                <c:pt idx="12">
                  <c:v>7.2907299999999999</c:v>
                </c:pt>
                <c:pt idx="13">
                  <c:v>9.7274999999999991</c:v>
                </c:pt>
                <c:pt idx="14">
                  <c:v>12.502800000000001</c:v>
                </c:pt>
                <c:pt idx="15">
                  <c:v>13.232900000000001</c:v>
                </c:pt>
                <c:pt idx="16">
                  <c:v>9.04284</c:v>
                </c:pt>
                <c:pt idx="17">
                  <c:v>6.4684100000000004</c:v>
                </c:pt>
                <c:pt idx="18">
                  <c:v>9.94468</c:v>
                </c:pt>
                <c:pt idx="19">
                  <c:v>11.7859</c:v>
                </c:pt>
                <c:pt idx="20">
                  <c:v>10.2668</c:v>
                </c:pt>
                <c:pt idx="21">
                  <c:v>11.246</c:v>
                </c:pt>
                <c:pt idx="22">
                  <c:v>12.911099999999999</c:v>
                </c:pt>
                <c:pt idx="23">
                  <c:v>18.712599999999998</c:v>
                </c:pt>
                <c:pt idx="24">
                  <c:v>21.761399999999998</c:v>
                </c:pt>
                <c:pt idx="25">
                  <c:v>18.119599999999998</c:v>
                </c:pt>
                <c:pt idx="26">
                  <c:v>14.389099999999999</c:v>
                </c:pt>
                <c:pt idx="27">
                  <c:v>17.289400000000001</c:v>
                </c:pt>
                <c:pt idx="28">
                  <c:v>14.3887</c:v>
                </c:pt>
                <c:pt idx="29">
                  <c:v>15.983700000000001</c:v>
                </c:pt>
                <c:pt idx="30">
                  <c:v>15.241199999999999</c:v>
                </c:pt>
                <c:pt idx="31">
                  <c:v>18.911300000000001</c:v>
                </c:pt>
                <c:pt idx="32">
                  <c:v>20.378299999999999</c:v>
                </c:pt>
                <c:pt idx="33">
                  <c:v>18.817399999999999</c:v>
                </c:pt>
                <c:pt idx="34">
                  <c:v>13.322699999999999</c:v>
                </c:pt>
                <c:pt idx="35">
                  <c:v>18.170000000000002</c:v>
                </c:pt>
                <c:pt idx="36">
                  <c:v>12.0253</c:v>
                </c:pt>
                <c:pt idx="37">
                  <c:v>11.7295</c:v>
                </c:pt>
                <c:pt idx="38">
                  <c:v>17.870200000000001</c:v>
                </c:pt>
                <c:pt idx="39">
                  <c:v>19.029800000000002</c:v>
                </c:pt>
                <c:pt idx="40">
                  <c:v>17.069800000000001</c:v>
                </c:pt>
                <c:pt idx="41">
                  <c:v>19.189599999999999</c:v>
                </c:pt>
                <c:pt idx="42">
                  <c:v>19.5471</c:v>
                </c:pt>
                <c:pt idx="43">
                  <c:v>15.4795</c:v>
                </c:pt>
                <c:pt idx="44">
                  <c:v>14.3337</c:v>
                </c:pt>
                <c:pt idx="45">
                  <c:v>16.690100000000001</c:v>
                </c:pt>
                <c:pt idx="46">
                  <c:v>19.188800000000001</c:v>
                </c:pt>
                <c:pt idx="47">
                  <c:v>19.401399999999999</c:v>
                </c:pt>
                <c:pt idx="48">
                  <c:v>17.7136</c:v>
                </c:pt>
                <c:pt idx="49">
                  <c:v>19.139199999999999</c:v>
                </c:pt>
                <c:pt idx="50">
                  <c:v>19.075399999999998</c:v>
                </c:pt>
                <c:pt idx="51">
                  <c:v>15.695499999999999</c:v>
                </c:pt>
                <c:pt idx="52">
                  <c:v>13.386799999999999</c:v>
                </c:pt>
                <c:pt idx="53">
                  <c:v>12.603999999999999</c:v>
                </c:pt>
                <c:pt idx="54">
                  <c:v>14.3018</c:v>
                </c:pt>
                <c:pt idx="55">
                  <c:v>19.727399999999999</c:v>
                </c:pt>
                <c:pt idx="56">
                  <c:v>23.095300000000002</c:v>
                </c:pt>
                <c:pt idx="57">
                  <c:v>24.497199999999999</c:v>
                </c:pt>
                <c:pt idx="58">
                  <c:v>21.833300000000001</c:v>
                </c:pt>
                <c:pt idx="59">
                  <c:v>14.318</c:v>
                </c:pt>
                <c:pt idx="60">
                  <c:v>13.936400000000001</c:v>
                </c:pt>
                <c:pt idx="61">
                  <c:v>12.076599999999999</c:v>
                </c:pt>
                <c:pt idx="62">
                  <c:v>12.6229</c:v>
                </c:pt>
                <c:pt idx="63">
                  <c:v>15.578099999999999</c:v>
                </c:pt>
                <c:pt idx="64">
                  <c:v>16.881399999999999</c:v>
                </c:pt>
                <c:pt idx="65">
                  <c:v>18.255199999999999</c:v>
                </c:pt>
                <c:pt idx="66">
                  <c:v>18.694500000000001</c:v>
                </c:pt>
                <c:pt idx="67">
                  <c:v>17.268999999999998</c:v>
                </c:pt>
                <c:pt idx="68">
                  <c:v>18.828399999999998</c:v>
                </c:pt>
                <c:pt idx="69">
                  <c:v>18.4665</c:v>
                </c:pt>
                <c:pt idx="70">
                  <c:v>22.994399999999999</c:v>
                </c:pt>
                <c:pt idx="71">
                  <c:v>23.379300000000001</c:v>
                </c:pt>
                <c:pt idx="72">
                  <c:v>19.6142</c:v>
                </c:pt>
                <c:pt idx="73">
                  <c:v>17.292000000000002</c:v>
                </c:pt>
                <c:pt idx="74">
                  <c:v>17.396000000000001</c:v>
                </c:pt>
                <c:pt idx="75">
                  <c:v>19.7865</c:v>
                </c:pt>
                <c:pt idx="76">
                  <c:v>18.864599999999999</c:v>
                </c:pt>
                <c:pt idx="77">
                  <c:v>19.504200000000001</c:v>
                </c:pt>
                <c:pt idx="78">
                  <c:v>17.709199999999999</c:v>
                </c:pt>
                <c:pt idx="79">
                  <c:v>18.706199999999999</c:v>
                </c:pt>
                <c:pt idx="80">
                  <c:v>17.634399999999999</c:v>
                </c:pt>
                <c:pt idx="81">
                  <c:v>16.933700000000002</c:v>
                </c:pt>
                <c:pt idx="82">
                  <c:v>17.878799999999998</c:v>
                </c:pt>
                <c:pt idx="83">
                  <c:v>17.771100000000001</c:v>
                </c:pt>
                <c:pt idx="84">
                  <c:v>20.5443</c:v>
                </c:pt>
                <c:pt idx="85">
                  <c:v>21.801200000000001</c:v>
                </c:pt>
                <c:pt idx="86">
                  <c:v>22.531199999999998</c:v>
                </c:pt>
                <c:pt idx="87">
                  <c:v>23.415800000000001</c:v>
                </c:pt>
                <c:pt idx="88">
                  <c:v>21.3917</c:v>
                </c:pt>
                <c:pt idx="89">
                  <c:v>21.316800000000001</c:v>
                </c:pt>
                <c:pt idx="90">
                  <c:v>21.7852</c:v>
                </c:pt>
                <c:pt idx="91">
                  <c:v>21.8752</c:v>
                </c:pt>
                <c:pt idx="92">
                  <c:v>23.2514</c:v>
                </c:pt>
                <c:pt idx="93">
                  <c:v>24.754000000000001</c:v>
                </c:pt>
                <c:pt idx="94">
                  <c:v>25.111699999999999</c:v>
                </c:pt>
                <c:pt idx="95">
                  <c:v>21.752199999999998</c:v>
                </c:pt>
                <c:pt idx="96">
                  <c:v>16.943999999999999</c:v>
                </c:pt>
                <c:pt idx="97">
                  <c:v>16.920000000000002</c:v>
                </c:pt>
                <c:pt idx="98">
                  <c:v>21.741499999999998</c:v>
                </c:pt>
                <c:pt idx="99">
                  <c:v>19.976099999999999</c:v>
                </c:pt>
                <c:pt idx="100">
                  <c:v>17.927800000000001</c:v>
                </c:pt>
                <c:pt idx="101">
                  <c:v>15.5916</c:v>
                </c:pt>
                <c:pt idx="102">
                  <c:v>18.061299999999999</c:v>
                </c:pt>
                <c:pt idx="103">
                  <c:v>21.032</c:v>
                </c:pt>
                <c:pt idx="104">
                  <c:v>20.021699999999999</c:v>
                </c:pt>
                <c:pt idx="105">
                  <c:v>15.0557</c:v>
                </c:pt>
                <c:pt idx="106">
                  <c:v>17.537800000000001</c:v>
                </c:pt>
                <c:pt idx="107">
                  <c:v>19.826599999999999</c:v>
                </c:pt>
                <c:pt idx="108">
                  <c:v>19.090399999999999</c:v>
                </c:pt>
                <c:pt idx="109">
                  <c:v>12.4933</c:v>
                </c:pt>
                <c:pt idx="110">
                  <c:v>12.6378</c:v>
                </c:pt>
                <c:pt idx="111">
                  <c:v>13.382300000000001</c:v>
                </c:pt>
                <c:pt idx="112">
                  <c:v>15.298299999999999</c:v>
                </c:pt>
                <c:pt idx="113">
                  <c:v>14.8019</c:v>
                </c:pt>
                <c:pt idx="114">
                  <c:v>15.980399999999999</c:v>
                </c:pt>
                <c:pt idx="115">
                  <c:v>21.5337</c:v>
                </c:pt>
                <c:pt idx="116">
                  <c:v>25.668399999999998</c:v>
                </c:pt>
                <c:pt idx="117">
                  <c:v>21.872</c:v>
                </c:pt>
                <c:pt idx="118">
                  <c:v>18.492999999999999</c:v>
                </c:pt>
                <c:pt idx="119">
                  <c:v>19.240100000000002</c:v>
                </c:pt>
                <c:pt idx="120">
                  <c:v>21.075800000000001</c:v>
                </c:pt>
                <c:pt idx="121">
                  <c:v>22.010899999999999</c:v>
                </c:pt>
                <c:pt idx="122">
                  <c:v>19.000900000000001</c:v>
                </c:pt>
                <c:pt idx="123">
                  <c:v>14.610099999999999</c:v>
                </c:pt>
                <c:pt idx="124">
                  <c:v>13.3132</c:v>
                </c:pt>
                <c:pt idx="125">
                  <c:v>17.8828</c:v>
                </c:pt>
                <c:pt idx="126">
                  <c:v>14.5091</c:v>
                </c:pt>
                <c:pt idx="127">
                  <c:v>12.4781</c:v>
                </c:pt>
                <c:pt idx="128">
                  <c:v>16.294499999999999</c:v>
                </c:pt>
                <c:pt idx="129">
                  <c:v>21.977900000000002</c:v>
                </c:pt>
                <c:pt idx="130">
                  <c:v>23.107299999999999</c:v>
                </c:pt>
                <c:pt idx="131">
                  <c:v>18.511299999999999</c:v>
                </c:pt>
                <c:pt idx="132">
                  <c:v>16.420100000000001</c:v>
                </c:pt>
                <c:pt idx="133">
                  <c:v>16.276399999999999</c:v>
                </c:pt>
                <c:pt idx="134">
                  <c:v>14.0549</c:v>
                </c:pt>
                <c:pt idx="135">
                  <c:v>12.4046</c:v>
                </c:pt>
                <c:pt idx="136">
                  <c:v>15.093999999999999</c:v>
                </c:pt>
                <c:pt idx="137">
                  <c:v>12.791700000000001</c:v>
                </c:pt>
                <c:pt idx="138">
                  <c:v>9.4348700000000001</c:v>
                </c:pt>
                <c:pt idx="139">
                  <c:v>10.944000000000001</c:v>
                </c:pt>
                <c:pt idx="140">
                  <c:v>11.878</c:v>
                </c:pt>
                <c:pt idx="141">
                  <c:v>13.1122</c:v>
                </c:pt>
                <c:pt idx="142">
                  <c:v>16.435099999999998</c:v>
                </c:pt>
                <c:pt idx="143">
                  <c:v>18.463200000000001</c:v>
                </c:pt>
                <c:pt idx="144">
                  <c:v>19.225200000000001</c:v>
                </c:pt>
                <c:pt idx="145">
                  <c:v>15.4207</c:v>
                </c:pt>
                <c:pt idx="146">
                  <c:v>15.3185</c:v>
                </c:pt>
                <c:pt idx="147">
                  <c:v>18.841999999999999</c:v>
                </c:pt>
                <c:pt idx="148">
                  <c:v>22.2578</c:v>
                </c:pt>
                <c:pt idx="149">
                  <c:v>22.0761</c:v>
                </c:pt>
                <c:pt idx="150">
                  <c:v>17.0014</c:v>
                </c:pt>
                <c:pt idx="151">
                  <c:v>12.4001</c:v>
                </c:pt>
                <c:pt idx="152">
                  <c:v>10.527200000000001</c:v>
                </c:pt>
              </c:numCache>
            </c:numRef>
          </c:xVal>
          <c:yVal>
            <c:numRef>
              <c:f>Sheet1!$C$2:$C$154</c:f>
              <c:numCache>
                <c:formatCode>General</c:formatCode>
                <c:ptCount val="153"/>
                <c:pt idx="0">
                  <c:v>171.23</c:v>
                </c:pt>
                <c:pt idx="1">
                  <c:v>158.21100000000001</c:v>
                </c:pt>
                <c:pt idx="2">
                  <c:v>162.33099999999999</c:v>
                </c:pt>
                <c:pt idx="3">
                  <c:v>169.06</c:v>
                </c:pt>
                <c:pt idx="4">
                  <c:v>140.16399999999999</c:v>
                </c:pt>
                <c:pt idx="5">
                  <c:v>141.399</c:v>
                </c:pt>
                <c:pt idx="6">
                  <c:v>156.874</c:v>
                </c:pt>
                <c:pt idx="7">
                  <c:v>156.45699999999999</c:v>
                </c:pt>
                <c:pt idx="8">
                  <c:v>168.00899999999999</c:v>
                </c:pt>
                <c:pt idx="9">
                  <c:v>188.16300000000001</c:v>
                </c:pt>
                <c:pt idx="10">
                  <c:v>178.73599999999999</c:v>
                </c:pt>
                <c:pt idx="11">
                  <c:v>170.19800000000001</c:v>
                </c:pt>
                <c:pt idx="12">
                  <c:v>169.63499999999999</c:v>
                </c:pt>
                <c:pt idx="13">
                  <c:v>181.67</c:v>
                </c:pt>
                <c:pt idx="14">
                  <c:v>166.55799999999999</c:v>
                </c:pt>
                <c:pt idx="15">
                  <c:v>174.459</c:v>
                </c:pt>
                <c:pt idx="16">
                  <c:v>184.83500000000001</c:v>
                </c:pt>
                <c:pt idx="17">
                  <c:v>166.47900000000001</c:v>
                </c:pt>
                <c:pt idx="18">
                  <c:v>201.036</c:v>
                </c:pt>
                <c:pt idx="19">
                  <c:v>221.566</c:v>
                </c:pt>
                <c:pt idx="20">
                  <c:v>253.33199999999999</c:v>
                </c:pt>
                <c:pt idx="21">
                  <c:v>241.376</c:v>
                </c:pt>
                <c:pt idx="22">
                  <c:v>208.566</c:v>
                </c:pt>
                <c:pt idx="23">
                  <c:v>210.34399999999999</c:v>
                </c:pt>
                <c:pt idx="24">
                  <c:v>243.619</c:v>
                </c:pt>
                <c:pt idx="25">
                  <c:v>282.81099999999998</c:v>
                </c:pt>
                <c:pt idx="26">
                  <c:v>247.74</c:v>
                </c:pt>
                <c:pt idx="27">
                  <c:v>257.95699999999999</c:v>
                </c:pt>
                <c:pt idx="28">
                  <c:v>237.53100000000001</c:v>
                </c:pt>
                <c:pt idx="29">
                  <c:v>204.84</c:v>
                </c:pt>
                <c:pt idx="30">
                  <c:v>206.119</c:v>
                </c:pt>
                <c:pt idx="31">
                  <c:v>216.26900000000001</c:v>
                </c:pt>
                <c:pt idx="32">
                  <c:v>197.982</c:v>
                </c:pt>
                <c:pt idx="33">
                  <c:v>253.762</c:v>
                </c:pt>
                <c:pt idx="34">
                  <c:v>281.041</c:v>
                </c:pt>
                <c:pt idx="35">
                  <c:v>301.88099999999997</c:v>
                </c:pt>
                <c:pt idx="36">
                  <c:v>305.06099999999998</c:v>
                </c:pt>
                <c:pt idx="37">
                  <c:v>262.983</c:v>
                </c:pt>
                <c:pt idx="38">
                  <c:v>256.87200000000001</c:v>
                </c:pt>
                <c:pt idx="39">
                  <c:v>259.89499999999998</c:v>
                </c:pt>
                <c:pt idx="40">
                  <c:v>306.49099999999999</c:v>
                </c:pt>
                <c:pt idx="41">
                  <c:v>330.37099999999998</c:v>
                </c:pt>
                <c:pt idx="42">
                  <c:v>345.73099999999999</c:v>
                </c:pt>
                <c:pt idx="43">
                  <c:v>352.24099999999999</c:v>
                </c:pt>
                <c:pt idx="44">
                  <c:v>351.08600000000001</c:v>
                </c:pt>
                <c:pt idx="45">
                  <c:v>286.697</c:v>
                </c:pt>
                <c:pt idx="46">
                  <c:v>274.89100000000002</c:v>
                </c:pt>
                <c:pt idx="47">
                  <c:v>304.64299999999997</c:v>
                </c:pt>
                <c:pt idx="48">
                  <c:v>335.64</c:v>
                </c:pt>
                <c:pt idx="49">
                  <c:v>319.57499999999999</c:v>
                </c:pt>
                <c:pt idx="50">
                  <c:v>272.89999999999998</c:v>
                </c:pt>
                <c:pt idx="51">
                  <c:v>280.435</c:v>
                </c:pt>
                <c:pt idx="52">
                  <c:v>263.65600000000001</c:v>
                </c:pt>
                <c:pt idx="53">
                  <c:v>221.57599999999999</c:v>
                </c:pt>
                <c:pt idx="54">
                  <c:v>224.85900000000001</c:v>
                </c:pt>
                <c:pt idx="55">
                  <c:v>325.42700000000002</c:v>
                </c:pt>
                <c:pt idx="56">
                  <c:v>366.536</c:v>
                </c:pt>
                <c:pt idx="57">
                  <c:v>410.15600000000001</c:v>
                </c:pt>
                <c:pt idx="58">
                  <c:v>354.67200000000003</c:v>
                </c:pt>
                <c:pt idx="59">
                  <c:v>294.22500000000002</c:v>
                </c:pt>
                <c:pt idx="60">
                  <c:v>286.14400000000001</c:v>
                </c:pt>
                <c:pt idx="61">
                  <c:v>283.58699999999999</c:v>
                </c:pt>
                <c:pt idx="62">
                  <c:v>263.08199999999999</c:v>
                </c:pt>
                <c:pt idx="63">
                  <c:v>257.59899999999999</c:v>
                </c:pt>
                <c:pt idx="64">
                  <c:v>264.94</c:v>
                </c:pt>
                <c:pt idx="65">
                  <c:v>282.30200000000002</c:v>
                </c:pt>
                <c:pt idx="66">
                  <c:v>301.66899999999998</c:v>
                </c:pt>
                <c:pt idx="67">
                  <c:v>278.33499999999998</c:v>
                </c:pt>
                <c:pt idx="68">
                  <c:v>275.81900000000002</c:v>
                </c:pt>
                <c:pt idx="69">
                  <c:v>301.39299999999997</c:v>
                </c:pt>
                <c:pt idx="70">
                  <c:v>301.51600000000002</c:v>
                </c:pt>
                <c:pt idx="71">
                  <c:v>300.48500000000001</c:v>
                </c:pt>
                <c:pt idx="72">
                  <c:v>267.63299999999998</c:v>
                </c:pt>
                <c:pt idx="73">
                  <c:v>230.92599999999999</c:v>
                </c:pt>
                <c:pt idx="74">
                  <c:v>225.12899999999999</c:v>
                </c:pt>
                <c:pt idx="75">
                  <c:v>228.65100000000001</c:v>
                </c:pt>
                <c:pt idx="76">
                  <c:v>244.613</c:v>
                </c:pt>
                <c:pt idx="77">
                  <c:v>255.08199999999999</c:v>
                </c:pt>
                <c:pt idx="78">
                  <c:v>263.37400000000002</c:v>
                </c:pt>
                <c:pt idx="79">
                  <c:v>276.42700000000002</c:v>
                </c:pt>
                <c:pt idx="80">
                  <c:v>292.471</c:v>
                </c:pt>
                <c:pt idx="81">
                  <c:v>268.54500000000002</c:v>
                </c:pt>
                <c:pt idx="82">
                  <c:v>275.34500000000003</c:v>
                </c:pt>
                <c:pt idx="83">
                  <c:v>267.971</c:v>
                </c:pt>
                <c:pt idx="84">
                  <c:v>269.01799999999997</c:v>
                </c:pt>
                <c:pt idx="85">
                  <c:v>281.89</c:v>
                </c:pt>
                <c:pt idx="86">
                  <c:v>301.786</c:v>
                </c:pt>
                <c:pt idx="87">
                  <c:v>306.32499999999999</c:v>
                </c:pt>
                <c:pt idx="88">
                  <c:v>304.11700000000002</c:v>
                </c:pt>
                <c:pt idx="89">
                  <c:v>279.47899999999998</c:v>
                </c:pt>
                <c:pt idx="90">
                  <c:v>290.827</c:v>
                </c:pt>
                <c:pt idx="91">
                  <c:v>296.084</c:v>
                </c:pt>
                <c:pt idx="92">
                  <c:v>306.76499999999999</c:v>
                </c:pt>
                <c:pt idx="93">
                  <c:v>353.267</c:v>
                </c:pt>
                <c:pt idx="94">
                  <c:v>382.70600000000002</c:v>
                </c:pt>
                <c:pt idx="95">
                  <c:v>296.33199999999999</c:v>
                </c:pt>
                <c:pt idx="96">
                  <c:v>284.09699999999998</c:v>
                </c:pt>
                <c:pt idx="97">
                  <c:v>292.99099999999999</c:v>
                </c:pt>
                <c:pt idx="98">
                  <c:v>302.94</c:v>
                </c:pt>
                <c:pt idx="99">
                  <c:v>311.39299999999997</c:v>
                </c:pt>
                <c:pt idx="100">
                  <c:v>282.75099999999998</c:v>
                </c:pt>
                <c:pt idx="101">
                  <c:v>272.36700000000002</c:v>
                </c:pt>
                <c:pt idx="102">
                  <c:v>281.18</c:v>
                </c:pt>
                <c:pt idx="103">
                  <c:v>297.37200000000001</c:v>
                </c:pt>
                <c:pt idx="104">
                  <c:v>313.923</c:v>
                </c:pt>
                <c:pt idx="105">
                  <c:v>303.08199999999999</c:v>
                </c:pt>
                <c:pt idx="106">
                  <c:v>296.48</c:v>
                </c:pt>
                <c:pt idx="107">
                  <c:v>305.09100000000001</c:v>
                </c:pt>
                <c:pt idx="108">
                  <c:v>298.64400000000001</c:v>
                </c:pt>
                <c:pt idx="109">
                  <c:v>292.00299999999999</c:v>
                </c:pt>
                <c:pt idx="110">
                  <c:v>283.80900000000003</c:v>
                </c:pt>
                <c:pt idx="111">
                  <c:v>292.15600000000001</c:v>
                </c:pt>
                <c:pt idx="112">
                  <c:v>293.065</c:v>
                </c:pt>
                <c:pt idx="113">
                  <c:v>297.33800000000002</c:v>
                </c:pt>
                <c:pt idx="114">
                  <c:v>292.01299999999998</c:v>
                </c:pt>
                <c:pt idx="115">
                  <c:v>305.03500000000003</c:v>
                </c:pt>
                <c:pt idx="116">
                  <c:v>310.90899999999999</c:v>
                </c:pt>
                <c:pt idx="117">
                  <c:v>299.96699999999998</c:v>
                </c:pt>
                <c:pt idx="118">
                  <c:v>295.291</c:v>
                </c:pt>
                <c:pt idx="119">
                  <c:v>264.459</c:v>
                </c:pt>
                <c:pt idx="120">
                  <c:v>240.29499999999999</c:v>
                </c:pt>
                <c:pt idx="121">
                  <c:v>273.58100000000002</c:v>
                </c:pt>
                <c:pt idx="122">
                  <c:v>282.524</c:v>
                </c:pt>
                <c:pt idx="123">
                  <c:v>276.387</c:v>
                </c:pt>
                <c:pt idx="124">
                  <c:v>262.39100000000002</c:v>
                </c:pt>
                <c:pt idx="125">
                  <c:v>265.334</c:v>
                </c:pt>
                <c:pt idx="126">
                  <c:v>282.23</c:v>
                </c:pt>
                <c:pt idx="127">
                  <c:v>289.29199999999997</c:v>
                </c:pt>
                <c:pt idx="128">
                  <c:v>316.81900000000002</c:v>
                </c:pt>
                <c:pt idx="129">
                  <c:v>327.685</c:v>
                </c:pt>
                <c:pt idx="130">
                  <c:v>289.19499999999999</c:v>
                </c:pt>
                <c:pt idx="131">
                  <c:v>254.071</c:v>
                </c:pt>
                <c:pt idx="132">
                  <c:v>253.965</c:v>
                </c:pt>
                <c:pt idx="133">
                  <c:v>276.49</c:v>
                </c:pt>
                <c:pt idx="134">
                  <c:v>260.77499999999998</c:v>
                </c:pt>
                <c:pt idx="135">
                  <c:v>265.19900000000001</c:v>
                </c:pt>
                <c:pt idx="136">
                  <c:v>269.09899999999999</c:v>
                </c:pt>
                <c:pt idx="137">
                  <c:v>271.38900000000001</c:v>
                </c:pt>
                <c:pt idx="138">
                  <c:v>270.185</c:v>
                </c:pt>
                <c:pt idx="139">
                  <c:v>249.14400000000001</c:v>
                </c:pt>
                <c:pt idx="140">
                  <c:v>251.29300000000001</c:v>
                </c:pt>
                <c:pt idx="141">
                  <c:v>218.85900000000001</c:v>
                </c:pt>
                <c:pt idx="142">
                  <c:v>225.90199999999999</c:v>
                </c:pt>
                <c:pt idx="143">
                  <c:v>196.79300000000001</c:v>
                </c:pt>
                <c:pt idx="144">
                  <c:v>199.93</c:v>
                </c:pt>
                <c:pt idx="145">
                  <c:v>188.441</c:v>
                </c:pt>
                <c:pt idx="146">
                  <c:v>215.13800000000001</c:v>
                </c:pt>
                <c:pt idx="147">
                  <c:v>200.08500000000001</c:v>
                </c:pt>
                <c:pt idx="148">
                  <c:v>233.00299999999999</c:v>
                </c:pt>
                <c:pt idx="149">
                  <c:v>246.25899999999999</c:v>
                </c:pt>
                <c:pt idx="150">
                  <c:v>206.69</c:v>
                </c:pt>
                <c:pt idx="151">
                  <c:v>184.16499999999999</c:v>
                </c:pt>
                <c:pt idx="152">
                  <c:v>183.97900000000001</c:v>
                </c:pt>
              </c:numCache>
            </c:numRef>
          </c:yVal>
          <c:smooth val="0"/>
        </c:ser>
        <c:ser>
          <c:idx val="1"/>
          <c:order val="1"/>
          <c:tx>
            <c:v>2008</c:v>
          </c:tx>
          <c:spPr>
            <a:ln w="25400" cap="rnd">
              <a:noFill/>
              <a:round/>
            </a:ln>
            <a:effectLst/>
          </c:spPr>
          <c:marker>
            <c:symbol val="circle"/>
            <c:size val="5"/>
            <c:spPr>
              <a:solidFill>
                <a:schemeClr val="accent2"/>
              </a:solidFill>
              <a:ln w="9525">
                <a:solidFill>
                  <a:schemeClr val="accent2"/>
                </a:solidFill>
              </a:ln>
              <a:effectLst/>
            </c:spPr>
          </c:marker>
          <c:xVal>
            <c:numRef>
              <c:f>Sheet1!$H$155:$H$307</c:f>
              <c:numCache>
                <c:formatCode>General</c:formatCode>
                <c:ptCount val="153"/>
                <c:pt idx="0">
                  <c:v>5.6464800000000004</c:v>
                </c:pt>
                <c:pt idx="1">
                  <c:v>8.0079999999999991</c:v>
                </c:pt>
                <c:pt idx="2">
                  <c:v>4.6080100000000002</c:v>
                </c:pt>
                <c:pt idx="3">
                  <c:v>7.2732299999999999</c:v>
                </c:pt>
                <c:pt idx="4">
                  <c:v>11.190899999999999</c:v>
                </c:pt>
                <c:pt idx="5">
                  <c:v>12.664300000000001</c:v>
                </c:pt>
                <c:pt idx="6">
                  <c:v>11.1851</c:v>
                </c:pt>
                <c:pt idx="7">
                  <c:v>13.5656</c:v>
                </c:pt>
                <c:pt idx="8">
                  <c:v>9.8039400000000008</c:v>
                </c:pt>
                <c:pt idx="9">
                  <c:v>9.9283099999999997</c:v>
                </c:pt>
                <c:pt idx="10">
                  <c:v>9.1602099999999993</c:v>
                </c:pt>
                <c:pt idx="11">
                  <c:v>7.7766500000000001</c:v>
                </c:pt>
                <c:pt idx="12">
                  <c:v>10.4696</c:v>
                </c:pt>
                <c:pt idx="13">
                  <c:v>12.6622</c:v>
                </c:pt>
                <c:pt idx="14">
                  <c:v>11.4245</c:v>
                </c:pt>
                <c:pt idx="15">
                  <c:v>11.2601</c:v>
                </c:pt>
                <c:pt idx="16">
                  <c:v>12.2692</c:v>
                </c:pt>
                <c:pt idx="17">
                  <c:v>11.6427</c:v>
                </c:pt>
                <c:pt idx="18">
                  <c:v>7.7133700000000003</c:v>
                </c:pt>
                <c:pt idx="19">
                  <c:v>9.8869199999999999</c:v>
                </c:pt>
                <c:pt idx="20">
                  <c:v>10.369</c:v>
                </c:pt>
                <c:pt idx="21">
                  <c:v>7.6718599999999997</c:v>
                </c:pt>
                <c:pt idx="22">
                  <c:v>9.4143600000000003</c:v>
                </c:pt>
                <c:pt idx="23">
                  <c:v>10.9541</c:v>
                </c:pt>
                <c:pt idx="24">
                  <c:v>12.117100000000001</c:v>
                </c:pt>
                <c:pt idx="25">
                  <c:v>16.195399999999999</c:v>
                </c:pt>
                <c:pt idx="26">
                  <c:v>16.677700000000002</c:v>
                </c:pt>
                <c:pt idx="27">
                  <c:v>7.82599</c:v>
                </c:pt>
                <c:pt idx="28">
                  <c:v>10.9962</c:v>
                </c:pt>
                <c:pt idx="29">
                  <c:v>13.8284</c:v>
                </c:pt>
                <c:pt idx="30">
                  <c:v>16.481100000000001</c:v>
                </c:pt>
                <c:pt idx="31">
                  <c:v>15.0817</c:v>
                </c:pt>
                <c:pt idx="32">
                  <c:v>14.202199999999999</c:v>
                </c:pt>
                <c:pt idx="33">
                  <c:v>16.903099999999998</c:v>
                </c:pt>
                <c:pt idx="34">
                  <c:v>14.755699999999999</c:v>
                </c:pt>
                <c:pt idx="35">
                  <c:v>15.5291</c:v>
                </c:pt>
                <c:pt idx="36">
                  <c:v>14.741899999999999</c:v>
                </c:pt>
                <c:pt idx="37">
                  <c:v>21.988499999999998</c:v>
                </c:pt>
                <c:pt idx="38">
                  <c:v>22.949200000000001</c:v>
                </c:pt>
                <c:pt idx="39">
                  <c:v>23.604800000000001</c:v>
                </c:pt>
                <c:pt idx="40">
                  <c:v>25.461500000000001</c:v>
                </c:pt>
                <c:pt idx="41">
                  <c:v>20.022300000000001</c:v>
                </c:pt>
                <c:pt idx="42">
                  <c:v>15.122</c:v>
                </c:pt>
                <c:pt idx="43">
                  <c:v>15.8597</c:v>
                </c:pt>
                <c:pt idx="44">
                  <c:v>19.2074</c:v>
                </c:pt>
                <c:pt idx="45">
                  <c:v>17.177900000000001</c:v>
                </c:pt>
                <c:pt idx="46">
                  <c:v>17.449300000000001</c:v>
                </c:pt>
                <c:pt idx="47">
                  <c:v>15.660600000000001</c:v>
                </c:pt>
                <c:pt idx="48">
                  <c:v>13.5077</c:v>
                </c:pt>
                <c:pt idx="49">
                  <c:v>13.6922</c:v>
                </c:pt>
                <c:pt idx="50">
                  <c:v>15.0609</c:v>
                </c:pt>
                <c:pt idx="51">
                  <c:v>16.7224</c:v>
                </c:pt>
                <c:pt idx="52">
                  <c:v>18.3367</c:v>
                </c:pt>
                <c:pt idx="53">
                  <c:v>18.085699999999999</c:v>
                </c:pt>
                <c:pt idx="54">
                  <c:v>16.847300000000001</c:v>
                </c:pt>
                <c:pt idx="55">
                  <c:v>18.048500000000001</c:v>
                </c:pt>
                <c:pt idx="56">
                  <c:v>19.018899999999999</c:v>
                </c:pt>
                <c:pt idx="57">
                  <c:v>20.717600000000001</c:v>
                </c:pt>
                <c:pt idx="58">
                  <c:v>19.720700000000001</c:v>
                </c:pt>
                <c:pt idx="59">
                  <c:v>20.531099999999999</c:v>
                </c:pt>
                <c:pt idx="60">
                  <c:v>21.179300000000001</c:v>
                </c:pt>
                <c:pt idx="61">
                  <c:v>19.8474</c:v>
                </c:pt>
                <c:pt idx="62">
                  <c:v>19.148499999999999</c:v>
                </c:pt>
                <c:pt idx="63">
                  <c:v>19.235299999999999</c:v>
                </c:pt>
                <c:pt idx="64">
                  <c:v>17.758700000000001</c:v>
                </c:pt>
                <c:pt idx="65">
                  <c:v>18.2834</c:v>
                </c:pt>
                <c:pt idx="66">
                  <c:v>20.179600000000001</c:v>
                </c:pt>
                <c:pt idx="67">
                  <c:v>22.656500000000001</c:v>
                </c:pt>
                <c:pt idx="68">
                  <c:v>23.628299999999999</c:v>
                </c:pt>
                <c:pt idx="69">
                  <c:v>23.5215</c:v>
                </c:pt>
                <c:pt idx="70">
                  <c:v>20.059200000000001</c:v>
                </c:pt>
                <c:pt idx="71">
                  <c:v>17.767800000000001</c:v>
                </c:pt>
                <c:pt idx="72">
                  <c:v>20.824000000000002</c:v>
                </c:pt>
                <c:pt idx="73">
                  <c:v>21.914200000000001</c:v>
                </c:pt>
                <c:pt idx="74">
                  <c:v>20.605399999999999</c:v>
                </c:pt>
                <c:pt idx="75">
                  <c:v>19.0107</c:v>
                </c:pt>
                <c:pt idx="76">
                  <c:v>21.0151</c:v>
                </c:pt>
                <c:pt idx="77">
                  <c:v>22.2807</c:v>
                </c:pt>
                <c:pt idx="78">
                  <c:v>22.810500000000001</c:v>
                </c:pt>
                <c:pt idx="79">
                  <c:v>22.377800000000001</c:v>
                </c:pt>
                <c:pt idx="80">
                  <c:v>22.1511</c:v>
                </c:pt>
                <c:pt idx="81">
                  <c:v>20.117599999999999</c:v>
                </c:pt>
                <c:pt idx="82">
                  <c:v>19.868600000000001</c:v>
                </c:pt>
                <c:pt idx="83">
                  <c:v>18.652899999999999</c:v>
                </c:pt>
                <c:pt idx="84">
                  <c:v>18.375299999999999</c:v>
                </c:pt>
                <c:pt idx="85">
                  <c:v>20.1419</c:v>
                </c:pt>
                <c:pt idx="86">
                  <c:v>20.444400000000002</c:v>
                </c:pt>
                <c:pt idx="87">
                  <c:v>20.8657</c:v>
                </c:pt>
                <c:pt idx="88">
                  <c:v>19.976299999999998</c:v>
                </c:pt>
                <c:pt idx="89">
                  <c:v>19.165600000000001</c:v>
                </c:pt>
                <c:pt idx="90">
                  <c:v>19.5383</c:v>
                </c:pt>
                <c:pt idx="91">
                  <c:v>20.624400000000001</c:v>
                </c:pt>
                <c:pt idx="92">
                  <c:v>20.000499999999999</c:v>
                </c:pt>
                <c:pt idx="93">
                  <c:v>19.753</c:v>
                </c:pt>
                <c:pt idx="94">
                  <c:v>17.202500000000001</c:v>
                </c:pt>
                <c:pt idx="95">
                  <c:v>18.015499999999999</c:v>
                </c:pt>
                <c:pt idx="96">
                  <c:v>17.8721</c:v>
                </c:pt>
                <c:pt idx="97">
                  <c:v>15.291499999999999</c:v>
                </c:pt>
                <c:pt idx="98">
                  <c:v>16.1187</c:v>
                </c:pt>
                <c:pt idx="99">
                  <c:v>16.176300000000001</c:v>
                </c:pt>
                <c:pt idx="100">
                  <c:v>15.8347</c:v>
                </c:pt>
                <c:pt idx="101">
                  <c:v>17.459700000000002</c:v>
                </c:pt>
                <c:pt idx="102">
                  <c:v>15.325200000000001</c:v>
                </c:pt>
                <c:pt idx="103">
                  <c:v>15.369899999999999</c:v>
                </c:pt>
                <c:pt idx="104">
                  <c:v>17.444600000000001</c:v>
                </c:pt>
                <c:pt idx="105">
                  <c:v>18.240400000000001</c:v>
                </c:pt>
                <c:pt idx="106">
                  <c:v>18.764299999999999</c:v>
                </c:pt>
                <c:pt idx="107">
                  <c:v>17.567699999999999</c:v>
                </c:pt>
                <c:pt idx="108">
                  <c:v>17.886800000000001</c:v>
                </c:pt>
                <c:pt idx="109">
                  <c:v>20.349799999999998</c:v>
                </c:pt>
                <c:pt idx="110">
                  <c:v>16.620100000000001</c:v>
                </c:pt>
                <c:pt idx="111">
                  <c:v>12.901899999999999</c:v>
                </c:pt>
                <c:pt idx="112">
                  <c:v>16.8506</c:v>
                </c:pt>
                <c:pt idx="113">
                  <c:v>19.982800000000001</c:v>
                </c:pt>
                <c:pt idx="114">
                  <c:v>18.846800000000002</c:v>
                </c:pt>
                <c:pt idx="115">
                  <c:v>18.671700000000001</c:v>
                </c:pt>
                <c:pt idx="116">
                  <c:v>18.088100000000001</c:v>
                </c:pt>
                <c:pt idx="117">
                  <c:v>12.964</c:v>
                </c:pt>
                <c:pt idx="118">
                  <c:v>15.585100000000001</c:v>
                </c:pt>
                <c:pt idx="119">
                  <c:v>17.810300000000002</c:v>
                </c:pt>
                <c:pt idx="120">
                  <c:v>18.110299999999999</c:v>
                </c:pt>
                <c:pt idx="121">
                  <c:v>19.016200000000001</c:v>
                </c:pt>
                <c:pt idx="122">
                  <c:v>17.7197</c:v>
                </c:pt>
                <c:pt idx="123">
                  <c:v>16.320499999999999</c:v>
                </c:pt>
                <c:pt idx="124">
                  <c:v>19.443999999999999</c:v>
                </c:pt>
                <c:pt idx="125">
                  <c:v>19.459099999999999</c:v>
                </c:pt>
                <c:pt idx="126">
                  <c:v>21.386700000000001</c:v>
                </c:pt>
                <c:pt idx="127">
                  <c:v>22.497599999999998</c:v>
                </c:pt>
                <c:pt idx="128">
                  <c:v>20.4908</c:v>
                </c:pt>
                <c:pt idx="129">
                  <c:v>18.058599999999998</c:v>
                </c:pt>
                <c:pt idx="130">
                  <c:v>15.6518</c:v>
                </c:pt>
                <c:pt idx="131">
                  <c:v>15.9956</c:v>
                </c:pt>
                <c:pt idx="132">
                  <c:v>11.446199999999999</c:v>
                </c:pt>
                <c:pt idx="133">
                  <c:v>11.375500000000001</c:v>
                </c:pt>
                <c:pt idx="134">
                  <c:v>13.661199999999999</c:v>
                </c:pt>
                <c:pt idx="135">
                  <c:v>17.1538</c:v>
                </c:pt>
                <c:pt idx="136">
                  <c:v>19.738</c:v>
                </c:pt>
                <c:pt idx="137">
                  <c:v>19.3248</c:v>
                </c:pt>
                <c:pt idx="138">
                  <c:v>13.216100000000001</c:v>
                </c:pt>
                <c:pt idx="139">
                  <c:v>12.722</c:v>
                </c:pt>
                <c:pt idx="140">
                  <c:v>10.358599999999999</c:v>
                </c:pt>
                <c:pt idx="141">
                  <c:v>7.0676800000000002</c:v>
                </c:pt>
                <c:pt idx="142">
                  <c:v>9.5195799999999995</c:v>
                </c:pt>
                <c:pt idx="143">
                  <c:v>14.337199999999999</c:v>
                </c:pt>
                <c:pt idx="144">
                  <c:v>11.9938</c:v>
                </c:pt>
                <c:pt idx="145">
                  <c:v>10.811400000000001</c:v>
                </c:pt>
                <c:pt idx="146">
                  <c:v>12.630699999999999</c:v>
                </c:pt>
                <c:pt idx="147">
                  <c:v>13.878299999999999</c:v>
                </c:pt>
                <c:pt idx="148">
                  <c:v>12.455399999999999</c:v>
                </c:pt>
                <c:pt idx="149">
                  <c:v>17.926100000000002</c:v>
                </c:pt>
                <c:pt idx="150">
                  <c:v>18.334599999999998</c:v>
                </c:pt>
                <c:pt idx="151">
                  <c:v>15.8271</c:v>
                </c:pt>
                <c:pt idx="152">
                  <c:v>14.5557</c:v>
                </c:pt>
              </c:numCache>
            </c:numRef>
          </c:xVal>
          <c:yVal>
            <c:numRef>
              <c:f>Sheet1!$C$155:$C$307</c:f>
              <c:numCache>
                <c:formatCode>General</c:formatCode>
                <c:ptCount val="153"/>
                <c:pt idx="0">
                  <c:v>235.25800000000001</c:v>
                </c:pt>
                <c:pt idx="1">
                  <c:v>187.035</c:v>
                </c:pt>
                <c:pt idx="2">
                  <c:v>137.53800000000001</c:v>
                </c:pt>
                <c:pt idx="3">
                  <c:v>177.47300000000001</c:v>
                </c:pt>
                <c:pt idx="4">
                  <c:v>176.82499999999999</c:v>
                </c:pt>
                <c:pt idx="5">
                  <c:v>188.85400000000001</c:v>
                </c:pt>
                <c:pt idx="6">
                  <c:v>209.886</c:v>
                </c:pt>
                <c:pt idx="7">
                  <c:v>189.553</c:v>
                </c:pt>
                <c:pt idx="8">
                  <c:v>154.792</c:v>
                </c:pt>
                <c:pt idx="9">
                  <c:v>111.598</c:v>
                </c:pt>
                <c:pt idx="10">
                  <c:v>143.589</c:v>
                </c:pt>
                <c:pt idx="11">
                  <c:v>136.11600000000001</c:v>
                </c:pt>
                <c:pt idx="12">
                  <c:v>126.746</c:v>
                </c:pt>
                <c:pt idx="13">
                  <c:v>131.16800000000001</c:v>
                </c:pt>
                <c:pt idx="14">
                  <c:v>128.47900000000001</c:v>
                </c:pt>
                <c:pt idx="15">
                  <c:v>127.419</c:v>
                </c:pt>
                <c:pt idx="16">
                  <c:v>129.48400000000001</c:v>
                </c:pt>
                <c:pt idx="17">
                  <c:v>121.34</c:v>
                </c:pt>
                <c:pt idx="18">
                  <c:v>115.139</c:v>
                </c:pt>
                <c:pt idx="19">
                  <c:v>115.398</c:v>
                </c:pt>
                <c:pt idx="20">
                  <c:v>124.27500000000001</c:v>
                </c:pt>
                <c:pt idx="21">
                  <c:v>132.142</c:v>
                </c:pt>
                <c:pt idx="22">
                  <c:v>188.166</c:v>
                </c:pt>
                <c:pt idx="23">
                  <c:v>219.06800000000001</c:v>
                </c:pt>
                <c:pt idx="24">
                  <c:v>207.53100000000001</c:v>
                </c:pt>
                <c:pt idx="25">
                  <c:v>215.006</c:v>
                </c:pt>
                <c:pt idx="26">
                  <c:v>241.09299999999999</c:v>
                </c:pt>
                <c:pt idx="27">
                  <c:v>206.36</c:v>
                </c:pt>
                <c:pt idx="28">
                  <c:v>204.65899999999999</c:v>
                </c:pt>
                <c:pt idx="29">
                  <c:v>194.65600000000001</c:v>
                </c:pt>
                <c:pt idx="30">
                  <c:v>194.95099999999999</c:v>
                </c:pt>
                <c:pt idx="31">
                  <c:v>208.09299999999999</c:v>
                </c:pt>
                <c:pt idx="32">
                  <c:v>225.542</c:v>
                </c:pt>
                <c:pt idx="33">
                  <c:v>248.34100000000001</c:v>
                </c:pt>
                <c:pt idx="34">
                  <c:v>322.99799999999999</c:v>
                </c:pt>
                <c:pt idx="35">
                  <c:v>266.21699999999998</c:v>
                </c:pt>
                <c:pt idx="36">
                  <c:v>268.72699999999998</c:v>
                </c:pt>
                <c:pt idx="37">
                  <c:v>296.11399999999998</c:v>
                </c:pt>
                <c:pt idx="38">
                  <c:v>346.49700000000001</c:v>
                </c:pt>
                <c:pt idx="39">
                  <c:v>503.21</c:v>
                </c:pt>
                <c:pt idx="40">
                  <c:v>482.00599999999997</c:v>
                </c:pt>
                <c:pt idx="41">
                  <c:v>326.267</c:v>
                </c:pt>
                <c:pt idx="42">
                  <c:v>283.22899999999998</c:v>
                </c:pt>
                <c:pt idx="43">
                  <c:v>280.84199999999998</c:v>
                </c:pt>
                <c:pt idx="44">
                  <c:v>253.53200000000001</c:v>
                </c:pt>
                <c:pt idx="45">
                  <c:v>243.21899999999999</c:v>
                </c:pt>
                <c:pt idx="46">
                  <c:v>280.36500000000001</c:v>
                </c:pt>
                <c:pt idx="47">
                  <c:v>275.80799999999999</c:v>
                </c:pt>
                <c:pt idx="48">
                  <c:v>182.00299999999999</c:v>
                </c:pt>
                <c:pt idx="49">
                  <c:v>180.66200000000001</c:v>
                </c:pt>
                <c:pt idx="50">
                  <c:v>181.202</c:v>
                </c:pt>
                <c:pt idx="51">
                  <c:v>199.43299999999999</c:v>
                </c:pt>
                <c:pt idx="52">
                  <c:v>195.01599999999999</c:v>
                </c:pt>
                <c:pt idx="53">
                  <c:v>204.577</c:v>
                </c:pt>
                <c:pt idx="54">
                  <c:v>201.73699999999999</c:v>
                </c:pt>
                <c:pt idx="55">
                  <c:v>193.08199999999999</c:v>
                </c:pt>
                <c:pt idx="56">
                  <c:v>210.197</c:v>
                </c:pt>
                <c:pt idx="57">
                  <c:v>202.684</c:v>
                </c:pt>
                <c:pt idx="58">
                  <c:v>190.18100000000001</c:v>
                </c:pt>
                <c:pt idx="59">
                  <c:v>211.91900000000001</c:v>
                </c:pt>
                <c:pt idx="60">
                  <c:v>232.392</c:v>
                </c:pt>
                <c:pt idx="61">
                  <c:v>199.298</c:v>
                </c:pt>
                <c:pt idx="62">
                  <c:v>201.376</c:v>
                </c:pt>
                <c:pt idx="63">
                  <c:v>149.26400000000001</c:v>
                </c:pt>
                <c:pt idx="64">
                  <c:v>157.214</c:v>
                </c:pt>
                <c:pt idx="65">
                  <c:v>194.65600000000001</c:v>
                </c:pt>
                <c:pt idx="66">
                  <c:v>204.18100000000001</c:v>
                </c:pt>
                <c:pt idx="67">
                  <c:v>241.78399999999999</c:v>
                </c:pt>
                <c:pt idx="68">
                  <c:v>267.69</c:v>
                </c:pt>
                <c:pt idx="69">
                  <c:v>262.52300000000002</c:v>
                </c:pt>
                <c:pt idx="70">
                  <c:v>227.083</c:v>
                </c:pt>
                <c:pt idx="71">
                  <c:v>153.53700000000001</c:v>
                </c:pt>
                <c:pt idx="72">
                  <c:v>145.351</c:v>
                </c:pt>
                <c:pt idx="73">
                  <c:v>170.834</c:v>
                </c:pt>
                <c:pt idx="74">
                  <c:v>252.31100000000001</c:v>
                </c:pt>
                <c:pt idx="75">
                  <c:v>276.08100000000002</c:v>
                </c:pt>
                <c:pt idx="76">
                  <c:v>246.90299999999999</c:v>
                </c:pt>
                <c:pt idx="77">
                  <c:v>271.30799999999999</c:v>
                </c:pt>
                <c:pt idx="78">
                  <c:v>325.96600000000001</c:v>
                </c:pt>
                <c:pt idx="79">
                  <c:v>293.43099999999998</c:v>
                </c:pt>
                <c:pt idx="80">
                  <c:v>290.995</c:v>
                </c:pt>
                <c:pt idx="81">
                  <c:v>304.58800000000002</c:v>
                </c:pt>
                <c:pt idx="82">
                  <c:v>273.50200000000001</c:v>
                </c:pt>
                <c:pt idx="83">
                  <c:v>271.65499999999997</c:v>
                </c:pt>
                <c:pt idx="84">
                  <c:v>347.35399999999998</c:v>
                </c:pt>
                <c:pt idx="85">
                  <c:v>349.505</c:v>
                </c:pt>
                <c:pt idx="86">
                  <c:v>335.24099999999999</c:v>
                </c:pt>
                <c:pt idx="87">
                  <c:v>309.55</c:v>
                </c:pt>
                <c:pt idx="88">
                  <c:v>293.55200000000002</c:v>
                </c:pt>
                <c:pt idx="89">
                  <c:v>313.54599999999999</c:v>
                </c:pt>
                <c:pt idx="90">
                  <c:v>290.44200000000001</c:v>
                </c:pt>
                <c:pt idx="91">
                  <c:v>304.85000000000002</c:v>
                </c:pt>
                <c:pt idx="92">
                  <c:v>302.947</c:v>
                </c:pt>
                <c:pt idx="93">
                  <c:v>307.63600000000002</c:v>
                </c:pt>
                <c:pt idx="94">
                  <c:v>289.89600000000002</c:v>
                </c:pt>
                <c:pt idx="95">
                  <c:v>303.14800000000002</c:v>
                </c:pt>
                <c:pt idx="96">
                  <c:v>316.62099999999998</c:v>
                </c:pt>
                <c:pt idx="97">
                  <c:v>301.58100000000002</c:v>
                </c:pt>
                <c:pt idx="98">
                  <c:v>293.67099999999999</c:v>
                </c:pt>
                <c:pt idx="99">
                  <c:v>280.27100000000002</c:v>
                </c:pt>
                <c:pt idx="100">
                  <c:v>286.64299999999997</c:v>
                </c:pt>
                <c:pt idx="101">
                  <c:v>295.983</c:v>
                </c:pt>
                <c:pt idx="102">
                  <c:v>298.89999999999998</c:v>
                </c:pt>
                <c:pt idx="103">
                  <c:v>299.62</c:v>
                </c:pt>
                <c:pt idx="104">
                  <c:v>307.36200000000002</c:v>
                </c:pt>
                <c:pt idx="105">
                  <c:v>284.06299999999999</c:v>
                </c:pt>
                <c:pt idx="106">
                  <c:v>284.75200000000001</c:v>
                </c:pt>
                <c:pt idx="107">
                  <c:v>270.517</c:v>
                </c:pt>
                <c:pt idx="108">
                  <c:v>265.63299999999998</c:v>
                </c:pt>
                <c:pt idx="109">
                  <c:v>270.76299999999998</c:v>
                </c:pt>
                <c:pt idx="110">
                  <c:v>263.137</c:v>
                </c:pt>
                <c:pt idx="111">
                  <c:v>269.58999999999997</c:v>
                </c:pt>
                <c:pt idx="112">
                  <c:v>222.38399999999999</c:v>
                </c:pt>
                <c:pt idx="113">
                  <c:v>223.16300000000001</c:v>
                </c:pt>
                <c:pt idx="114">
                  <c:v>239.38300000000001</c:v>
                </c:pt>
                <c:pt idx="115">
                  <c:v>228.744</c:v>
                </c:pt>
                <c:pt idx="116">
                  <c:v>240.11799999999999</c:v>
                </c:pt>
                <c:pt idx="117">
                  <c:v>226.06</c:v>
                </c:pt>
                <c:pt idx="118">
                  <c:v>204.46299999999999</c:v>
                </c:pt>
                <c:pt idx="119">
                  <c:v>206.22200000000001</c:v>
                </c:pt>
                <c:pt idx="120">
                  <c:v>252.91800000000001</c:v>
                </c:pt>
                <c:pt idx="121">
                  <c:v>240.09800000000001</c:v>
                </c:pt>
                <c:pt idx="122">
                  <c:v>235.691</c:v>
                </c:pt>
                <c:pt idx="123">
                  <c:v>296.113</c:v>
                </c:pt>
                <c:pt idx="124">
                  <c:v>303.69</c:v>
                </c:pt>
                <c:pt idx="125">
                  <c:v>292.505</c:v>
                </c:pt>
                <c:pt idx="126">
                  <c:v>282.28199999999998</c:v>
                </c:pt>
                <c:pt idx="127">
                  <c:v>276.22000000000003</c:v>
                </c:pt>
                <c:pt idx="128">
                  <c:v>282.96800000000002</c:v>
                </c:pt>
                <c:pt idx="129">
                  <c:v>265.84800000000001</c:v>
                </c:pt>
                <c:pt idx="130">
                  <c:v>269.03300000000002</c:v>
                </c:pt>
                <c:pt idx="131">
                  <c:v>255.637</c:v>
                </c:pt>
                <c:pt idx="132">
                  <c:v>209.60900000000001</c:v>
                </c:pt>
                <c:pt idx="133">
                  <c:v>193.58600000000001</c:v>
                </c:pt>
                <c:pt idx="134">
                  <c:v>181.24799999999999</c:v>
                </c:pt>
                <c:pt idx="135">
                  <c:v>188.29</c:v>
                </c:pt>
                <c:pt idx="136">
                  <c:v>208.654</c:v>
                </c:pt>
                <c:pt idx="137">
                  <c:v>239.99600000000001</c:v>
                </c:pt>
                <c:pt idx="138">
                  <c:v>235.2</c:v>
                </c:pt>
                <c:pt idx="139">
                  <c:v>235.61199999999999</c:v>
                </c:pt>
                <c:pt idx="140">
                  <c:v>237.91499999999999</c:v>
                </c:pt>
                <c:pt idx="141">
                  <c:v>227.82</c:v>
                </c:pt>
                <c:pt idx="142">
                  <c:v>146.833</c:v>
                </c:pt>
                <c:pt idx="143">
                  <c:v>132.08699999999999</c:v>
                </c:pt>
                <c:pt idx="144">
                  <c:v>126.761</c:v>
                </c:pt>
                <c:pt idx="145">
                  <c:v>148.477</c:v>
                </c:pt>
                <c:pt idx="146">
                  <c:v>148.93199999999999</c:v>
                </c:pt>
                <c:pt idx="147">
                  <c:v>212.749</c:v>
                </c:pt>
                <c:pt idx="148">
                  <c:v>215.21299999999999</c:v>
                </c:pt>
                <c:pt idx="149">
                  <c:v>197.71899999999999</c:v>
                </c:pt>
                <c:pt idx="150">
                  <c:v>189.10900000000001</c:v>
                </c:pt>
                <c:pt idx="151">
                  <c:v>207.00399999999999</c:v>
                </c:pt>
                <c:pt idx="152">
                  <c:v>217.6</c:v>
                </c:pt>
              </c:numCache>
            </c:numRef>
          </c:yVal>
          <c:smooth val="0"/>
        </c:ser>
        <c:ser>
          <c:idx val="2"/>
          <c:order val="2"/>
          <c:tx>
            <c:v>2010</c:v>
          </c:tx>
          <c:spPr>
            <a:ln w="25400" cap="rnd">
              <a:noFill/>
              <a:round/>
            </a:ln>
            <a:effectLst/>
          </c:spPr>
          <c:marker>
            <c:symbol val="circle"/>
            <c:size val="5"/>
            <c:spPr>
              <a:solidFill>
                <a:schemeClr val="accent3"/>
              </a:solidFill>
              <a:ln w="9525">
                <a:solidFill>
                  <a:schemeClr val="accent3"/>
                </a:solidFill>
              </a:ln>
              <a:effectLst/>
            </c:spPr>
          </c:marker>
          <c:xVal>
            <c:numRef>
              <c:f>Sheet1!$H$461:$H$613</c:f>
              <c:numCache>
                <c:formatCode>General</c:formatCode>
                <c:ptCount val="153"/>
                <c:pt idx="0">
                  <c:v>14.746499999999999</c:v>
                </c:pt>
                <c:pt idx="1">
                  <c:v>19.994299999999999</c:v>
                </c:pt>
                <c:pt idx="2">
                  <c:v>19.723500000000001</c:v>
                </c:pt>
                <c:pt idx="3">
                  <c:v>14.3818</c:v>
                </c:pt>
                <c:pt idx="4">
                  <c:v>13.4748</c:v>
                </c:pt>
                <c:pt idx="5">
                  <c:v>12.9331</c:v>
                </c:pt>
                <c:pt idx="6">
                  <c:v>8.4498300000000004</c:v>
                </c:pt>
                <c:pt idx="7">
                  <c:v>7.3083400000000003</c:v>
                </c:pt>
                <c:pt idx="8">
                  <c:v>2.6909200000000002</c:v>
                </c:pt>
                <c:pt idx="9">
                  <c:v>2.9481999999999999</c:v>
                </c:pt>
                <c:pt idx="10">
                  <c:v>5.7222900000000001</c:v>
                </c:pt>
                <c:pt idx="11">
                  <c:v>8.1112699999999993</c:v>
                </c:pt>
                <c:pt idx="12">
                  <c:v>7.9984599999999997</c:v>
                </c:pt>
                <c:pt idx="13">
                  <c:v>10.7783</c:v>
                </c:pt>
                <c:pt idx="14">
                  <c:v>11.7364</c:v>
                </c:pt>
                <c:pt idx="15">
                  <c:v>11.2371</c:v>
                </c:pt>
                <c:pt idx="16">
                  <c:v>11.7737</c:v>
                </c:pt>
                <c:pt idx="17">
                  <c:v>12.553800000000001</c:v>
                </c:pt>
                <c:pt idx="18">
                  <c:v>9.40794</c:v>
                </c:pt>
                <c:pt idx="19">
                  <c:v>15.2775</c:v>
                </c:pt>
                <c:pt idx="20">
                  <c:v>15.5525</c:v>
                </c:pt>
                <c:pt idx="21">
                  <c:v>15.849</c:v>
                </c:pt>
                <c:pt idx="22">
                  <c:v>17.163</c:v>
                </c:pt>
                <c:pt idx="23">
                  <c:v>19.5474</c:v>
                </c:pt>
                <c:pt idx="24">
                  <c:v>22.131699999999999</c:v>
                </c:pt>
                <c:pt idx="25">
                  <c:v>23.648700000000002</c:v>
                </c:pt>
                <c:pt idx="26">
                  <c:v>17.5899</c:v>
                </c:pt>
                <c:pt idx="27">
                  <c:v>14.319800000000001</c:v>
                </c:pt>
                <c:pt idx="28">
                  <c:v>16.2563</c:v>
                </c:pt>
                <c:pt idx="29">
                  <c:v>14.2515</c:v>
                </c:pt>
                <c:pt idx="30">
                  <c:v>14.4505</c:v>
                </c:pt>
                <c:pt idx="31">
                  <c:v>18.043900000000001</c:v>
                </c:pt>
                <c:pt idx="32">
                  <c:v>18.3126</c:v>
                </c:pt>
                <c:pt idx="33">
                  <c:v>19.0246</c:v>
                </c:pt>
                <c:pt idx="34">
                  <c:v>19.34</c:v>
                </c:pt>
                <c:pt idx="35">
                  <c:v>20.847899999999999</c:v>
                </c:pt>
                <c:pt idx="36">
                  <c:v>15.5982</c:v>
                </c:pt>
                <c:pt idx="37">
                  <c:v>12.545999999999999</c:v>
                </c:pt>
                <c:pt idx="38">
                  <c:v>11.3118</c:v>
                </c:pt>
                <c:pt idx="39">
                  <c:v>12.6433</c:v>
                </c:pt>
                <c:pt idx="40">
                  <c:v>10.968500000000001</c:v>
                </c:pt>
                <c:pt idx="41">
                  <c:v>14.6122</c:v>
                </c:pt>
                <c:pt idx="42">
                  <c:v>14.3141</c:v>
                </c:pt>
                <c:pt idx="43">
                  <c:v>15.4453</c:v>
                </c:pt>
                <c:pt idx="44">
                  <c:v>15.963699999999999</c:v>
                </c:pt>
                <c:pt idx="45">
                  <c:v>14.285299999999999</c:v>
                </c:pt>
                <c:pt idx="46">
                  <c:v>14.6897</c:v>
                </c:pt>
                <c:pt idx="47">
                  <c:v>14.675800000000001</c:v>
                </c:pt>
                <c:pt idx="48">
                  <c:v>19.2407</c:v>
                </c:pt>
                <c:pt idx="49">
                  <c:v>20.228200000000001</c:v>
                </c:pt>
                <c:pt idx="50">
                  <c:v>21.143899999999999</c:v>
                </c:pt>
                <c:pt idx="51">
                  <c:v>19.0139</c:v>
                </c:pt>
                <c:pt idx="52">
                  <c:v>17.7332</c:v>
                </c:pt>
                <c:pt idx="53">
                  <c:v>20.133500000000002</c:v>
                </c:pt>
                <c:pt idx="54">
                  <c:v>20.627700000000001</c:v>
                </c:pt>
                <c:pt idx="55">
                  <c:v>18.324000000000002</c:v>
                </c:pt>
                <c:pt idx="56">
                  <c:v>18.046199999999999</c:v>
                </c:pt>
                <c:pt idx="57">
                  <c:v>18.929300000000001</c:v>
                </c:pt>
                <c:pt idx="58">
                  <c:v>22.280200000000001</c:v>
                </c:pt>
                <c:pt idx="59">
                  <c:v>20.100200000000001</c:v>
                </c:pt>
                <c:pt idx="60">
                  <c:v>13.476599999999999</c:v>
                </c:pt>
                <c:pt idx="61">
                  <c:v>11.8102</c:v>
                </c:pt>
                <c:pt idx="62">
                  <c:v>15.406599999999999</c:v>
                </c:pt>
                <c:pt idx="63">
                  <c:v>18.488800000000001</c:v>
                </c:pt>
                <c:pt idx="64">
                  <c:v>21.320699999999999</c:v>
                </c:pt>
                <c:pt idx="65">
                  <c:v>22.8095</c:v>
                </c:pt>
                <c:pt idx="66">
                  <c:v>26.0685</c:v>
                </c:pt>
                <c:pt idx="67">
                  <c:v>26.040299999999998</c:v>
                </c:pt>
                <c:pt idx="68">
                  <c:v>25.246500000000001</c:v>
                </c:pt>
                <c:pt idx="69">
                  <c:v>24.1189</c:v>
                </c:pt>
                <c:pt idx="70">
                  <c:v>21.160900000000002</c:v>
                </c:pt>
                <c:pt idx="71">
                  <c:v>21.663900000000002</c:v>
                </c:pt>
                <c:pt idx="72">
                  <c:v>22.5746</c:v>
                </c:pt>
                <c:pt idx="73">
                  <c:v>21.424399999999999</c:v>
                </c:pt>
                <c:pt idx="74">
                  <c:v>21.231100000000001</c:v>
                </c:pt>
                <c:pt idx="75">
                  <c:v>22.1708</c:v>
                </c:pt>
                <c:pt idx="76">
                  <c:v>22.7178</c:v>
                </c:pt>
                <c:pt idx="77">
                  <c:v>23.584</c:v>
                </c:pt>
                <c:pt idx="78">
                  <c:v>21.525700000000001</c:v>
                </c:pt>
                <c:pt idx="79">
                  <c:v>21.218800000000002</c:v>
                </c:pt>
                <c:pt idx="80">
                  <c:v>21.211200000000002</c:v>
                </c:pt>
                <c:pt idx="81">
                  <c:v>21.4861</c:v>
                </c:pt>
                <c:pt idx="82">
                  <c:v>19.4925</c:v>
                </c:pt>
                <c:pt idx="83">
                  <c:v>18.061499999999999</c:v>
                </c:pt>
                <c:pt idx="84">
                  <c:v>21.7729</c:v>
                </c:pt>
                <c:pt idx="85">
                  <c:v>21.3385</c:v>
                </c:pt>
                <c:pt idx="86">
                  <c:v>18.111599999999999</c:v>
                </c:pt>
                <c:pt idx="87">
                  <c:v>19.642700000000001</c:v>
                </c:pt>
                <c:pt idx="88">
                  <c:v>21.7789</c:v>
                </c:pt>
                <c:pt idx="89">
                  <c:v>20.622399999999999</c:v>
                </c:pt>
                <c:pt idx="90">
                  <c:v>14.633900000000001</c:v>
                </c:pt>
                <c:pt idx="91">
                  <c:v>14.922800000000001</c:v>
                </c:pt>
                <c:pt idx="92">
                  <c:v>17.8049</c:v>
                </c:pt>
                <c:pt idx="93">
                  <c:v>19.5334</c:v>
                </c:pt>
                <c:pt idx="94">
                  <c:v>21.354700000000001</c:v>
                </c:pt>
                <c:pt idx="95">
                  <c:v>24.1069</c:v>
                </c:pt>
                <c:pt idx="96">
                  <c:v>23.4664</c:v>
                </c:pt>
                <c:pt idx="97">
                  <c:v>18.782499999999999</c:v>
                </c:pt>
                <c:pt idx="98">
                  <c:v>13.9251</c:v>
                </c:pt>
                <c:pt idx="99">
                  <c:v>18.4739</c:v>
                </c:pt>
                <c:pt idx="100">
                  <c:v>21.668399999999998</c:v>
                </c:pt>
                <c:pt idx="101">
                  <c:v>22.8445</c:v>
                </c:pt>
                <c:pt idx="102">
                  <c:v>21.2517</c:v>
                </c:pt>
                <c:pt idx="103">
                  <c:v>18.875800000000002</c:v>
                </c:pt>
                <c:pt idx="104">
                  <c:v>18.126899999999999</c:v>
                </c:pt>
                <c:pt idx="105">
                  <c:v>18.5229</c:v>
                </c:pt>
                <c:pt idx="106">
                  <c:v>17.4589</c:v>
                </c:pt>
                <c:pt idx="107">
                  <c:v>18.903099999999998</c:v>
                </c:pt>
                <c:pt idx="108">
                  <c:v>21.377099999999999</c:v>
                </c:pt>
                <c:pt idx="109">
                  <c:v>19.413599999999999</c:v>
                </c:pt>
                <c:pt idx="110">
                  <c:v>20.362300000000001</c:v>
                </c:pt>
                <c:pt idx="111">
                  <c:v>17.701699999999999</c:v>
                </c:pt>
                <c:pt idx="112">
                  <c:v>16.228100000000001</c:v>
                </c:pt>
                <c:pt idx="113">
                  <c:v>16.630299999999998</c:v>
                </c:pt>
                <c:pt idx="114">
                  <c:v>14.7997</c:v>
                </c:pt>
                <c:pt idx="115">
                  <c:v>17.620699999999999</c:v>
                </c:pt>
                <c:pt idx="116">
                  <c:v>16.011700000000001</c:v>
                </c:pt>
                <c:pt idx="117">
                  <c:v>18.0382</c:v>
                </c:pt>
                <c:pt idx="118">
                  <c:v>15.713200000000001</c:v>
                </c:pt>
                <c:pt idx="119">
                  <c:v>17.246300000000002</c:v>
                </c:pt>
                <c:pt idx="120">
                  <c:v>21.1175</c:v>
                </c:pt>
                <c:pt idx="121">
                  <c:v>21.013400000000001</c:v>
                </c:pt>
                <c:pt idx="122">
                  <c:v>23.5185</c:v>
                </c:pt>
                <c:pt idx="123">
                  <c:v>24.184799999999999</c:v>
                </c:pt>
                <c:pt idx="124">
                  <c:v>24.334900000000001</c:v>
                </c:pt>
                <c:pt idx="125">
                  <c:v>24.35</c:v>
                </c:pt>
                <c:pt idx="126">
                  <c:v>20.046500000000002</c:v>
                </c:pt>
                <c:pt idx="127">
                  <c:v>14.125</c:v>
                </c:pt>
                <c:pt idx="128">
                  <c:v>14.7845</c:v>
                </c:pt>
                <c:pt idx="129">
                  <c:v>18.425899999999999</c:v>
                </c:pt>
                <c:pt idx="130">
                  <c:v>18.529199999999999</c:v>
                </c:pt>
                <c:pt idx="131">
                  <c:v>13.2042</c:v>
                </c:pt>
                <c:pt idx="132">
                  <c:v>12.9054</c:v>
                </c:pt>
                <c:pt idx="133">
                  <c:v>15.292899999999999</c:v>
                </c:pt>
                <c:pt idx="134">
                  <c:v>14.063499999999999</c:v>
                </c:pt>
                <c:pt idx="135">
                  <c:v>13.2156</c:v>
                </c:pt>
                <c:pt idx="136">
                  <c:v>12.6653</c:v>
                </c:pt>
                <c:pt idx="137">
                  <c:v>10.336</c:v>
                </c:pt>
                <c:pt idx="138">
                  <c:v>10.463699999999999</c:v>
                </c:pt>
                <c:pt idx="139">
                  <c:v>12.992900000000001</c:v>
                </c:pt>
                <c:pt idx="140">
                  <c:v>11.87</c:v>
                </c:pt>
                <c:pt idx="141">
                  <c:v>15.6302</c:v>
                </c:pt>
                <c:pt idx="142">
                  <c:v>12.5435</c:v>
                </c:pt>
                <c:pt idx="143">
                  <c:v>11.1976</c:v>
                </c:pt>
                <c:pt idx="144">
                  <c:v>18.741099999999999</c:v>
                </c:pt>
                <c:pt idx="145">
                  <c:v>15.3591</c:v>
                </c:pt>
                <c:pt idx="146">
                  <c:v>19.896100000000001</c:v>
                </c:pt>
                <c:pt idx="147">
                  <c:v>20.244900000000001</c:v>
                </c:pt>
                <c:pt idx="148">
                  <c:v>14.3314</c:v>
                </c:pt>
                <c:pt idx="149">
                  <c:v>12.776</c:v>
                </c:pt>
                <c:pt idx="150">
                  <c:v>18.9026</c:v>
                </c:pt>
                <c:pt idx="151">
                  <c:v>18.549499999999998</c:v>
                </c:pt>
                <c:pt idx="152">
                  <c:v>18.363800000000001</c:v>
                </c:pt>
              </c:numCache>
            </c:numRef>
          </c:xVal>
          <c:yVal>
            <c:numRef>
              <c:f>Sheet1!$C$461:$C$613</c:f>
              <c:numCache>
                <c:formatCode>General</c:formatCode>
                <c:ptCount val="153"/>
                <c:pt idx="0">
                  <c:v>155.869</c:v>
                </c:pt>
                <c:pt idx="1">
                  <c:v>176.434</c:v>
                </c:pt>
                <c:pt idx="2">
                  <c:v>226.50700000000001</c:v>
                </c:pt>
                <c:pt idx="3">
                  <c:v>221.09299999999999</c:v>
                </c:pt>
                <c:pt idx="4">
                  <c:v>199.60400000000001</c:v>
                </c:pt>
                <c:pt idx="5">
                  <c:v>202.35599999999999</c:v>
                </c:pt>
                <c:pt idx="6">
                  <c:v>206.34200000000001</c:v>
                </c:pt>
                <c:pt idx="7">
                  <c:v>213.42500000000001</c:v>
                </c:pt>
                <c:pt idx="8">
                  <c:v>187.982</c:v>
                </c:pt>
                <c:pt idx="9">
                  <c:v>220.61500000000001</c:v>
                </c:pt>
                <c:pt idx="10">
                  <c:v>199.37799999999999</c:v>
                </c:pt>
                <c:pt idx="11">
                  <c:v>175.60499999999999</c:v>
                </c:pt>
                <c:pt idx="12">
                  <c:v>165.32300000000001</c:v>
                </c:pt>
                <c:pt idx="13">
                  <c:v>155.83000000000001</c:v>
                </c:pt>
                <c:pt idx="14">
                  <c:v>120.70699999999999</c:v>
                </c:pt>
                <c:pt idx="15">
                  <c:v>129.39599999999999</c:v>
                </c:pt>
                <c:pt idx="16">
                  <c:v>133.71299999999999</c:v>
                </c:pt>
                <c:pt idx="17">
                  <c:v>136.80099999999999</c:v>
                </c:pt>
                <c:pt idx="18">
                  <c:v>137.58199999999999</c:v>
                </c:pt>
                <c:pt idx="19">
                  <c:v>140.02699999999999</c:v>
                </c:pt>
                <c:pt idx="20">
                  <c:v>107.206</c:v>
                </c:pt>
                <c:pt idx="21">
                  <c:v>110.45399999999999</c:v>
                </c:pt>
                <c:pt idx="22">
                  <c:v>100.753</c:v>
                </c:pt>
                <c:pt idx="23">
                  <c:v>163.14500000000001</c:v>
                </c:pt>
                <c:pt idx="24">
                  <c:v>227.83500000000001</c:v>
                </c:pt>
                <c:pt idx="25">
                  <c:v>262.447</c:v>
                </c:pt>
                <c:pt idx="26">
                  <c:v>250.398</c:v>
                </c:pt>
                <c:pt idx="27">
                  <c:v>205.36099999999999</c:v>
                </c:pt>
                <c:pt idx="28">
                  <c:v>164.65199999999999</c:v>
                </c:pt>
                <c:pt idx="29">
                  <c:v>189.21199999999999</c:v>
                </c:pt>
                <c:pt idx="30">
                  <c:v>195.97499999999999</c:v>
                </c:pt>
                <c:pt idx="31">
                  <c:v>209.227</c:v>
                </c:pt>
                <c:pt idx="32">
                  <c:v>208.31200000000001</c:v>
                </c:pt>
                <c:pt idx="33">
                  <c:v>218.452</c:v>
                </c:pt>
                <c:pt idx="34">
                  <c:v>229.636</c:v>
                </c:pt>
                <c:pt idx="35">
                  <c:v>230.68299999999999</c:v>
                </c:pt>
                <c:pt idx="36">
                  <c:v>216.41200000000001</c:v>
                </c:pt>
                <c:pt idx="37">
                  <c:v>200.102</c:v>
                </c:pt>
                <c:pt idx="38">
                  <c:v>182.28100000000001</c:v>
                </c:pt>
                <c:pt idx="39">
                  <c:v>181.63</c:v>
                </c:pt>
                <c:pt idx="40">
                  <c:v>188.62899999999999</c:v>
                </c:pt>
                <c:pt idx="41">
                  <c:v>179.06100000000001</c:v>
                </c:pt>
                <c:pt idx="42">
                  <c:v>178.68299999999999</c:v>
                </c:pt>
                <c:pt idx="43">
                  <c:v>234.102</c:v>
                </c:pt>
                <c:pt idx="44">
                  <c:v>216.75</c:v>
                </c:pt>
                <c:pt idx="45">
                  <c:v>191.23400000000001</c:v>
                </c:pt>
                <c:pt idx="46">
                  <c:v>191.477</c:v>
                </c:pt>
                <c:pt idx="47">
                  <c:v>228.041</c:v>
                </c:pt>
                <c:pt idx="48">
                  <c:v>224.14699999999999</c:v>
                </c:pt>
                <c:pt idx="49">
                  <c:v>247.977</c:v>
                </c:pt>
                <c:pt idx="50">
                  <c:v>314.06700000000001</c:v>
                </c:pt>
                <c:pt idx="51">
                  <c:v>322.59399999999999</c:v>
                </c:pt>
                <c:pt idx="52">
                  <c:v>296.25700000000001</c:v>
                </c:pt>
                <c:pt idx="53">
                  <c:v>292.56599999999997</c:v>
                </c:pt>
                <c:pt idx="54">
                  <c:v>266.54500000000002</c:v>
                </c:pt>
                <c:pt idx="55">
                  <c:v>222.56700000000001</c:v>
                </c:pt>
                <c:pt idx="56">
                  <c:v>216.30799999999999</c:v>
                </c:pt>
                <c:pt idx="57">
                  <c:v>293.03899999999999</c:v>
                </c:pt>
                <c:pt idx="58">
                  <c:v>339.774</c:v>
                </c:pt>
                <c:pt idx="59">
                  <c:v>261.62299999999999</c:v>
                </c:pt>
                <c:pt idx="60">
                  <c:v>260.767</c:v>
                </c:pt>
                <c:pt idx="61">
                  <c:v>271.10899999999998</c:v>
                </c:pt>
                <c:pt idx="62">
                  <c:v>294.28399999999999</c:v>
                </c:pt>
                <c:pt idx="63">
                  <c:v>297.32</c:v>
                </c:pt>
                <c:pt idx="64">
                  <c:v>295.50299999999999</c:v>
                </c:pt>
                <c:pt idx="65">
                  <c:v>301.61599999999999</c:v>
                </c:pt>
                <c:pt idx="66">
                  <c:v>387.952</c:v>
                </c:pt>
                <c:pt idx="67">
                  <c:v>371.58699999999999</c:v>
                </c:pt>
                <c:pt idx="68">
                  <c:v>352.25299999999999</c:v>
                </c:pt>
                <c:pt idx="69">
                  <c:v>337.86900000000003</c:v>
                </c:pt>
                <c:pt idx="70">
                  <c:v>257.94</c:v>
                </c:pt>
                <c:pt idx="71">
                  <c:v>265.416</c:v>
                </c:pt>
                <c:pt idx="72">
                  <c:v>323.85399999999998</c:v>
                </c:pt>
                <c:pt idx="73">
                  <c:v>288.274</c:v>
                </c:pt>
                <c:pt idx="74">
                  <c:v>281.59699999999998</c:v>
                </c:pt>
                <c:pt idx="75">
                  <c:v>312.108</c:v>
                </c:pt>
                <c:pt idx="76">
                  <c:v>314.661</c:v>
                </c:pt>
                <c:pt idx="77">
                  <c:v>321.81799999999998</c:v>
                </c:pt>
                <c:pt idx="78">
                  <c:v>338.89600000000002</c:v>
                </c:pt>
                <c:pt idx="79">
                  <c:v>309.44099999999997</c:v>
                </c:pt>
                <c:pt idx="80">
                  <c:v>285.31599999999997</c:v>
                </c:pt>
                <c:pt idx="81">
                  <c:v>306.01600000000002</c:v>
                </c:pt>
                <c:pt idx="82">
                  <c:v>305.53899999999999</c:v>
                </c:pt>
                <c:pt idx="83">
                  <c:v>267.822</c:v>
                </c:pt>
                <c:pt idx="84">
                  <c:v>312.41800000000001</c:v>
                </c:pt>
                <c:pt idx="85">
                  <c:v>327.3</c:v>
                </c:pt>
                <c:pt idx="86">
                  <c:v>310.62599999999998</c:v>
                </c:pt>
                <c:pt idx="87">
                  <c:v>288.13</c:v>
                </c:pt>
                <c:pt idx="88">
                  <c:v>329.33699999999999</c:v>
                </c:pt>
                <c:pt idx="89">
                  <c:v>324.54300000000001</c:v>
                </c:pt>
                <c:pt idx="90">
                  <c:v>304.536</c:v>
                </c:pt>
                <c:pt idx="91">
                  <c:v>269.774</c:v>
                </c:pt>
                <c:pt idx="92">
                  <c:v>265.15499999999997</c:v>
                </c:pt>
                <c:pt idx="93">
                  <c:v>286.08499999999998</c:v>
                </c:pt>
                <c:pt idx="94">
                  <c:v>320.14400000000001</c:v>
                </c:pt>
                <c:pt idx="95">
                  <c:v>367.27300000000002</c:v>
                </c:pt>
                <c:pt idx="96">
                  <c:v>365.88299999999998</c:v>
                </c:pt>
                <c:pt idx="97">
                  <c:v>306.60199999999998</c:v>
                </c:pt>
                <c:pt idx="98">
                  <c:v>260.483</c:v>
                </c:pt>
                <c:pt idx="99">
                  <c:v>277.63799999999998</c:v>
                </c:pt>
                <c:pt idx="100">
                  <c:v>326.56200000000001</c:v>
                </c:pt>
                <c:pt idx="101">
                  <c:v>238.33500000000001</c:v>
                </c:pt>
                <c:pt idx="102">
                  <c:v>175.34</c:v>
                </c:pt>
                <c:pt idx="103">
                  <c:v>146.72999999999999</c:v>
                </c:pt>
                <c:pt idx="104">
                  <c:v>192.679</c:v>
                </c:pt>
                <c:pt idx="105">
                  <c:v>199.05799999999999</c:v>
                </c:pt>
                <c:pt idx="106">
                  <c:v>197.95500000000001</c:v>
                </c:pt>
                <c:pt idx="107">
                  <c:v>293.14999999999998</c:v>
                </c:pt>
                <c:pt idx="108">
                  <c:v>328.86599999999999</c:v>
                </c:pt>
                <c:pt idx="109">
                  <c:v>268.01900000000001</c:v>
                </c:pt>
                <c:pt idx="110">
                  <c:v>288.66000000000003</c:v>
                </c:pt>
                <c:pt idx="111">
                  <c:v>280.50599999999997</c:v>
                </c:pt>
                <c:pt idx="112">
                  <c:v>234.80699999999999</c:v>
                </c:pt>
                <c:pt idx="113">
                  <c:v>237.73</c:v>
                </c:pt>
                <c:pt idx="114">
                  <c:v>203.751</c:v>
                </c:pt>
                <c:pt idx="115">
                  <c:v>196.23500000000001</c:v>
                </c:pt>
                <c:pt idx="116">
                  <c:v>213.501</c:v>
                </c:pt>
                <c:pt idx="117">
                  <c:v>206.864</c:v>
                </c:pt>
                <c:pt idx="118">
                  <c:v>179.03899999999999</c:v>
                </c:pt>
                <c:pt idx="119">
                  <c:v>171.96299999999999</c:v>
                </c:pt>
                <c:pt idx="120">
                  <c:v>209.601</c:v>
                </c:pt>
                <c:pt idx="121">
                  <c:v>255.55199999999999</c:v>
                </c:pt>
                <c:pt idx="122">
                  <c:v>266.34399999999999</c:v>
                </c:pt>
                <c:pt idx="123">
                  <c:v>296.78699999999998</c:v>
                </c:pt>
                <c:pt idx="124">
                  <c:v>343.98399999999998</c:v>
                </c:pt>
                <c:pt idx="125">
                  <c:v>329.18599999999998</c:v>
                </c:pt>
                <c:pt idx="126">
                  <c:v>286.19499999999999</c:v>
                </c:pt>
                <c:pt idx="127">
                  <c:v>170.226</c:v>
                </c:pt>
                <c:pt idx="128">
                  <c:v>150.23599999999999</c:v>
                </c:pt>
                <c:pt idx="129">
                  <c:v>214.196</c:v>
                </c:pt>
                <c:pt idx="130">
                  <c:v>246.84100000000001</c:v>
                </c:pt>
                <c:pt idx="131">
                  <c:v>154.93700000000001</c:v>
                </c:pt>
                <c:pt idx="132">
                  <c:v>146.18899999999999</c:v>
                </c:pt>
                <c:pt idx="133">
                  <c:v>151.857</c:v>
                </c:pt>
                <c:pt idx="134">
                  <c:v>186.85</c:v>
                </c:pt>
                <c:pt idx="135">
                  <c:v>215.66800000000001</c:v>
                </c:pt>
                <c:pt idx="136">
                  <c:v>215.90199999999999</c:v>
                </c:pt>
                <c:pt idx="137">
                  <c:v>163.32</c:v>
                </c:pt>
                <c:pt idx="138">
                  <c:v>137.54599999999999</c:v>
                </c:pt>
                <c:pt idx="139">
                  <c:v>139.46600000000001</c:v>
                </c:pt>
                <c:pt idx="140">
                  <c:v>153.92599999999999</c:v>
                </c:pt>
                <c:pt idx="141">
                  <c:v>243.58799999999999</c:v>
                </c:pt>
                <c:pt idx="142">
                  <c:v>241.29599999999999</c:v>
                </c:pt>
                <c:pt idx="143">
                  <c:v>138.18899999999999</c:v>
                </c:pt>
                <c:pt idx="144">
                  <c:v>120.898</c:v>
                </c:pt>
                <c:pt idx="145">
                  <c:v>113.708</c:v>
                </c:pt>
                <c:pt idx="146">
                  <c:v>127.639</c:v>
                </c:pt>
                <c:pt idx="147">
                  <c:v>121.679</c:v>
                </c:pt>
                <c:pt idx="148">
                  <c:v>121.16200000000001</c:v>
                </c:pt>
                <c:pt idx="149">
                  <c:v>180.29400000000001</c:v>
                </c:pt>
                <c:pt idx="150">
                  <c:v>184.113</c:v>
                </c:pt>
                <c:pt idx="151">
                  <c:v>167.08600000000001</c:v>
                </c:pt>
                <c:pt idx="152">
                  <c:v>165.40199999999999</c:v>
                </c:pt>
              </c:numCache>
            </c:numRef>
          </c:yVal>
          <c:smooth val="0"/>
        </c:ser>
        <c:ser>
          <c:idx val="3"/>
          <c:order val="3"/>
          <c:tx>
            <c:v>2009</c:v>
          </c:tx>
          <c:spPr>
            <a:ln w="25400" cap="rnd">
              <a:noFill/>
              <a:round/>
            </a:ln>
            <a:effectLst/>
          </c:spPr>
          <c:marker>
            <c:symbol val="circle"/>
            <c:size val="5"/>
            <c:spPr>
              <a:solidFill>
                <a:schemeClr val="accent4"/>
              </a:solidFill>
              <a:ln w="9525">
                <a:solidFill>
                  <a:schemeClr val="accent4"/>
                </a:solidFill>
              </a:ln>
              <a:effectLst/>
            </c:spPr>
          </c:marker>
          <c:xVal>
            <c:numRef>
              <c:f>Sheet1!$H$308:$H$460</c:f>
              <c:numCache>
                <c:formatCode>General</c:formatCode>
                <c:ptCount val="153"/>
                <c:pt idx="0">
                  <c:v>13.207100000000001</c:v>
                </c:pt>
                <c:pt idx="1">
                  <c:v>10.569000000000001</c:v>
                </c:pt>
                <c:pt idx="2">
                  <c:v>9.9843200000000003</c:v>
                </c:pt>
                <c:pt idx="3">
                  <c:v>12.531700000000001</c:v>
                </c:pt>
                <c:pt idx="4">
                  <c:v>8.7234599999999993</c:v>
                </c:pt>
                <c:pt idx="5">
                  <c:v>9.4644700000000004</c:v>
                </c:pt>
                <c:pt idx="6">
                  <c:v>11.7362</c:v>
                </c:pt>
                <c:pt idx="7">
                  <c:v>14.407299999999999</c:v>
                </c:pt>
                <c:pt idx="8">
                  <c:v>15.8117</c:v>
                </c:pt>
                <c:pt idx="9">
                  <c:v>9.30579</c:v>
                </c:pt>
                <c:pt idx="10">
                  <c:v>7.7704800000000001</c:v>
                </c:pt>
                <c:pt idx="11">
                  <c:v>9.8681599999999996</c:v>
                </c:pt>
                <c:pt idx="12">
                  <c:v>11.8485</c:v>
                </c:pt>
                <c:pt idx="13">
                  <c:v>10.79</c:v>
                </c:pt>
                <c:pt idx="14">
                  <c:v>14.492800000000001</c:v>
                </c:pt>
                <c:pt idx="15">
                  <c:v>11.7874</c:v>
                </c:pt>
                <c:pt idx="16">
                  <c:v>11.4587</c:v>
                </c:pt>
                <c:pt idx="17">
                  <c:v>6.2219199999999999</c:v>
                </c:pt>
                <c:pt idx="18">
                  <c:v>9.2173300000000005</c:v>
                </c:pt>
                <c:pt idx="19">
                  <c:v>14.035600000000001</c:v>
                </c:pt>
                <c:pt idx="20">
                  <c:v>18.363700000000001</c:v>
                </c:pt>
                <c:pt idx="21">
                  <c:v>16.9679</c:v>
                </c:pt>
                <c:pt idx="22">
                  <c:v>11.4564</c:v>
                </c:pt>
                <c:pt idx="23">
                  <c:v>14.807499999999999</c:v>
                </c:pt>
                <c:pt idx="24">
                  <c:v>11.3642</c:v>
                </c:pt>
                <c:pt idx="25">
                  <c:v>7.1725099999999999</c:v>
                </c:pt>
                <c:pt idx="26">
                  <c:v>7.2832400000000002</c:v>
                </c:pt>
                <c:pt idx="27">
                  <c:v>8.2770499999999991</c:v>
                </c:pt>
                <c:pt idx="28">
                  <c:v>11.6531</c:v>
                </c:pt>
                <c:pt idx="29">
                  <c:v>14.434100000000001</c:v>
                </c:pt>
                <c:pt idx="30">
                  <c:v>10.862</c:v>
                </c:pt>
                <c:pt idx="31">
                  <c:v>8.9575499999999995</c:v>
                </c:pt>
                <c:pt idx="32">
                  <c:v>12.9023</c:v>
                </c:pt>
                <c:pt idx="33">
                  <c:v>12.8912</c:v>
                </c:pt>
                <c:pt idx="34">
                  <c:v>12.713900000000001</c:v>
                </c:pt>
                <c:pt idx="35">
                  <c:v>13.5352</c:v>
                </c:pt>
                <c:pt idx="36">
                  <c:v>15.642099999999999</c:v>
                </c:pt>
                <c:pt idx="37">
                  <c:v>12.7209</c:v>
                </c:pt>
                <c:pt idx="38">
                  <c:v>13.012</c:v>
                </c:pt>
                <c:pt idx="39">
                  <c:v>11.590999999999999</c:v>
                </c:pt>
                <c:pt idx="40">
                  <c:v>14.463800000000001</c:v>
                </c:pt>
                <c:pt idx="41">
                  <c:v>16.0824</c:v>
                </c:pt>
                <c:pt idx="42">
                  <c:v>17.341699999999999</c:v>
                </c:pt>
                <c:pt idx="43">
                  <c:v>17.476299999999998</c:v>
                </c:pt>
                <c:pt idx="44">
                  <c:v>15.249000000000001</c:v>
                </c:pt>
                <c:pt idx="45">
                  <c:v>13.4671</c:v>
                </c:pt>
                <c:pt idx="46">
                  <c:v>14.260999999999999</c:v>
                </c:pt>
                <c:pt idx="47">
                  <c:v>14.978400000000001</c:v>
                </c:pt>
                <c:pt idx="48">
                  <c:v>13.1526</c:v>
                </c:pt>
                <c:pt idx="49">
                  <c:v>15.7697</c:v>
                </c:pt>
                <c:pt idx="50">
                  <c:v>18.404</c:v>
                </c:pt>
                <c:pt idx="51">
                  <c:v>18.269400000000001</c:v>
                </c:pt>
                <c:pt idx="52">
                  <c:v>17.030200000000001</c:v>
                </c:pt>
                <c:pt idx="53">
                  <c:v>17.853000000000002</c:v>
                </c:pt>
                <c:pt idx="54">
                  <c:v>18.661799999999999</c:v>
                </c:pt>
                <c:pt idx="55">
                  <c:v>21.053799999999999</c:v>
                </c:pt>
                <c:pt idx="56">
                  <c:v>19.482800000000001</c:v>
                </c:pt>
                <c:pt idx="57">
                  <c:v>18.145499999999998</c:v>
                </c:pt>
                <c:pt idx="58">
                  <c:v>17.670300000000001</c:v>
                </c:pt>
                <c:pt idx="59">
                  <c:v>17.7636</c:v>
                </c:pt>
                <c:pt idx="60">
                  <c:v>18.617899999999999</c:v>
                </c:pt>
                <c:pt idx="61">
                  <c:v>17.264600000000002</c:v>
                </c:pt>
                <c:pt idx="62">
                  <c:v>17.040500000000002</c:v>
                </c:pt>
                <c:pt idx="63">
                  <c:v>17.086099999999998</c:v>
                </c:pt>
                <c:pt idx="64">
                  <c:v>16.041399999999999</c:v>
                </c:pt>
                <c:pt idx="65">
                  <c:v>15.296799999999999</c:v>
                </c:pt>
                <c:pt idx="66">
                  <c:v>17.696100000000001</c:v>
                </c:pt>
                <c:pt idx="67">
                  <c:v>15.6639</c:v>
                </c:pt>
                <c:pt idx="68">
                  <c:v>13.554</c:v>
                </c:pt>
                <c:pt idx="69">
                  <c:v>14.7972</c:v>
                </c:pt>
                <c:pt idx="70">
                  <c:v>17.372</c:v>
                </c:pt>
                <c:pt idx="71">
                  <c:v>18.658100000000001</c:v>
                </c:pt>
                <c:pt idx="72">
                  <c:v>17.8354</c:v>
                </c:pt>
                <c:pt idx="73">
                  <c:v>15.5984</c:v>
                </c:pt>
                <c:pt idx="74">
                  <c:v>14.0212</c:v>
                </c:pt>
                <c:pt idx="75">
                  <c:v>16.150200000000002</c:v>
                </c:pt>
                <c:pt idx="76">
                  <c:v>19.102799999999998</c:v>
                </c:pt>
                <c:pt idx="77">
                  <c:v>21.289300000000001</c:v>
                </c:pt>
                <c:pt idx="78">
                  <c:v>20.618300000000001</c:v>
                </c:pt>
                <c:pt idx="79">
                  <c:v>17.653600000000001</c:v>
                </c:pt>
                <c:pt idx="80">
                  <c:v>18.8813</c:v>
                </c:pt>
                <c:pt idx="81">
                  <c:v>18.164899999999999</c:v>
                </c:pt>
                <c:pt idx="82">
                  <c:v>19.343900000000001</c:v>
                </c:pt>
                <c:pt idx="83">
                  <c:v>19.673200000000001</c:v>
                </c:pt>
                <c:pt idx="84">
                  <c:v>15.670299999999999</c:v>
                </c:pt>
                <c:pt idx="85">
                  <c:v>19.181999999999999</c:v>
                </c:pt>
                <c:pt idx="86">
                  <c:v>20.008700000000001</c:v>
                </c:pt>
                <c:pt idx="87">
                  <c:v>21.081700000000001</c:v>
                </c:pt>
                <c:pt idx="88">
                  <c:v>21.819800000000001</c:v>
                </c:pt>
                <c:pt idx="89">
                  <c:v>22.569500000000001</c:v>
                </c:pt>
                <c:pt idx="90">
                  <c:v>21.427499999999998</c:v>
                </c:pt>
                <c:pt idx="91">
                  <c:v>19.739100000000001</c:v>
                </c:pt>
                <c:pt idx="92">
                  <c:v>20.019400000000001</c:v>
                </c:pt>
                <c:pt idx="93">
                  <c:v>20.247599999999998</c:v>
                </c:pt>
                <c:pt idx="94">
                  <c:v>20.0839</c:v>
                </c:pt>
                <c:pt idx="95">
                  <c:v>20.856000000000002</c:v>
                </c:pt>
                <c:pt idx="96">
                  <c:v>20.8887</c:v>
                </c:pt>
                <c:pt idx="97">
                  <c:v>16.517299999999999</c:v>
                </c:pt>
                <c:pt idx="98">
                  <c:v>15.405099999999999</c:v>
                </c:pt>
                <c:pt idx="99">
                  <c:v>14.6112</c:v>
                </c:pt>
                <c:pt idx="100">
                  <c:v>15.809100000000001</c:v>
                </c:pt>
                <c:pt idx="101">
                  <c:v>21.6601</c:v>
                </c:pt>
                <c:pt idx="102">
                  <c:v>21.879000000000001</c:v>
                </c:pt>
                <c:pt idx="103">
                  <c:v>20.071000000000002</c:v>
                </c:pt>
                <c:pt idx="104">
                  <c:v>18.816400000000002</c:v>
                </c:pt>
                <c:pt idx="105">
                  <c:v>22.033200000000001</c:v>
                </c:pt>
                <c:pt idx="106">
                  <c:v>23.2182</c:v>
                </c:pt>
                <c:pt idx="107">
                  <c:v>23.957000000000001</c:v>
                </c:pt>
                <c:pt idx="108">
                  <c:v>25.0365</c:v>
                </c:pt>
                <c:pt idx="109">
                  <c:v>24.4876</c:v>
                </c:pt>
                <c:pt idx="110">
                  <c:v>23.2698</c:v>
                </c:pt>
                <c:pt idx="111">
                  <c:v>21.829699999999999</c:v>
                </c:pt>
                <c:pt idx="112">
                  <c:v>22.107199999999999</c:v>
                </c:pt>
                <c:pt idx="113">
                  <c:v>21.997299999999999</c:v>
                </c:pt>
                <c:pt idx="114">
                  <c:v>21.998000000000001</c:v>
                </c:pt>
                <c:pt idx="115">
                  <c:v>18.909400000000002</c:v>
                </c:pt>
                <c:pt idx="116">
                  <c:v>19.442900000000002</c:v>
                </c:pt>
                <c:pt idx="117">
                  <c:v>19.010000000000002</c:v>
                </c:pt>
                <c:pt idx="118">
                  <c:v>12.2226</c:v>
                </c:pt>
                <c:pt idx="119">
                  <c:v>13.150700000000001</c:v>
                </c:pt>
                <c:pt idx="120">
                  <c:v>12.4758</c:v>
                </c:pt>
                <c:pt idx="121">
                  <c:v>16.932300000000001</c:v>
                </c:pt>
                <c:pt idx="122">
                  <c:v>13.6541</c:v>
                </c:pt>
                <c:pt idx="123">
                  <c:v>12.9404</c:v>
                </c:pt>
                <c:pt idx="124">
                  <c:v>15.601599999999999</c:v>
                </c:pt>
                <c:pt idx="125">
                  <c:v>18.213100000000001</c:v>
                </c:pt>
                <c:pt idx="126">
                  <c:v>18.6968</c:v>
                </c:pt>
                <c:pt idx="127">
                  <c:v>16.4436</c:v>
                </c:pt>
                <c:pt idx="128">
                  <c:v>12.072100000000001</c:v>
                </c:pt>
                <c:pt idx="129">
                  <c:v>14.8172</c:v>
                </c:pt>
                <c:pt idx="130">
                  <c:v>17.466100000000001</c:v>
                </c:pt>
                <c:pt idx="131">
                  <c:v>15.2963</c:v>
                </c:pt>
                <c:pt idx="132">
                  <c:v>11.8247</c:v>
                </c:pt>
                <c:pt idx="133">
                  <c:v>11.8163</c:v>
                </c:pt>
                <c:pt idx="134">
                  <c:v>15.651300000000001</c:v>
                </c:pt>
                <c:pt idx="135">
                  <c:v>17.7043</c:v>
                </c:pt>
                <c:pt idx="136">
                  <c:v>13.9092</c:v>
                </c:pt>
                <c:pt idx="137">
                  <c:v>14.9068</c:v>
                </c:pt>
                <c:pt idx="138">
                  <c:v>11.154999999999999</c:v>
                </c:pt>
                <c:pt idx="139">
                  <c:v>12.2561</c:v>
                </c:pt>
                <c:pt idx="140">
                  <c:v>11.868</c:v>
                </c:pt>
                <c:pt idx="141">
                  <c:v>8.6793700000000005</c:v>
                </c:pt>
                <c:pt idx="142">
                  <c:v>10.331799999999999</c:v>
                </c:pt>
                <c:pt idx="143">
                  <c:v>14.191000000000001</c:v>
                </c:pt>
                <c:pt idx="144">
                  <c:v>16.6279</c:v>
                </c:pt>
                <c:pt idx="145">
                  <c:v>19.579799999999999</c:v>
                </c:pt>
                <c:pt idx="146">
                  <c:v>17.319700000000001</c:v>
                </c:pt>
                <c:pt idx="147">
                  <c:v>9.8538599999999992</c:v>
                </c:pt>
                <c:pt idx="148">
                  <c:v>8.4630899999999993</c:v>
                </c:pt>
                <c:pt idx="149">
                  <c:v>11.9786</c:v>
                </c:pt>
                <c:pt idx="150">
                  <c:v>16.169</c:v>
                </c:pt>
                <c:pt idx="151">
                  <c:v>12.9092</c:v>
                </c:pt>
                <c:pt idx="152">
                  <c:v>8.8579299999999996</c:v>
                </c:pt>
              </c:numCache>
            </c:numRef>
          </c:xVal>
          <c:yVal>
            <c:numRef>
              <c:f>Sheet1!$C$308:$C$460</c:f>
              <c:numCache>
                <c:formatCode>General</c:formatCode>
                <c:ptCount val="153"/>
                <c:pt idx="0">
                  <c:v>224.048</c:v>
                </c:pt>
                <c:pt idx="1">
                  <c:v>225.83799999999999</c:v>
                </c:pt>
                <c:pt idx="2">
                  <c:v>218.965</c:v>
                </c:pt>
                <c:pt idx="3">
                  <c:v>215.96</c:v>
                </c:pt>
                <c:pt idx="4">
                  <c:v>207.74299999999999</c:v>
                </c:pt>
                <c:pt idx="5">
                  <c:v>235.78</c:v>
                </c:pt>
                <c:pt idx="6">
                  <c:v>231.00899999999999</c:v>
                </c:pt>
                <c:pt idx="7">
                  <c:v>222.02</c:v>
                </c:pt>
                <c:pt idx="8">
                  <c:v>200.577</c:v>
                </c:pt>
                <c:pt idx="9">
                  <c:v>236.75899999999999</c:v>
                </c:pt>
                <c:pt idx="10">
                  <c:v>199.60599999999999</c:v>
                </c:pt>
                <c:pt idx="11">
                  <c:v>137.32900000000001</c:v>
                </c:pt>
                <c:pt idx="12">
                  <c:v>124.4</c:v>
                </c:pt>
                <c:pt idx="13">
                  <c:v>137.35499999999999</c:v>
                </c:pt>
                <c:pt idx="14">
                  <c:v>124.179</c:v>
                </c:pt>
                <c:pt idx="15">
                  <c:v>79.759</c:v>
                </c:pt>
                <c:pt idx="16">
                  <c:v>71.364000000000004</c:v>
                </c:pt>
                <c:pt idx="17">
                  <c:v>146.488</c:v>
                </c:pt>
                <c:pt idx="18">
                  <c:v>158.15199999999999</c:v>
                </c:pt>
                <c:pt idx="19">
                  <c:v>160.89599999999999</c:v>
                </c:pt>
                <c:pt idx="20">
                  <c:v>170.934</c:v>
                </c:pt>
                <c:pt idx="21">
                  <c:v>159.78700000000001</c:v>
                </c:pt>
                <c:pt idx="22">
                  <c:v>168.18899999999999</c:v>
                </c:pt>
                <c:pt idx="23">
                  <c:v>161.14099999999999</c:v>
                </c:pt>
                <c:pt idx="24">
                  <c:v>176.554</c:v>
                </c:pt>
                <c:pt idx="25">
                  <c:v>164.65600000000001</c:v>
                </c:pt>
                <c:pt idx="26">
                  <c:v>138.453</c:v>
                </c:pt>
                <c:pt idx="27">
                  <c:v>160.90799999999999</c:v>
                </c:pt>
                <c:pt idx="28">
                  <c:v>156.512</c:v>
                </c:pt>
                <c:pt idx="29">
                  <c:v>141.488</c:v>
                </c:pt>
                <c:pt idx="30">
                  <c:v>142.649</c:v>
                </c:pt>
                <c:pt idx="31">
                  <c:v>182.00200000000001</c:v>
                </c:pt>
                <c:pt idx="32">
                  <c:v>214.131</c:v>
                </c:pt>
                <c:pt idx="33">
                  <c:v>208.53</c:v>
                </c:pt>
                <c:pt idx="34">
                  <c:v>178.197</c:v>
                </c:pt>
                <c:pt idx="35">
                  <c:v>198.42699999999999</c:v>
                </c:pt>
                <c:pt idx="36">
                  <c:v>220.887</c:v>
                </c:pt>
                <c:pt idx="37">
                  <c:v>209.42400000000001</c:v>
                </c:pt>
                <c:pt idx="38">
                  <c:v>203.834</c:v>
                </c:pt>
                <c:pt idx="39">
                  <c:v>225.667</c:v>
                </c:pt>
                <c:pt idx="40">
                  <c:v>229.274</c:v>
                </c:pt>
                <c:pt idx="41">
                  <c:v>195.95</c:v>
                </c:pt>
                <c:pt idx="42">
                  <c:v>197.66300000000001</c:v>
                </c:pt>
                <c:pt idx="43">
                  <c:v>193.96600000000001</c:v>
                </c:pt>
                <c:pt idx="44">
                  <c:v>209.77799999999999</c:v>
                </c:pt>
                <c:pt idx="45">
                  <c:v>167.69800000000001</c:v>
                </c:pt>
                <c:pt idx="46">
                  <c:v>170.93799999999999</c:v>
                </c:pt>
                <c:pt idx="47">
                  <c:v>182.404</c:v>
                </c:pt>
                <c:pt idx="48">
                  <c:v>176.845</c:v>
                </c:pt>
                <c:pt idx="49">
                  <c:v>179.31</c:v>
                </c:pt>
                <c:pt idx="50">
                  <c:v>160.589</c:v>
                </c:pt>
                <c:pt idx="51">
                  <c:v>161.38399999999999</c:v>
                </c:pt>
                <c:pt idx="52">
                  <c:v>184.73599999999999</c:v>
                </c:pt>
                <c:pt idx="53">
                  <c:v>195.28100000000001</c:v>
                </c:pt>
                <c:pt idx="54">
                  <c:v>209.25200000000001</c:v>
                </c:pt>
                <c:pt idx="55">
                  <c:v>195.59899999999999</c:v>
                </c:pt>
                <c:pt idx="56">
                  <c:v>167.31399999999999</c:v>
                </c:pt>
                <c:pt idx="57">
                  <c:v>108.21899999999999</c:v>
                </c:pt>
                <c:pt idx="58">
                  <c:v>114.61799999999999</c:v>
                </c:pt>
                <c:pt idx="59">
                  <c:v>161.67400000000001</c:v>
                </c:pt>
                <c:pt idx="60">
                  <c:v>193.209</c:v>
                </c:pt>
                <c:pt idx="61">
                  <c:v>200.155</c:v>
                </c:pt>
                <c:pt idx="62">
                  <c:v>224.24700000000001</c:v>
                </c:pt>
                <c:pt idx="63">
                  <c:v>233.12799999999999</c:v>
                </c:pt>
                <c:pt idx="64">
                  <c:v>205.446</c:v>
                </c:pt>
                <c:pt idx="65">
                  <c:v>213.33</c:v>
                </c:pt>
                <c:pt idx="66">
                  <c:v>266.29000000000002</c:v>
                </c:pt>
                <c:pt idx="67">
                  <c:v>247.22399999999999</c:v>
                </c:pt>
                <c:pt idx="68">
                  <c:v>241.916</c:v>
                </c:pt>
                <c:pt idx="69">
                  <c:v>213.56800000000001</c:v>
                </c:pt>
                <c:pt idx="70">
                  <c:v>223.74700000000001</c:v>
                </c:pt>
                <c:pt idx="71">
                  <c:v>217.267</c:v>
                </c:pt>
                <c:pt idx="72">
                  <c:v>214.75800000000001</c:v>
                </c:pt>
                <c:pt idx="73">
                  <c:v>222.04599999999999</c:v>
                </c:pt>
                <c:pt idx="74">
                  <c:v>208.512</c:v>
                </c:pt>
                <c:pt idx="75">
                  <c:v>230.94200000000001</c:v>
                </c:pt>
                <c:pt idx="76">
                  <c:v>257.03399999999999</c:v>
                </c:pt>
                <c:pt idx="77">
                  <c:v>249.327</c:v>
                </c:pt>
                <c:pt idx="78">
                  <c:v>213.179</c:v>
                </c:pt>
                <c:pt idx="79">
                  <c:v>214.375</c:v>
                </c:pt>
                <c:pt idx="80">
                  <c:v>189.50200000000001</c:v>
                </c:pt>
                <c:pt idx="81">
                  <c:v>81.031000000000006</c:v>
                </c:pt>
                <c:pt idx="82">
                  <c:v>121.923</c:v>
                </c:pt>
                <c:pt idx="83">
                  <c:v>168.75399999999999</c:v>
                </c:pt>
                <c:pt idx="84">
                  <c:v>174.626</c:v>
                </c:pt>
                <c:pt idx="85">
                  <c:v>200.09800000000001</c:v>
                </c:pt>
                <c:pt idx="86">
                  <c:v>203.16300000000001</c:v>
                </c:pt>
                <c:pt idx="87">
                  <c:v>225.97800000000001</c:v>
                </c:pt>
                <c:pt idx="88">
                  <c:v>253.95599999999999</c:v>
                </c:pt>
                <c:pt idx="89">
                  <c:v>249.76900000000001</c:v>
                </c:pt>
                <c:pt idx="90">
                  <c:v>277.91899999999998</c:v>
                </c:pt>
                <c:pt idx="91">
                  <c:v>217.548</c:v>
                </c:pt>
                <c:pt idx="92">
                  <c:v>125.604</c:v>
                </c:pt>
                <c:pt idx="93">
                  <c:v>106.855</c:v>
                </c:pt>
                <c:pt idx="94">
                  <c:v>159.1</c:v>
                </c:pt>
                <c:pt idx="95">
                  <c:v>164.41300000000001</c:v>
                </c:pt>
                <c:pt idx="96">
                  <c:v>172.63300000000001</c:v>
                </c:pt>
                <c:pt idx="97">
                  <c:v>147.59200000000001</c:v>
                </c:pt>
                <c:pt idx="98">
                  <c:v>165.44800000000001</c:v>
                </c:pt>
                <c:pt idx="99">
                  <c:v>136.25</c:v>
                </c:pt>
                <c:pt idx="100">
                  <c:v>138.197</c:v>
                </c:pt>
                <c:pt idx="101">
                  <c:v>231.268</c:v>
                </c:pt>
                <c:pt idx="102">
                  <c:v>238.571</c:v>
                </c:pt>
                <c:pt idx="103">
                  <c:v>201.166</c:v>
                </c:pt>
                <c:pt idx="104">
                  <c:v>170.982</c:v>
                </c:pt>
                <c:pt idx="105">
                  <c:v>153.72999999999999</c:v>
                </c:pt>
                <c:pt idx="106">
                  <c:v>145.90899999999999</c:v>
                </c:pt>
                <c:pt idx="107">
                  <c:v>187.84200000000001</c:v>
                </c:pt>
                <c:pt idx="108">
                  <c:v>193.935</c:v>
                </c:pt>
                <c:pt idx="109">
                  <c:v>157.74299999999999</c:v>
                </c:pt>
                <c:pt idx="110">
                  <c:v>166.72900000000001</c:v>
                </c:pt>
                <c:pt idx="111">
                  <c:v>225.72499999999999</c:v>
                </c:pt>
                <c:pt idx="112">
                  <c:v>216.90600000000001</c:v>
                </c:pt>
                <c:pt idx="113">
                  <c:v>235.99700000000001</c:v>
                </c:pt>
                <c:pt idx="114">
                  <c:v>195.518</c:v>
                </c:pt>
                <c:pt idx="115">
                  <c:v>196.661</c:v>
                </c:pt>
                <c:pt idx="116">
                  <c:v>147.46700000000001</c:v>
                </c:pt>
                <c:pt idx="117">
                  <c:v>170.83799999999999</c:v>
                </c:pt>
                <c:pt idx="118">
                  <c:v>144.39099999999999</c:v>
                </c:pt>
                <c:pt idx="119">
                  <c:v>157.48099999999999</c:v>
                </c:pt>
                <c:pt idx="120">
                  <c:v>106.655</c:v>
                </c:pt>
                <c:pt idx="121">
                  <c:v>98.295000000000002</c:v>
                </c:pt>
                <c:pt idx="122">
                  <c:v>97.707999999999998</c:v>
                </c:pt>
                <c:pt idx="123">
                  <c:v>86.188000000000002</c:v>
                </c:pt>
                <c:pt idx="124">
                  <c:v>106.23</c:v>
                </c:pt>
                <c:pt idx="125">
                  <c:v>99.822999999999993</c:v>
                </c:pt>
                <c:pt idx="126">
                  <c:v>91.122</c:v>
                </c:pt>
                <c:pt idx="127">
                  <c:v>71.616</c:v>
                </c:pt>
                <c:pt idx="128">
                  <c:v>70.831999999999994</c:v>
                </c:pt>
                <c:pt idx="129">
                  <c:v>67.741</c:v>
                </c:pt>
                <c:pt idx="130">
                  <c:v>86.408000000000001</c:v>
                </c:pt>
                <c:pt idx="131">
                  <c:v>110.753</c:v>
                </c:pt>
                <c:pt idx="132">
                  <c:v>128.38999999999999</c:v>
                </c:pt>
                <c:pt idx="133">
                  <c:v>105.663</c:v>
                </c:pt>
                <c:pt idx="134">
                  <c:v>108.611</c:v>
                </c:pt>
                <c:pt idx="135">
                  <c:v>127.654</c:v>
                </c:pt>
                <c:pt idx="136">
                  <c:v>140.25299999999999</c:v>
                </c:pt>
                <c:pt idx="137">
                  <c:v>98.718000000000004</c:v>
                </c:pt>
                <c:pt idx="138">
                  <c:v>99.635999999999996</c:v>
                </c:pt>
                <c:pt idx="139">
                  <c:v>91.802000000000007</c:v>
                </c:pt>
                <c:pt idx="140">
                  <c:v>105.383</c:v>
                </c:pt>
                <c:pt idx="141">
                  <c:v>91.881</c:v>
                </c:pt>
                <c:pt idx="142">
                  <c:v>98.841999999999999</c:v>
                </c:pt>
                <c:pt idx="143">
                  <c:v>106.55</c:v>
                </c:pt>
                <c:pt idx="144">
                  <c:v>99.885999999999996</c:v>
                </c:pt>
                <c:pt idx="145">
                  <c:v>105.108</c:v>
                </c:pt>
                <c:pt idx="146">
                  <c:v>106.044</c:v>
                </c:pt>
                <c:pt idx="147">
                  <c:v>102.59099999999999</c:v>
                </c:pt>
                <c:pt idx="148">
                  <c:v>126.935</c:v>
                </c:pt>
                <c:pt idx="149">
                  <c:v>118.95099999999999</c:v>
                </c:pt>
                <c:pt idx="150">
                  <c:v>104.04</c:v>
                </c:pt>
                <c:pt idx="151">
                  <c:v>81.546999999999997</c:v>
                </c:pt>
                <c:pt idx="152">
                  <c:v>92.11</c:v>
                </c:pt>
              </c:numCache>
            </c:numRef>
          </c:yVal>
          <c:smooth val="0"/>
        </c:ser>
        <c:ser>
          <c:idx val="4"/>
          <c:order val="4"/>
          <c:tx>
            <c:v>2011</c:v>
          </c:tx>
          <c:spPr>
            <a:ln w="25400" cap="rnd">
              <a:noFill/>
              <a:round/>
            </a:ln>
            <a:effectLst/>
          </c:spPr>
          <c:marker>
            <c:symbol val="circle"/>
            <c:size val="5"/>
            <c:spPr>
              <a:solidFill>
                <a:schemeClr val="accent5"/>
              </a:solidFill>
              <a:ln w="9525">
                <a:solidFill>
                  <a:schemeClr val="accent5"/>
                </a:solidFill>
              </a:ln>
              <a:effectLst/>
            </c:spPr>
          </c:marker>
          <c:xVal>
            <c:numRef>
              <c:f>Sheet1!$H$614:$H$766</c:f>
              <c:numCache>
                <c:formatCode>General</c:formatCode>
                <c:ptCount val="153"/>
                <c:pt idx="0">
                  <c:v>8.0876099999999997</c:v>
                </c:pt>
                <c:pt idx="1">
                  <c:v>10.535600000000001</c:v>
                </c:pt>
                <c:pt idx="2">
                  <c:v>12.3294</c:v>
                </c:pt>
                <c:pt idx="3">
                  <c:v>10.612399999999999</c:v>
                </c:pt>
                <c:pt idx="4">
                  <c:v>5.1844200000000003</c:v>
                </c:pt>
                <c:pt idx="5">
                  <c:v>8.8006200000000003</c:v>
                </c:pt>
                <c:pt idx="6">
                  <c:v>11.8315</c:v>
                </c:pt>
                <c:pt idx="7">
                  <c:v>11.307399999999999</c:v>
                </c:pt>
                <c:pt idx="8">
                  <c:v>9.6045999999999996</c:v>
                </c:pt>
                <c:pt idx="9">
                  <c:v>9.2065400000000004</c:v>
                </c:pt>
                <c:pt idx="10">
                  <c:v>11.184799999999999</c:v>
                </c:pt>
                <c:pt idx="11">
                  <c:v>11.5037</c:v>
                </c:pt>
                <c:pt idx="12">
                  <c:v>13.4635</c:v>
                </c:pt>
                <c:pt idx="13">
                  <c:v>12.900700000000001</c:v>
                </c:pt>
                <c:pt idx="14">
                  <c:v>12.1523</c:v>
                </c:pt>
                <c:pt idx="15">
                  <c:v>9.8977599999999999</c:v>
                </c:pt>
                <c:pt idx="16">
                  <c:v>10.247400000000001</c:v>
                </c:pt>
                <c:pt idx="17">
                  <c:v>13.723599999999999</c:v>
                </c:pt>
                <c:pt idx="18">
                  <c:v>14.6228</c:v>
                </c:pt>
                <c:pt idx="19">
                  <c:v>15.555899999999999</c:v>
                </c:pt>
                <c:pt idx="20">
                  <c:v>15.0974</c:v>
                </c:pt>
                <c:pt idx="21">
                  <c:v>13.673999999999999</c:v>
                </c:pt>
                <c:pt idx="22">
                  <c:v>12.939500000000001</c:v>
                </c:pt>
                <c:pt idx="23">
                  <c:v>17.542300000000001</c:v>
                </c:pt>
                <c:pt idx="24">
                  <c:v>16.601500000000001</c:v>
                </c:pt>
                <c:pt idx="25">
                  <c:v>18.286100000000001</c:v>
                </c:pt>
                <c:pt idx="26">
                  <c:v>21.605899999999998</c:v>
                </c:pt>
                <c:pt idx="27">
                  <c:v>20.838000000000001</c:v>
                </c:pt>
                <c:pt idx="28">
                  <c:v>21.433700000000002</c:v>
                </c:pt>
                <c:pt idx="29">
                  <c:v>21.751200000000001</c:v>
                </c:pt>
                <c:pt idx="30">
                  <c:v>18.6722</c:v>
                </c:pt>
                <c:pt idx="31">
                  <c:v>21.699000000000002</c:v>
                </c:pt>
                <c:pt idx="32">
                  <c:v>11.422499999999999</c:v>
                </c:pt>
                <c:pt idx="33">
                  <c:v>10.607799999999999</c:v>
                </c:pt>
                <c:pt idx="34">
                  <c:v>12.911099999999999</c:v>
                </c:pt>
                <c:pt idx="35">
                  <c:v>13.923299999999999</c:v>
                </c:pt>
                <c:pt idx="36">
                  <c:v>17.197099999999999</c:v>
                </c:pt>
                <c:pt idx="37">
                  <c:v>19.4405</c:v>
                </c:pt>
                <c:pt idx="38">
                  <c:v>21.988499999999998</c:v>
                </c:pt>
                <c:pt idx="39">
                  <c:v>23.333500000000001</c:v>
                </c:pt>
                <c:pt idx="40">
                  <c:v>18.194500000000001</c:v>
                </c:pt>
                <c:pt idx="41">
                  <c:v>12.289400000000001</c:v>
                </c:pt>
                <c:pt idx="42">
                  <c:v>12.033899999999999</c:v>
                </c:pt>
                <c:pt idx="43">
                  <c:v>13.097799999999999</c:v>
                </c:pt>
                <c:pt idx="44">
                  <c:v>12.6371</c:v>
                </c:pt>
                <c:pt idx="45">
                  <c:v>17.2774</c:v>
                </c:pt>
                <c:pt idx="46">
                  <c:v>19.2728</c:v>
                </c:pt>
                <c:pt idx="47">
                  <c:v>18.450299999999999</c:v>
                </c:pt>
                <c:pt idx="48">
                  <c:v>17.7653</c:v>
                </c:pt>
                <c:pt idx="49">
                  <c:v>14.254099999999999</c:v>
                </c:pt>
                <c:pt idx="50">
                  <c:v>15.7621</c:v>
                </c:pt>
                <c:pt idx="51">
                  <c:v>18.371700000000001</c:v>
                </c:pt>
                <c:pt idx="52">
                  <c:v>18.183599999999998</c:v>
                </c:pt>
                <c:pt idx="53">
                  <c:v>15.3931</c:v>
                </c:pt>
                <c:pt idx="54">
                  <c:v>12.3865</c:v>
                </c:pt>
                <c:pt idx="55">
                  <c:v>13.774800000000001</c:v>
                </c:pt>
                <c:pt idx="56">
                  <c:v>17.415199999999999</c:v>
                </c:pt>
                <c:pt idx="57">
                  <c:v>20.2166</c:v>
                </c:pt>
                <c:pt idx="58">
                  <c:v>21.6587</c:v>
                </c:pt>
                <c:pt idx="59">
                  <c:v>19.7713</c:v>
                </c:pt>
                <c:pt idx="60">
                  <c:v>16.1843</c:v>
                </c:pt>
                <c:pt idx="61">
                  <c:v>16.144500000000001</c:v>
                </c:pt>
                <c:pt idx="62">
                  <c:v>19.369399999999999</c:v>
                </c:pt>
                <c:pt idx="63">
                  <c:v>20.1815</c:v>
                </c:pt>
                <c:pt idx="64">
                  <c:v>21.898800000000001</c:v>
                </c:pt>
                <c:pt idx="65">
                  <c:v>21.765699999999999</c:v>
                </c:pt>
                <c:pt idx="66">
                  <c:v>21.725899999999999</c:v>
                </c:pt>
                <c:pt idx="67">
                  <c:v>18.3367</c:v>
                </c:pt>
                <c:pt idx="68">
                  <c:v>19.294799999999999</c:v>
                </c:pt>
                <c:pt idx="69">
                  <c:v>19.0349</c:v>
                </c:pt>
                <c:pt idx="70">
                  <c:v>18.231000000000002</c:v>
                </c:pt>
                <c:pt idx="71">
                  <c:v>22.154699999999998</c:v>
                </c:pt>
                <c:pt idx="72">
                  <c:v>22.873899999999999</c:v>
                </c:pt>
                <c:pt idx="73">
                  <c:v>19.296099999999999</c:v>
                </c:pt>
                <c:pt idx="74">
                  <c:v>16.9922</c:v>
                </c:pt>
                <c:pt idx="75">
                  <c:v>18.780899999999999</c:v>
                </c:pt>
                <c:pt idx="76">
                  <c:v>20.4316</c:v>
                </c:pt>
                <c:pt idx="77">
                  <c:v>22.2821</c:v>
                </c:pt>
                <c:pt idx="78">
                  <c:v>21.6448</c:v>
                </c:pt>
                <c:pt idx="79">
                  <c:v>20.3889</c:v>
                </c:pt>
                <c:pt idx="80">
                  <c:v>21.866199999999999</c:v>
                </c:pt>
                <c:pt idx="81">
                  <c:v>25.691400000000002</c:v>
                </c:pt>
                <c:pt idx="82">
                  <c:v>25.9787</c:v>
                </c:pt>
                <c:pt idx="83">
                  <c:v>23.3443</c:v>
                </c:pt>
                <c:pt idx="84">
                  <c:v>20.835799999999999</c:v>
                </c:pt>
                <c:pt idx="85">
                  <c:v>17.262499999999999</c:v>
                </c:pt>
                <c:pt idx="86">
                  <c:v>18.283300000000001</c:v>
                </c:pt>
                <c:pt idx="87">
                  <c:v>18.628399999999999</c:v>
                </c:pt>
                <c:pt idx="88">
                  <c:v>20.089200000000002</c:v>
                </c:pt>
                <c:pt idx="89">
                  <c:v>19.705200000000001</c:v>
                </c:pt>
                <c:pt idx="90">
                  <c:v>19.777200000000001</c:v>
                </c:pt>
                <c:pt idx="91">
                  <c:v>20.991199999999999</c:v>
                </c:pt>
                <c:pt idx="92">
                  <c:v>22.520099999999999</c:v>
                </c:pt>
                <c:pt idx="93">
                  <c:v>20.1248</c:v>
                </c:pt>
                <c:pt idx="94">
                  <c:v>18.3049</c:v>
                </c:pt>
                <c:pt idx="95">
                  <c:v>19.6616</c:v>
                </c:pt>
                <c:pt idx="96">
                  <c:v>20.0581</c:v>
                </c:pt>
                <c:pt idx="97">
                  <c:v>22.614799999999999</c:v>
                </c:pt>
                <c:pt idx="98">
                  <c:v>20.716699999999999</c:v>
                </c:pt>
                <c:pt idx="99">
                  <c:v>20.995999999999999</c:v>
                </c:pt>
                <c:pt idx="100">
                  <c:v>19.979199999999999</c:v>
                </c:pt>
                <c:pt idx="101">
                  <c:v>19.256599999999999</c:v>
                </c:pt>
                <c:pt idx="102">
                  <c:v>17.7578</c:v>
                </c:pt>
                <c:pt idx="103">
                  <c:v>16.706099999999999</c:v>
                </c:pt>
                <c:pt idx="104">
                  <c:v>19.0533</c:v>
                </c:pt>
                <c:pt idx="105">
                  <c:v>19.846399999999999</c:v>
                </c:pt>
                <c:pt idx="106">
                  <c:v>18.230599999999999</c:v>
                </c:pt>
                <c:pt idx="107">
                  <c:v>16.422499999999999</c:v>
                </c:pt>
                <c:pt idx="108">
                  <c:v>19.596</c:v>
                </c:pt>
                <c:pt idx="109">
                  <c:v>20.710599999999999</c:v>
                </c:pt>
                <c:pt idx="110">
                  <c:v>21.3322</c:v>
                </c:pt>
                <c:pt idx="111">
                  <c:v>21.525099999999998</c:v>
                </c:pt>
                <c:pt idx="112">
                  <c:v>21.197399999999998</c:v>
                </c:pt>
                <c:pt idx="113">
                  <c:v>17.384399999999999</c:v>
                </c:pt>
                <c:pt idx="114">
                  <c:v>15.136699999999999</c:v>
                </c:pt>
                <c:pt idx="115">
                  <c:v>18.129000000000001</c:v>
                </c:pt>
                <c:pt idx="116">
                  <c:v>20.290099999999999</c:v>
                </c:pt>
                <c:pt idx="117">
                  <c:v>20.3873</c:v>
                </c:pt>
                <c:pt idx="118">
                  <c:v>21.618099999999998</c:v>
                </c:pt>
                <c:pt idx="119">
                  <c:v>19.597100000000001</c:v>
                </c:pt>
                <c:pt idx="120">
                  <c:v>16.212800000000001</c:v>
                </c:pt>
                <c:pt idx="121">
                  <c:v>17.209800000000001</c:v>
                </c:pt>
                <c:pt idx="122">
                  <c:v>18.794</c:v>
                </c:pt>
                <c:pt idx="123">
                  <c:v>18.207699999999999</c:v>
                </c:pt>
                <c:pt idx="124">
                  <c:v>17.1325</c:v>
                </c:pt>
                <c:pt idx="125">
                  <c:v>21.4971</c:v>
                </c:pt>
                <c:pt idx="126">
                  <c:v>24.423999999999999</c:v>
                </c:pt>
                <c:pt idx="127">
                  <c:v>21.656600000000001</c:v>
                </c:pt>
                <c:pt idx="128">
                  <c:v>15.527900000000001</c:v>
                </c:pt>
                <c:pt idx="129">
                  <c:v>13.2963</c:v>
                </c:pt>
                <c:pt idx="130">
                  <c:v>15.9224</c:v>
                </c:pt>
                <c:pt idx="131">
                  <c:v>17.313800000000001</c:v>
                </c:pt>
                <c:pt idx="132">
                  <c:v>15.1328</c:v>
                </c:pt>
                <c:pt idx="133">
                  <c:v>14.9138</c:v>
                </c:pt>
                <c:pt idx="134">
                  <c:v>18.900700000000001</c:v>
                </c:pt>
                <c:pt idx="135">
                  <c:v>20.547499999999999</c:v>
                </c:pt>
                <c:pt idx="136">
                  <c:v>20.3294</c:v>
                </c:pt>
                <c:pt idx="137">
                  <c:v>14.957800000000001</c:v>
                </c:pt>
                <c:pt idx="138">
                  <c:v>7.4167399999999999</c:v>
                </c:pt>
                <c:pt idx="139">
                  <c:v>8.3615499999999994</c:v>
                </c:pt>
                <c:pt idx="140">
                  <c:v>11.3977</c:v>
                </c:pt>
                <c:pt idx="141">
                  <c:v>11.321300000000001</c:v>
                </c:pt>
                <c:pt idx="142">
                  <c:v>12.0845</c:v>
                </c:pt>
                <c:pt idx="143">
                  <c:v>16.701499999999999</c:v>
                </c:pt>
                <c:pt idx="144">
                  <c:v>17.130800000000001</c:v>
                </c:pt>
                <c:pt idx="145">
                  <c:v>19.059999999999999</c:v>
                </c:pt>
                <c:pt idx="146">
                  <c:v>20.672499999999999</c:v>
                </c:pt>
                <c:pt idx="147">
                  <c:v>20.301400000000001</c:v>
                </c:pt>
                <c:pt idx="148">
                  <c:v>19.0623</c:v>
                </c:pt>
                <c:pt idx="149">
                  <c:v>18.972300000000001</c:v>
                </c:pt>
                <c:pt idx="150">
                  <c:v>16.674099999999999</c:v>
                </c:pt>
                <c:pt idx="151">
                  <c:v>16.248000000000001</c:v>
                </c:pt>
                <c:pt idx="152">
                  <c:v>15.9312</c:v>
                </c:pt>
              </c:numCache>
            </c:numRef>
          </c:xVal>
          <c:yVal>
            <c:numRef>
              <c:f>Sheet1!$C$614:$C$766</c:f>
              <c:numCache>
                <c:formatCode>General</c:formatCode>
                <c:ptCount val="153"/>
                <c:pt idx="0">
                  <c:v>86.921000000000006</c:v>
                </c:pt>
                <c:pt idx="1">
                  <c:v>108.538</c:v>
                </c:pt>
                <c:pt idx="2">
                  <c:v>125.517</c:v>
                </c:pt>
                <c:pt idx="3">
                  <c:v>114.041</c:v>
                </c:pt>
                <c:pt idx="4">
                  <c:v>90.581000000000003</c:v>
                </c:pt>
                <c:pt idx="5">
                  <c:v>86.947999999999993</c:v>
                </c:pt>
                <c:pt idx="6">
                  <c:v>81.807000000000002</c:v>
                </c:pt>
                <c:pt idx="7">
                  <c:v>73.122</c:v>
                </c:pt>
                <c:pt idx="8">
                  <c:v>134.108</c:v>
                </c:pt>
                <c:pt idx="9">
                  <c:v>151.76599999999999</c:v>
                </c:pt>
                <c:pt idx="10">
                  <c:v>160.99600000000001</c:v>
                </c:pt>
                <c:pt idx="11">
                  <c:v>169.39400000000001</c:v>
                </c:pt>
                <c:pt idx="12">
                  <c:v>137.27699999999999</c:v>
                </c:pt>
                <c:pt idx="13">
                  <c:v>17.073</c:v>
                </c:pt>
                <c:pt idx="14">
                  <c:v>9.8160000000000007</c:v>
                </c:pt>
                <c:pt idx="15">
                  <c:v>15.372999999999999</c:v>
                </c:pt>
                <c:pt idx="16">
                  <c:v>34.725000000000001</c:v>
                </c:pt>
                <c:pt idx="17">
                  <c:v>56.78</c:v>
                </c:pt>
                <c:pt idx="18">
                  <c:v>51.284999999999997</c:v>
                </c:pt>
                <c:pt idx="19">
                  <c:v>52.595999999999997</c:v>
                </c:pt>
                <c:pt idx="20">
                  <c:v>53.247</c:v>
                </c:pt>
                <c:pt idx="21">
                  <c:v>72.156999999999996</c:v>
                </c:pt>
                <c:pt idx="22">
                  <c:v>100.68899999999999</c:v>
                </c:pt>
                <c:pt idx="23">
                  <c:v>98.072999999999993</c:v>
                </c:pt>
                <c:pt idx="24">
                  <c:v>61.427</c:v>
                </c:pt>
                <c:pt idx="25">
                  <c:v>72.369</c:v>
                </c:pt>
                <c:pt idx="26">
                  <c:v>74.27</c:v>
                </c:pt>
                <c:pt idx="27">
                  <c:v>65.850999999999999</c:v>
                </c:pt>
                <c:pt idx="28">
                  <c:v>66.298000000000002</c:v>
                </c:pt>
                <c:pt idx="29">
                  <c:v>75.248000000000005</c:v>
                </c:pt>
                <c:pt idx="30">
                  <c:v>190.34399999999999</c:v>
                </c:pt>
                <c:pt idx="31">
                  <c:v>212.917</c:v>
                </c:pt>
                <c:pt idx="32">
                  <c:v>168.41499999999999</c:v>
                </c:pt>
                <c:pt idx="33">
                  <c:v>106.822</c:v>
                </c:pt>
                <c:pt idx="34">
                  <c:v>114.387</c:v>
                </c:pt>
                <c:pt idx="35">
                  <c:v>139.41999999999999</c:v>
                </c:pt>
                <c:pt idx="36">
                  <c:v>155.91900000000001</c:v>
                </c:pt>
                <c:pt idx="37">
                  <c:v>239.95500000000001</c:v>
                </c:pt>
                <c:pt idx="38">
                  <c:v>271.16899999999998</c:v>
                </c:pt>
                <c:pt idx="39">
                  <c:v>262.83800000000002</c:v>
                </c:pt>
                <c:pt idx="40">
                  <c:v>199.178</c:v>
                </c:pt>
                <c:pt idx="41">
                  <c:v>83.441999999999993</c:v>
                </c:pt>
                <c:pt idx="42">
                  <c:v>72.786000000000001</c:v>
                </c:pt>
                <c:pt idx="43">
                  <c:v>74.869</c:v>
                </c:pt>
                <c:pt idx="44">
                  <c:v>66.587000000000003</c:v>
                </c:pt>
                <c:pt idx="45">
                  <c:v>69.245999999999995</c:v>
                </c:pt>
                <c:pt idx="46">
                  <c:v>89.893000000000001</c:v>
                </c:pt>
                <c:pt idx="47">
                  <c:v>70.366</c:v>
                </c:pt>
                <c:pt idx="48">
                  <c:v>70.168999999999997</c:v>
                </c:pt>
                <c:pt idx="49">
                  <c:v>80.638000000000005</c:v>
                </c:pt>
                <c:pt idx="50">
                  <c:v>131.34800000000001</c:v>
                </c:pt>
                <c:pt idx="51">
                  <c:v>162.61099999999999</c:v>
                </c:pt>
                <c:pt idx="52">
                  <c:v>181.83</c:v>
                </c:pt>
                <c:pt idx="53">
                  <c:v>94.197000000000003</c:v>
                </c:pt>
                <c:pt idx="54">
                  <c:v>73.433999999999997</c:v>
                </c:pt>
                <c:pt idx="55">
                  <c:v>65.197999999999993</c:v>
                </c:pt>
                <c:pt idx="56">
                  <c:v>68.516999999999996</c:v>
                </c:pt>
                <c:pt idx="57">
                  <c:v>107.673</c:v>
                </c:pt>
                <c:pt idx="58">
                  <c:v>139.048</c:v>
                </c:pt>
                <c:pt idx="59">
                  <c:v>95.841999999999999</c:v>
                </c:pt>
                <c:pt idx="60">
                  <c:v>74.328999999999994</c:v>
                </c:pt>
                <c:pt idx="61">
                  <c:v>77.424999999999997</c:v>
                </c:pt>
                <c:pt idx="62">
                  <c:v>77.924000000000007</c:v>
                </c:pt>
                <c:pt idx="63">
                  <c:v>97.206999999999994</c:v>
                </c:pt>
                <c:pt idx="64">
                  <c:v>145.084</c:v>
                </c:pt>
                <c:pt idx="65">
                  <c:v>207.38300000000001</c:v>
                </c:pt>
                <c:pt idx="66">
                  <c:v>259.91199999999998</c:v>
                </c:pt>
                <c:pt idx="67">
                  <c:v>233.339</c:v>
                </c:pt>
                <c:pt idx="68">
                  <c:v>133.756</c:v>
                </c:pt>
                <c:pt idx="69">
                  <c:v>104.057</c:v>
                </c:pt>
                <c:pt idx="70">
                  <c:v>106.605</c:v>
                </c:pt>
                <c:pt idx="71">
                  <c:v>215.64099999999999</c:v>
                </c:pt>
                <c:pt idx="72">
                  <c:v>294.98500000000001</c:v>
                </c:pt>
                <c:pt idx="73">
                  <c:v>258.59699999999998</c:v>
                </c:pt>
                <c:pt idx="74">
                  <c:v>170.01</c:v>
                </c:pt>
                <c:pt idx="75">
                  <c:v>172.80699999999999</c:v>
                </c:pt>
                <c:pt idx="76">
                  <c:v>178.905</c:v>
                </c:pt>
                <c:pt idx="77">
                  <c:v>208.489</c:v>
                </c:pt>
                <c:pt idx="78">
                  <c:v>271.87200000000001</c:v>
                </c:pt>
                <c:pt idx="79">
                  <c:v>310.42899999999997</c:v>
                </c:pt>
                <c:pt idx="80">
                  <c:v>326.78800000000001</c:v>
                </c:pt>
                <c:pt idx="81">
                  <c:v>371.05200000000002</c:v>
                </c:pt>
                <c:pt idx="82">
                  <c:v>422.03800000000001</c:v>
                </c:pt>
                <c:pt idx="83">
                  <c:v>335.53500000000003</c:v>
                </c:pt>
                <c:pt idx="84">
                  <c:v>267.50200000000001</c:v>
                </c:pt>
                <c:pt idx="85">
                  <c:v>211.24</c:v>
                </c:pt>
                <c:pt idx="86">
                  <c:v>230.893</c:v>
                </c:pt>
                <c:pt idx="87">
                  <c:v>215.648</c:v>
                </c:pt>
                <c:pt idx="88">
                  <c:v>250.80699999999999</c:v>
                </c:pt>
                <c:pt idx="89">
                  <c:v>214.06899999999999</c:v>
                </c:pt>
                <c:pt idx="90">
                  <c:v>224.39</c:v>
                </c:pt>
                <c:pt idx="91">
                  <c:v>273.79500000000002</c:v>
                </c:pt>
                <c:pt idx="92">
                  <c:v>285.06200000000001</c:v>
                </c:pt>
                <c:pt idx="93">
                  <c:v>264.36099999999999</c:v>
                </c:pt>
                <c:pt idx="94">
                  <c:v>236.75299999999999</c:v>
                </c:pt>
                <c:pt idx="95">
                  <c:v>249.505</c:v>
                </c:pt>
                <c:pt idx="96">
                  <c:v>275.88099999999997</c:v>
                </c:pt>
                <c:pt idx="97">
                  <c:v>292.637</c:v>
                </c:pt>
                <c:pt idx="98">
                  <c:v>263.77600000000001</c:v>
                </c:pt>
                <c:pt idx="99">
                  <c:v>288.28899999999999</c:v>
                </c:pt>
                <c:pt idx="100">
                  <c:v>219.95</c:v>
                </c:pt>
                <c:pt idx="101">
                  <c:v>218.20500000000001</c:v>
                </c:pt>
                <c:pt idx="102">
                  <c:v>176.21799999999999</c:v>
                </c:pt>
                <c:pt idx="103">
                  <c:v>186.297</c:v>
                </c:pt>
                <c:pt idx="104">
                  <c:v>187.93100000000001</c:v>
                </c:pt>
                <c:pt idx="105">
                  <c:v>132.76900000000001</c:v>
                </c:pt>
                <c:pt idx="106">
                  <c:v>70.629000000000005</c:v>
                </c:pt>
                <c:pt idx="107">
                  <c:v>67.447000000000003</c:v>
                </c:pt>
                <c:pt idx="108">
                  <c:v>91.947000000000003</c:v>
                </c:pt>
                <c:pt idx="109">
                  <c:v>92.412999999999997</c:v>
                </c:pt>
                <c:pt idx="110">
                  <c:v>90.88</c:v>
                </c:pt>
                <c:pt idx="111">
                  <c:v>74.933999999999997</c:v>
                </c:pt>
                <c:pt idx="112">
                  <c:v>74.581000000000003</c:v>
                </c:pt>
                <c:pt idx="113">
                  <c:v>62.338999999999999</c:v>
                </c:pt>
                <c:pt idx="114">
                  <c:v>66.864000000000004</c:v>
                </c:pt>
                <c:pt idx="115">
                  <c:v>79.010999999999996</c:v>
                </c:pt>
                <c:pt idx="116">
                  <c:v>103.48399999999999</c:v>
                </c:pt>
                <c:pt idx="117">
                  <c:v>81.512</c:v>
                </c:pt>
                <c:pt idx="118">
                  <c:v>95.992000000000004</c:v>
                </c:pt>
                <c:pt idx="119">
                  <c:v>73.412999999999997</c:v>
                </c:pt>
                <c:pt idx="120">
                  <c:v>53.936999999999998</c:v>
                </c:pt>
                <c:pt idx="121">
                  <c:v>48.124000000000002</c:v>
                </c:pt>
                <c:pt idx="122">
                  <c:v>50.237000000000002</c:v>
                </c:pt>
                <c:pt idx="123">
                  <c:v>54.122</c:v>
                </c:pt>
                <c:pt idx="124">
                  <c:v>56.792999999999999</c:v>
                </c:pt>
                <c:pt idx="125">
                  <c:v>51.359000000000002</c:v>
                </c:pt>
                <c:pt idx="126">
                  <c:v>54.612000000000002</c:v>
                </c:pt>
                <c:pt idx="127">
                  <c:v>54.5</c:v>
                </c:pt>
                <c:pt idx="128">
                  <c:v>28.084</c:v>
                </c:pt>
                <c:pt idx="129">
                  <c:v>10.725</c:v>
                </c:pt>
                <c:pt idx="130">
                  <c:v>10.807</c:v>
                </c:pt>
                <c:pt idx="131">
                  <c:v>10.996</c:v>
                </c:pt>
                <c:pt idx="132">
                  <c:v>10.86</c:v>
                </c:pt>
                <c:pt idx="133">
                  <c:v>10.868</c:v>
                </c:pt>
                <c:pt idx="134">
                  <c:v>12.308999999999999</c:v>
                </c:pt>
                <c:pt idx="135">
                  <c:v>37.213000000000001</c:v>
                </c:pt>
                <c:pt idx="136">
                  <c:v>53.930999999999997</c:v>
                </c:pt>
                <c:pt idx="137">
                  <c:v>18.259</c:v>
                </c:pt>
                <c:pt idx="138">
                  <c:v>11.042</c:v>
                </c:pt>
                <c:pt idx="139">
                  <c:v>14.27</c:v>
                </c:pt>
                <c:pt idx="140">
                  <c:v>10.913</c:v>
                </c:pt>
                <c:pt idx="141">
                  <c:v>11.157</c:v>
                </c:pt>
                <c:pt idx="142">
                  <c:v>11.128</c:v>
                </c:pt>
                <c:pt idx="143">
                  <c:v>11.026</c:v>
                </c:pt>
                <c:pt idx="144">
                  <c:v>11.618</c:v>
                </c:pt>
                <c:pt idx="145">
                  <c:v>11.835000000000001</c:v>
                </c:pt>
                <c:pt idx="146">
                  <c:v>31.318999999999999</c:v>
                </c:pt>
                <c:pt idx="147">
                  <c:v>116.51300000000001</c:v>
                </c:pt>
                <c:pt idx="148">
                  <c:v>78.006</c:v>
                </c:pt>
                <c:pt idx="149">
                  <c:v>58.1</c:v>
                </c:pt>
                <c:pt idx="150">
                  <c:v>36.737000000000002</c:v>
                </c:pt>
                <c:pt idx="151">
                  <c:v>32.524999999999999</c:v>
                </c:pt>
                <c:pt idx="152">
                  <c:v>10.173</c:v>
                </c:pt>
              </c:numCache>
            </c:numRef>
          </c:yVal>
          <c:smooth val="0"/>
        </c:ser>
        <c:ser>
          <c:idx val="5"/>
          <c:order val="5"/>
          <c:tx>
            <c:v>2012</c:v>
          </c:tx>
          <c:spPr>
            <a:ln w="25400" cap="rnd">
              <a:noFill/>
              <a:round/>
            </a:ln>
            <a:effectLst/>
          </c:spPr>
          <c:marker>
            <c:symbol val="circle"/>
            <c:size val="5"/>
            <c:spPr>
              <a:solidFill>
                <a:schemeClr val="accent6"/>
              </a:solidFill>
              <a:ln w="9525">
                <a:solidFill>
                  <a:schemeClr val="accent6"/>
                </a:solidFill>
              </a:ln>
              <a:effectLst/>
            </c:spPr>
          </c:marker>
          <c:xVal>
            <c:numRef>
              <c:f>Sheet1!$H$767:$H$919</c:f>
              <c:numCache>
                <c:formatCode>General</c:formatCode>
                <c:ptCount val="153"/>
                <c:pt idx="0">
                  <c:v>5.9263599999999999</c:v>
                </c:pt>
                <c:pt idx="1">
                  <c:v>8.4416700000000002</c:v>
                </c:pt>
                <c:pt idx="2">
                  <c:v>9.1113499999999998</c:v>
                </c:pt>
                <c:pt idx="3">
                  <c:v>11.0396</c:v>
                </c:pt>
                <c:pt idx="4">
                  <c:v>12.4185</c:v>
                </c:pt>
                <c:pt idx="5">
                  <c:v>10.382300000000001</c:v>
                </c:pt>
                <c:pt idx="6">
                  <c:v>11.671200000000001</c:v>
                </c:pt>
                <c:pt idx="7">
                  <c:v>9.13476</c:v>
                </c:pt>
                <c:pt idx="8">
                  <c:v>14.4643</c:v>
                </c:pt>
                <c:pt idx="9">
                  <c:v>10.913500000000001</c:v>
                </c:pt>
                <c:pt idx="10">
                  <c:v>8.9894700000000007</c:v>
                </c:pt>
                <c:pt idx="11">
                  <c:v>12.3667</c:v>
                </c:pt>
                <c:pt idx="12">
                  <c:v>15.6784</c:v>
                </c:pt>
                <c:pt idx="13">
                  <c:v>14.222099999999999</c:v>
                </c:pt>
                <c:pt idx="14">
                  <c:v>15.4382</c:v>
                </c:pt>
                <c:pt idx="15">
                  <c:v>17.322199999999999</c:v>
                </c:pt>
                <c:pt idx="16">
                  <c:v>11.382899999999999</c:v>
                </c:pt>
                <c:pt idx="17">
                  <c:v>12.067600000000001</c:v>
                </c:pt>
                <c:pt idx="18">
                  <c:v>16.5791</c:v>
                </c:pt>
                <c:pt idx="19">
                  <c:v>18.922899999999998</c:v>
                </c:pt>
                <c:pt idx="20">
                  <c:v>16.501200000000001</c:v>
                </c:pt>
                <c:pt idx="21">
                  <c:v>16.313800000000001</c:v>
                </c:pt>
                <c:pt idx="22">
                  <c:v>17.954999999999998</c:v>
                </c:pt>
                <c:pt idx="23">
                  <c:v>17.241700000000002</c:v>
                </c:pt>
                <c:pt idx="24">
                  <c:v>17.204499999999999</c:v>
                </c:pt>
                <c:pt idx="25">
                  <c:v>19.940899999999999</c:v>
                </c:pt>
                <c:pt idx="26">
                  <c:v>17.336099999999998</c:v>
                </c:pt>
                <c:pt idx="27">
                  <c:v>18.104600000000001</c:v>
                </c:pt>
                <c:pt idx="28">
                  <c:v>19.0898</c:v>
                </c:pt>
                <c:pt idx="29">
                  <c:v>19.477599999999999</c:v>
                </c:pt>
                <c:pt idx="30">
                  <c:v>17.343900000000001</c:v>
                </c:pt>
                <c:pt idx="31">
                  <c:v>13.5716</c:v>
                </c:pt>
                <c:pt idx="32">
                  <c:v>10.4785</c:v>
                </c:pt>
                <c:pt idx="33">
                  <c:v>10.6265</c:v>
                </c:pt>
                <c:pt idx="34">
                  <c:v>9.0680499999999995</c:v>
                </c:pt>
                <c:pt idx="35">
                  <c:v>9.6453900000000008</c:v>
                </c:pt>
                <c:pt idx="36">
                  <c:v>11.867800000000001</c:v>
                </c:pt>
                <c:pt idx="37">
                  <c:v>12.9908</c:v>
                </c:pt>
                <c:pt idx="38">
                  <c:v>15.5222</c:v>
                </c:pt>
                <c:pt idx="39">
                  <c:v>15.5678</c:v>
                </c:pt>
                <c:pt idx="40">
                  <c:v>17.517600000000002</c:v>
                </c:pt>
                <c:pt idx="41">
                  <c:v>16.385000000000002</c:v>
                </c:pt>
                <c:pt idx="42">
                  <c:v>18.065300000000001</c:v>
                </c:pt>
                <c:pt idx="43">
                  <c:v>17.793600000000001</c:v>
                </c:pt>
                <c:pt idx="44">
                  <c:v>16.393599999999999</c:v>
                </c:pt>
                <c:pt idx="45">
                  <c:v>16.139800000000001</c:v>
                </c:pt>
                <c:pt idx="46">
                  <c:v>16.433599999999998</c:v>
                </c:pt>
                <c:pt idx="47">
                  <c:v>14.0265</c:v>
                </c:pt>
                <c:pt idx="48">
                  <c:v>14.1541</c:v>
                </c:pt>
                <c:pt idx="49">
                  <c:v>18.514399999999998</c:v>
                </c:pt>
                <c:pt idx="50">
                  <c:v>24.215499999999999</c:v>
                </c:pt>
                <c:pt idx="51">
                  <c:v>25.122299999999999</c:v>
                </c:pt>
                <c:pt idx="52">
                  <c:v>23.4771</c:v>
                </c:pt>
                <c:pt idx="53">
                  <c:v>19.348600000000001</c:v>
                </c:pt>
                <c:pt idx="54">
                  <c:v>18.335899999999999</c:v>
                </c:pt>
                <c:pt idx="55">
                  <c:v>16.816400000000002</c:v>
                </c:pt>
                <c:pt idx="56">
                  <c:v>13.2515</c:v>
                </c:pt>
                <c:pt idx="57">
                  <c:v>13.716699999999999</c:v>
                </c:pt>
                <c:pt idx="58">
                  <c:v>17.751300000000001</c:v>
                </c:pt>
                <c:pt idx="59">
                  <c:v>20.264199999999999</c:v>
                </c:pt>
                <c:pt idx="60">
                  <c:v>20.411999999999999</c:v>
                </c:pt>
                <c:pt idx="61">
                  <c:v>20.092700000000001</c:v>
                </c:pt>
                <c:pt idx="62">
                  <c:v>17.925000000000001</c:v>
                </c:pt>
                <c:pt idx="63">
                  <c:v>18.9071</c:v>
                </c:pt>
                <c:pt idx="64">
                  <c:v>19.123200000000001</c:v>
                </c:pt>
                <c:pt idx="65">
                  <c:v>21.793900000000001</c:v>
                </c:pt>
                <c:pt idx="66">
                  <c:v>21.8308</c:v>
                </c:pt>
                <c:pt idx="67">
                  <c:v>22.192399999999999</c:v>
                </c:pt>
                <c:pt idx="68">
                  <c:v>18.433700000000002</c:v>
                </c:pt>
                <c:pt idx="69">
                  <c:v>15.9072</c:v>
                </c:pt>
                <c:pt idx="70">
                  <c:v>16.577400000000001</c:v>
                </c:pt>
                <c:pt idx="71">
                  <c:v>18.9696</c:v>
                </c:pt>
                <c:pt idx="72">
                  <c:v>21.4483</c:v>
                </c:pt>
                <c:pt idx="73">
                  <c:v>22.6371</c:v>
                </c:pt>
                <c:pt idx="74">
                  <c:v>23.532800000000002</c:v>
                </c:pt>
                <c:pt idx="75">
                  <c:v>23.358499999999999</c:v>
                </c:pt>
                <c:pt idx="76">
                  <c:v>21.914300000000001</c:v>
                </c:pt>
                <c:pt idx="77">
                  <c:v>23.407900000000001</c:v>
                </c:pt>
                <c:pt idx="78">
                  <c:v>21.856300000000001</c:v>
                </c:pt>
                <c:pt idx="79">
                  <c:v>17.179600000000001</c:v>
                </c:pt>
                <c:pt idx="80">
                  <c:v>16.9436</c:v>
                </c:pt>
                <c:pt idx="81">
                  <c:v>18.767399999999999</c:v>
                </c:pt>
                <c:pt idx="82">
                  <c:v>20.614699999999999</c:v>
                </c:pt>
                <c:pt idx="83">
                  <c:v>22.592700000000001</c:v>
                </c:pt>
                <c:pt idx="84">
                  <c:v>21.285299999999999</c:v>
                </c:pt>
                <c:pt idx="85">
                  <c:v>18.2422</c:v>
                </c:pt>
                <c:pt idx="86">
                  <c:v>17.564299999999999</c:v>
                </c:pt>
                <c:pt idx="87">
                  <c:v>18.687799999999999</c:v>
                </c:pt>
                <c:pt idx="88">
                  <c:v>20.625</c:v>
                </c:pt>
                <c:pt idx="89">
                  <c:v>19.644500000000001</c:v>
                </c:pt>
                <c:pt idx="90">
                  <c:v>20.9313</c:v>
                </c:pt>
                <c:pt idx="91">
                  <c:v>20.9255</c:v>
                </c:pt>
                <c:pt idx="92">
                  <c:v>20.911100000000001</c:v>
                </c:pt>
                <c:pt idx="93">
                  <c:v>22.927900000000001</c:v>
                </c:pt>
                <c:pt idx="94">
                  <c:v>23.2378</c:v>
                </c:pt>
                <c:pt idx="95">
                  <c:v>24.261199999999999</c:v>
                </c:pt>
                <c:pt idx="96">
                  <c:v>23.7715</c:v>
                </c:pt>
                <c:pt idx="97">
                  <c:v>20.302499999999998</c:v>
                </c:pt>
                <c:pt idx="98">
                  <c:v>18.619199999999999</c:v>
                </c:pt>
                <c:pt idx="99">
                  <c:v>21.506900000000002</c:v>
                </c:pt>
                <c:pt idx="100">
                  <c:v>22.839700000000001</c:v>
                </c:pt>
                <c:pt idx="101">
                  <c:v>21.358899999999998</c:v>
                </c:pt>
                <c:pt idx="102">
                  <c:v>20.5794</c:v>
                </c:pt>
                <c:pt idx="103">
                  <c:v>21.913900000000002</c:v>
                </c:pt>
                <c:pt idx="104">
                  <c:v>20.573</c:v>
                </c:pt>
                <c:pt idx="105">
                  <c:v>20.596800000000002</c:v>
                </c:pt>
                <c:pt idx="106">
                  <c:v>21.229199999999999</c:v>
                </c:pt>
                <c:pt idx="107">
                  <c:v>19.693000000000001</c:v>
                </c:pt>
                <c:pt idx="108">
                  <c:v>20.460599999999999</c:v>
                </c:pt>
                <c:pt idx="109">
                  <c:v>18.380600000000001</c:v>
                </c:pt>
                <c:pt idx="110">
                  <c:v>16.409600000000001</c:v>
                </c:pt>
                <c:pt idx="111">
                  <c:v>17.951699999999999</c:v>
                </c:pt>
                <c:pt idx="112">
                  <c:v>18.0152</c:v>
                </c:pt>
                <c:pt idx="113">
                  <c:v>18.073899999999998</c:v>
                </c:pt>
                <c:pt idx="114">
                  <c:v>20.018899999999999</c:v>
                </c:pt>
                <c:pt idx="115">
                  <c:v>21.102599999999999</c:v>
                </c:pt>
                <c:pt idx="116">
                  <c:v>20.431999999999999</c:v>
                </c:pt>
                <c:pt idx="117">
                  <c:v>20.1889</c:v>
                </c:pt>
                <c:pt idx="118">
                  <c:v>20.242799999999999</c:v>
                </c:pt>
                <c:pt idx="119">
                  <c:v>20.430099999999999</c:v>
                </c:pt>
                <c:pt idx="120">
                  <c:v>14.518700000000001</c:v>
                </c:pt>
                <c:pt idx="121">
                  <c:v>16.880800000000001</c:v>
                </c:pt>
                <c:pt idx="122">
                  <c:v>20.499099999999999</c:v>
                </c:pt>
                <c:pt idx="123">
                  <c:v>20.052600000000002</c:v>
                </c:pt>
                <c:pt idx="124">
                  <c:v>17.309000000000001</c:v>
                </c:pt>
                <c:pt idx="125">
                  <c:v>16.726700000000001</c:v>
                </c:pt>
                <c:pt idx="126">
                  <c:v>16.154599999999999</c:v>
                </c:pt>
                <c:pt idx="127">
                  <c:v>19.513999999999999</c:v>
                </c:pt>
                <c:pt idx="128">
                  <c:v>19.886199999999999</c:v>
                </c:pt>
                <c:pt idx="129">
                  <c:v>21.1187</c:v>
                </c:pt>
                <c:pt idx="130">
                  <c:v>21.6614</c:v>
                </c:pt>
                <c:pt idx="131">
                  <c:v>15.6327</c:v>
                </c:pt>
                <c:pt idx="132">
                  <c:v>12.1899</c:v>
                </c:pt>
                <c:pt idx="133">
                  <c:v>11.636200000000001</c:v>
                </c:pt>
                <c:pt idx="134">
                  <c:v>15.991400000000001</c:v>
                </c:pt>
                <c:pt idx="135">
                  <c:v>18.731400000000001</c:v>
                </c:pt>
                <c:pt idx="136">
                  <c:v>19.269500000000001</c:v>
                </c:pt>
                <c:pt idx="137">
                  <c:v>14.1541</c:v>
                </c:pt>
                <c:pt idx="138">
                  <c:v>9.4938199999999995</c:v>
                </c:pt>
                <c:pt idx="139">
                  <c:v>13.254</c:v>
                </c:pt>
                <c:pt idx="140">
                  <c:v>15.4686</c:v>
                </c:pt>
                <c:pt idx="141">
                  <c:v>13.794600000000001</c:v>
                </c:pt>
                <c:pt idx="142">
                  <c:v>10.167299999999999</c:v>
                </c:pt>
                <c:pt idx="143">
                  <c:v>13.0684</c:v>
                </c:pt>
                <c:pt idx="144">
                  <c:v>15.012</c:v>
                </c:pt>
                <c:pt idx="145">
                  <c:v>13.1751</c:v>
                </c:pt>
                <c:pt idx="146">
                  <c:v>9.0232799999999997</c:v>
                </c:pt>
                <c:pt idx="147">
                  <c:v>11.026300000000001</c:v>
                </c:pt>
                <c:pt idx="148">
                  <c:v>13.536300000000001</c:v>
                </c:pt>
                <c:pt idx="149">
                  <c:v>11.8681</c:v>
                </c:pt>
                <c:pt idx="150">
                  <c:v>8.1600699999999993</c:v>
                </c:pt>
                <c:pt idx="151">
                  <c:v>10.686</c:v>
                </c:pt>
                <c:pt idx="152">
                  <c:v>11.477600000000001</c:v>
                </c:pt>
              </c:numCache>
            </c:numRef>
          </c:xVal>
          <c:yVal>
            <c:numRef>
              <c:f>Sheet1!$C$767:$C$919</c:f>
              <c:numCache>
                <c:formatCode>General</c:formatCode>
                <c:ptCount val="153"/>
                <c:pt idx="0">
                  <c:v>14.613</c:v>
                </c:pt>
                <c:pt idx="1">
                  <c:v>2.319</c:v>
                </c:pt>
                <c:pt idx="2">
                  <c:v>0.38</c:v>
                </c:pt>
                <c:pt idx="3">
                  <c:v>9.5879999999999992</c:v>
                </c:pt>
                <c:pt idx="4">
                  <c:v>1.1200000000000001</c:v>
                </c:pt>
                <c:pt idx="5">
                  <c:v>0.26300000000000001</c:v>
                </c:pt>
                <c:pt idx="6">
                  <c:v>3.085</c:v>
                </c:pt>
                <c:pt idx="7">
                  <c:v>5.1660000000000004</c:v>
                </c:pt>
                <c:pt idx="8">
                  <c:v>10.589</c:v>
                </c:pt>
                <c:pt idx="9">
                  <c:v>10.013999999999999</c:v>
                </c:pt>
                <c:pt idx="10">
                  <c:v>0.92600000000000005</c:v>
                </c:pt>
                <c:pt idx="11">
                  <c:v>3.1560000000000001</c:v>
                </c:pt>
                <c:pt idx="12">
                  <c:v>11.074999999999999</c:v>
                </c:pt>
                <c:pt idx="13">
                  <c:v>19.029</c:v>
                </c:pt>
                <c:pt idx="14">
                  <c:v>15.371</c:v>
                </c:pt>
                <c:pt idx="15">
                  <c:v>2.984</c:v>
                </c:pt>
                <c:pt idx="16">
                  <c:v>0.308</c:v>
                </c:pt>
                <c:pt idx="17">
                  <c:v>0.29299999999999998</c:v>
                </c:pt>
                <c:pt idx="18">
                  <c:v>0.252</c:v>
                </c:pt>
                <c:pt idx="19">
                  <c:v>2.5569999999999999</c:v>
                </c:pt>
                <c:pt idx="20">
                  <c:v>1.018</c:v>
                </c:pt>
                <c:pt idx="21">
                  <c:v>10.872999999999999</c:v>
                </c:pt>
                <c:pt idx="22">
                  <c:v>6.4370000000000003</c:v>
                </c:pt>
                <c:pt idx="23">
                  <c:v>7.2590000000000003</c:v>
                </c:pt>
                <c:pt idx="24">
                  <c:v>5.5369999999999999</c:v>
                </c:pt>
                <c:pt idx="25">
                  <c:v>1.071</c:v>
                </c:pt>
                <c:pt idx="26">
                  <c:v>0.33800000000000002</c:v>
                </c:pt>
                <c:pt idx="27">
                  <c:v>0.68400000000000005</c:v>
                </c:pt>
                <c:pt idx="28">
                  <c:v>6.7750000000000004</c:v>
                </c:pt>
                <c:pt idx="29">
                  <c:v>13.121</c:v>
                </c:pt>
                <c:pt idx="30">
                  <c:v>14.476000000000001</c:v>
                </c:pt>
                <c:pt idx="31">
                  <c:v>6.51</c:v>
                </c:pt>
                <c:pt idx="32">
                  <c:v>0.28199999999999997</c:v>
                </c:pt>
                <c:pt idx="33">
                  <c:v>0.26600000000000001</c:v>
                </c:pt>
                <c:pt idx="34">
                  <c:v>0.34599999999999997</c:v>
                </c:pt>
                <c:pt idx="35">
                  <c:v>0.39300000000000002</c:v>
                </c:pt>
                <c:pt idx="36">
                  <c:v>0.33800000000000002</c:v>
                </c:pt>
                <c:pt idx="37">
                  <c:v>0.35899999999999999</c:v>
                </c:pt>
                <c:pt idx="38">
                  <c:v>0.38800000000000001</c:v>
                </c:pt>
                <c:pt idx="39">
                  <c:v>0.36199999999999999</c:v>
                </c:pt>
                <c:pt idx="40">
                  <c:v>0.34200000000000003</c:v>
                </c:pt>
                <c:pt idx="41">
                  <c:v>7.4530000000000003</c:v>
                </c:pt>
                <c:pt idx="42">
                  <c:v>1.9890000000000001</c:v>
                </c:pt>
                <c:pt idx="43">
                  <c:v>7.625</c:v>
                </c:pt>
                <c:pt idx="44">
                  <c:v>7.9880000000000004</c:v>
                </c:pt>
                <c:pt idx="45">
                  <c:v>6.67</c:v>
                </c:pt>
                <c:pt idx="46">
                  <c:v>1.8089999999999999</c:v>
                </c:pt>
                <c:pt idx="47">
                  <c:v>0.91600000000000004</c:v>
                </c:pt>
                <c:pt idx="48">
                  <c:v>3.653</c:v>
                </c:pt>
                <c:pt idx="49">
                  <c:v>29.28</c:v>
                </c:pt>
                <c:pt idx="50">
                  <c:v>106.456</c:v>
                </c:pt>
                <c:pt idx="51">
                  <c:v>113.285</c:v>
                </c:pt>
                <c:pt idx="52">
                  <c:v>95.558000000000007</c:v>
                </c:pt>
                <c:pt idx="53">
                  <c:v>33.567999999999998</c:v>
                </c:pt>
                <c:pt idx="54">
                  <c:v>14.433</c:v>
                </c:pt>
                <c:pt idx="55">
                  <c:v>9.7469999999999999</c:v>
                </c:pt>
                <c:pt idx="56">
                  <c:v>11.180999999999999</c:v>
                </c:pt>
                <c:pt idx="57">
                  <c:v>12.64</c:v>
                </c:pt>
                <c:pt idx="58">
                  <c:v>26.393999999999998</c:v>
                </c:pt>
                <c:pt idx="59">
                  <c:v>126.857</c:v>
                </c:pt>
                <c:pt idx="60">
                  <c:v>97.584999999999994</c:v>
                </c:pt>
                <c:pt idx="61">
                  <c:v>90.941999999999993</c:v>
                </c:pt>
                <c:pt idx="62">
                  <c:v>69.984999999999999</c:v>
                </c:pt>
                <c:pt idx="63">
                  <c:v>12.696</c:v>
                </c:pt>
                <c:pt idx="64">
                  <c:v>20.234000000000002</c:v>
                </c:pt>
                <c:pt idx="65">
                  <c:v>21.538</c:v>
                </c:pt>
                <c:pt idx="66">
                  <c:v>23.312999999999999</c:v>
                </c:pt>
                <c:pt idx="67">
                  <c:v>24.757000000000001</c:v>
                </c:pt>
                <c:pt idx="68">
                  <c:v>11.026</c:v>
                </c:pt>
                <c:pt idx="69">
                  <c:v>1.9750000000000001</c:v>
                </c:pt>
                <c:pt idx="70">
                  <c:v>23.463999999999999</c:v>
                </c:pt>
                <c:pt idx="71">
                  <c:v>44.877000000000002</c:v>
                </c:pt>
                <c:pt idx="72">
                  <c:v>99.524000000000001</c:v>
                </c:pt>
                <c:pt idx="73">
                  <c:v>94.760999999999996</c:v>
                </c:pt>
                <c:pt idx="74">
                  <c:v>96.951999999999998</c:v>
                </c:pt>
                <c:pt idx="75">
                  <c:v>107.762</c:v>
                </c:pt>
                <c:pt idx="76">
                  <c:v>162.773</c:v>
                </c:pt>
                <c:pt idx="77">
                  <c:v>176.893</c:v>
                </c:pt>
                <c:pt idx="78">
                  <c:v>185.16800000000001</c:v>
                </c:pt>
                <c:pt idx="79">
                  <c:v>82.531999999999996</c:v>
                </c:pt>
                <c:pt idx="80">
                  <c:v>83.986000000000004</c:v>
                </c:pt>
                <c:pt idx="81">
                  <c:v>74.338999999999999</c:v>
                </c:pt>
                <c:pt idx="82">
                  <c:v>81.603999999999999</c:v>
                </c:pt>
                <c:pt idx="83">
                  <c:v>92.168999999999997</c:v>
                </c:pt>
                <c:pt idx="84">
                  <c:v>90.054000000000002</c:v>
                </c:pt>
                <c:pt idx="85">
                  <c:v>31.846</c:v>
                </c:pt>
                <c:pt idx="86">
                  <c:v>20.599</c:v>
                </c:pt>
                <c:pt idx="87">
                  <c:v>47.457999999999998</c:v>
                </c:pt>
                <c:pt idx="88">
                  <c:v>76.802000000000007</c:v>
                </c:pt>
                <c:pt idx="89">
                  <c:v>66.102000000000004</c:v>
                </c:pt>
                <c:pt idx="90">
                  <c:v>94.025999999999996</c:v>
                </c:pt>
                <c:pt idx="91">
                  <c:v>84.314999999999998</c:v>
                </c:pt>
                <c:pt idx="92">
                  <c:v>95.733999999999995</c:v>
                </c:pt>
                <c:pt idx="93">
                  <c:v>105.858</c:v>
                </c:pt>
                <c:pt idx="94">
                  <c:v>130.61699999999999</c:v>
                </c:pt>
                <c:pt idx="95">
                  <c:v>93.408000000000001</c:v>
                </c:pt>
                <c:pt idx="96">
                  <c:v>89.078000000000003</c:v>
                </c:pt>
                <c:pt idx="97">
                  <c:v>87.366</c:v>
                </c:pt>
                <c:pt idx="98">
                  <c:v>86.888000000000005</c:v>
                </c:pt>
                <c:pt idx="99">
                  <c:v>108.4</c:v>
                </c:pt>
                <c:pt idx="100">
                  <c:v>103.399</c:v>
                </c:pt>
                <c:pt idx="101">
                  <c:v>93.369</c:v>
                </c:pt>
                <c:pt idx="102">
                  <c:v>93.765000000000001</c:v>
                </c:pt>
                <c:pt idx="103">
                  <c:v>93.132000000000005</c:v>
                </c:pt>
                <c:pt idx="104">
                  <c:v>123.834</c:v>
                </c:pt>
                <c:pt idx="105">
                  <c:v>92.436000000000007</c:v>
                </c:pt>
                <c:pt idx="106">
                  <c:v>80.73</c:v>
                </c:pt>
                <c:pt idx="107">
                  <c:v>91.281999999999996</c:v>
                </c:pt>
                <c:pt idx="108">
                  <c:v>96.400999999999996</c:v>
                </c:pt>
                <c:pt idx="109">
                  <c:v>52.311</c:v>
                </c:pt>
                <c:pt idx="110">
                  <c:v>52.314</c:v>
                </c:pt>
                <c:pt idx="111">
                  <c:v>65.804000000000002</c:v>
                </c:pt>
                <c:pt idx="112">
                  <c:v>78.790999999999997</c:v>
                </c:pt>
                <c:pt idx="113">
                  <c:v>97.522000000000006</c:v>
                </c:pt>
                <c:pt idx="114">
                  <c:v>94.997</c:v>
                </c:pt>
                <c:pt idx="115">
                  <c:v>101.331</c:v>
                </c:pt>
                <c:pt idx="116">
                  <c:v>5.69</c:v>
                </c:pt>
                <c:pt idx="117">
                  <c:v>4.1680000000000001</c:v>
                </c:pt>
                <c:pt idx="118">
                  <c:v>33.515000000000001</c:v>
                </c:pt>
                <c:pt idx="119">
                  <c:v>28.071000000000002</c:v>
                </c:pt>
                <c:pt idx="120">
                  <c:v>8.1989999999999998</c:v>
                </c:pt>
                <c:pt idx="121">
                  <c:v>14.141</c:v>
                </c:pt>
                <c:pt idx="122">
                  <c:v>57.256</c:v>
                </c:pt>
                <c:pt idx="123">
                  <c:v>8.3510000000000009</c:v>
                </c:pt>
                <c:pt idx="124">
                  <c:v>0.42499999999999999</c:v>
                </c:pt>
                <c:pt idx="125">
                  <c:v>0.434</c:v>
                </c:pt>
                <c:pt idx="126">
                  <c:v>10.707000000000001</c:v>
                </c:pt>
                <c:pt idx="127">
                  <c:v>15.956</c:v>
                </c:pt>
                <c:pt idx="128">
                  <c:v>8.7940000000000005</c:v>
                </c:pt>
                <c:pt idx="129">
                  <c:v>9.9139999999999997</c:v>
                </c:pt>
                <c:pt idx="130">
                  <c:v>5.4829999999999997</c:v>
                </c:pt>
                <c:pt idx="131">
                  <c:v>0.40799999999999997</c:v>
                </c:pt>
                <c:pt idx="132">
                  <c:v>0.437</c:v>
                </c:pt>
                <c:pt idx="133">
                  <c:v>0.436</c:v>
                </c:pt>
                <c:pt idx="134">
                  <c:v>2.6309999999999998</c:v>
                </c:pt>
                <c:pt idx="135">
                  <c:v>6.7320000000000002</c:v>
                </c:pt>
                <c:pt idx="136">
                  <c:v>0.45200000000000001</c:v>
                </c:pt>
                <c:pt idx="137">
                  <c:v>11.593999999999999</c:v>
                </c:pt>
                <c:pt idx="138">
                  <c:v>0.39800000000000002</c:v>
                </c:pt>
                <c:pt idx="139">
                  <c:v>2.6789999999999998</c:v>
                </c:pt>
                <c:pt idx="140">
                  <c:v>7.9589999999999996</c:v>
                </c:pt>
                <c:pt idx="141">
                  <c:v>2.2400000000000002</c:v>
                </c:pt>
                <c:pt idx="142">
                  <c:v>3.6179999999999999</c:v>
                </c:pt>
                <c:pt idx="143">
                  <c:v>0.40899999999999997</c:v>
                </c:pt>
                <c:pt idx="144">
                  <c:v>0.377</c:v>
                </c:pt>
                <c:pt idx="145">
                  <c:v>0.33100000000000002</c:v>
                </c:pt>
                <c:pt idx="146">
                  <c:v>0.39800000000000002</c:v>
                </c:pt>
                <c:pt idx="147">
                  <c:v>0.4</c:v>
                </c:pt>
                <c:pt idx="148">
                  <c:v>10.71</c:v>
                </c:pt>
                <c:pt idx="149">
                  <c:v>0.42</c:v>
                </c:pt>
                <c:pt idx="150">
                  <c:v>0.42399999999999999</c:v>
                </c:pt>
                <c:pt idx="151">
                  <c:v>0.35699999999999998</c:v>
                </c:pt>
                <c:pt idx="152">
                  <c:v>0.35499999999999998</c:v>
                </c:pt>
              </c:numCache>
            </c:numRef>
          </c:yVal>
          <c:smooth val="0"/>
        </c:ser>
        <c:dLbls>
          <c:showLegendKey val="0"/>
          <c:showVal val="0"/>
          <c:showCatName val="0"/>
          <c:showSerName val="0"/>
          <c:showPercent val="0"/>
          <c:showBubbleSize val="0"/>
        </c:dLbls>
        <c:axId val="461690352"/>
        <c:axId val="386355176"/>
      </c:scatterChart>
      <c:valAx>
        <c:axId val="461690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Temperature</a:t>
                </a:r>
                <a:r>
                  <a:rPr lang="en-US" baseline="0"/>
                  <a:t> (deg C)</a:t>
                </a:r>
                <a:endParaRPr 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355176"/>
        <c:crosses val="autoZero"/>
        <c:crossBetween val="midCat"/>
      </c:valAx>
      <c:valAx>
        <c:axId val="386355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SO2 (tons/day)</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1690352"/>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EPA Region 2 CO2 vs.</a:t>
            </a:r>
            <a:r>
              <a:rPr lang="en-US" baseline="0"/>
              <a:t> Temperature Summers 2007-2012</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CO2</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rgbClr val="C00000"/>
                </a:solidFill>
                <a:prstDash val="sysDot"/>
              </a:ln>
              <a:effectLst/>
            </c:spPr>
            <c:trendlineType val="poly"/>
            <c:order val="2"/>
            <c:dispRSqr val="1"/>
            <c:dispEq val="1"/>
            <c:trendlineLbl>
              <c:layout>
                <c:manualLayout>
                  <c:x val="-0.3406360454943132"/>
                  <c:y val="3.6203703703703703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Sheet1!$H$2:$H$919</c:f>
              <c:numCache>
                <c:formatCode>General</c:formatCode>
                <c:ptCount val="918"/>
                <c:pt idx="0">
                  <c:v>8.4890699999999999</c:v>
                </c:pt>
                <c:pt idx="1">
                  <c:v>8.0105299999999993</c:v>
                </c:pt>
                <c:pt idx="2">
                  <c:v>6.8724299999999996</c:v>
                </c:pt>
                <c:pt idx="3">
                  <c:v>7.5103799999999996</c:v>
                </c:pt>
                <c:pt idx="4">
                  <c:v>8.2996800000000004</c:v>
                </c:pt>
                <c:pt idx="5">
                  <c:v>6.2000400000000004</c:v>
                </c:pt>
                <c:pt idx="6">
                  <c:v>10.1181</c:v>
                </c:pt>
                <c:pt idx="7">
                  <c:v>13.1896</c:v>
                </c:pt>
                <c:pt idx="8">
                  <c:v>17.222000000000001</c:v>
                </c:pt>
                <c:pt idx="9">
                  <c:v>19.3874</c:v>
                </c:pt>
                <c:pt idx="10">
                  <c:v>17.9862</c:v>
                </c:pt>
                <c:pt idx="11">
                  <c:v>13.6762</c:v>
                </c:pt>
                <c:pt idx="12">
                  <c:v>7.8219799999999999</c:v>
                </c:pt>
                <c:pt idx="13">
                  <c:v>9.7353199999999998</c:v>
                </c:pt>
                <c:pt idx="14">
                  <c:v>16.604299999999999</c:v>
                </c:pt>
                <c:pt idx="15">
                  <c:v>16.896999999999998</c:v>
                </c:pt>
                <c:pt idx="16">
                  <c:v>10.6678</c:v>
                </c:pt>
                <c:pt idx="17">
                  <c:v>9.3043399999999998</c:v>
                </c:pt>
                <c:pt idx="18">
                  <c:v>8.44468</c:v>
                </c:pt>
                <c:pt idx="19">
                  <c:v>11.176600000000001</c:v>
                </c:pt>
                <c:pt idx="20">
                  <c:v>10.2746</c:v>
                </c:pt>
                <c:pt idx="21">
                  <c:v>11.581899999999999</c:v>
                </c:pt>
                <c:pt idx="22">
                  <c:v>15.9267</c:v>
                </c:pt>
                <c:pt idx="23">
                  <c:v>19.611000000000001</c:v>
                </c:pt>
                <c:pt idx="24">
                  <c:v>21.566099999999999</c:v>
                </c:pt>
                <c:pt idx="25">
                  <c:v>17.830500000000001</c:v>
                </c:pt>
                <c:pt idx="26">
                  <c:v>17.646899999999999</c:v>
                </c:pt>
                <c:pt idx="27">
                  <c:v>17.539400000000001</c:v>
                </c:pt>
                <c:pt idx="28">
                  <c:v>14.224600000000001</c:v>
                </c:pt>
                <c:pt idx="29">
                  <c:v>17.3353</c:v>
                </c:pt>
                <c:pt idx="30">
                  <c:v>21.085000000000001</c:v>
                </c:pt>
                <c:pt idx="31">
                  <c:v>21.841000000000001</c:v>
                </c:pt>
                <c:pt idx="32">
                  <c:v>21.3001</c:v>
                </c:pt>
                <c:pt idx="33">
                  <c:v>20.161100000000001</c:v>
                </c:pt>
                <c:pt idx="34">
                  <c:v>16.986699999999999</c:v>
                </c:pt>
                <c:pt idx="35">
                  <c:v>17.107500000000002</c:v>
                </c:pt>
                <c:pt idx="36">
                  <c:v>9.6112099999999998</c:v>
                </c:pt>
                <c:pt idx="37">
                  <c:v>12.612299999999999</c:v>
                </c:pt>
                <c:pt idx="38">
                  <c:v>21.495200000000001</c:v>
                </c:pt>
                <c:pt idx="39">
                  <c:v>21.4282</c:v>
                </c:pt>
                <c:pt idx="40">
                  <c:v>19.304200000000002</c:v>
                </c:pt>
                <c:pt idx="41">
                  <c:v>19.650500000000001</c:v>
                </c:pt>
                <c:pt idx="42">
                  <c:v>20.4377</c:v>
                </c:pt>
                <c:pt idx="43">
                  <c:v>18.526399999999999</c:v>
                </c:pt>
                <c:pt idx="44">
                  <c:v>14.786899999999999</c:v>
                </c:pt>
                <c:pt idx="45">
                  <c:v>17.947900000000001</c:v>
                </c:pt>
                <c:pt idx="46">
                  <c:v>19.063800000000001</c:v>
                </c:pt>
                <c:pt idx="47">
                  <c:v>20.018599999999999</c:v>
                </c:pt>
                <c:pt idx="48">
                  <c:v>19.494900000000001</c:v>
                </c:pt>
                <c:pt idx="49">
                  <c:v>22.646999999999998</c:v>
                </c:pt>
                <c:pt idx="50">
                  <c:v>18.7864</c:v>
                </c:pt>
                <c:pt idx="51">
                  <c:v>16.257999999999999</c:v>
                </c:pt>
                <c:pt idx="52">
                  <c:v>14.5665</c:v>
                </c:pt>
                <c:pt idx="53">
                  <c:v>12.1431</c:v>
                </c:pt>
                <c:pt idx="54">
                  <c:v>14.442500000000001</c:v>
                </c:pt>
                <c:pt idx="55">
                  <c:v>20.805599999999998</c:v>
                </c:pt>
                <c:pt idx="56">
                  <c:v>23.228100000000001</c:v>
                </c:pt>
                <c:pt idx="57">
                  <c:v>24.122199999999999</c:v>
                </c:pt>
                <c:pt idx="58">
                  <c:v>21.7395</c:v>
                </c:pt>
                <c:pt idx="59">
                  <c:v>15.544499999999999</c:v>
                </c:pt>
                <c:pt idx="60">
                  <c:v>14.873900000000001</c:v>
                </c:pt>
                <c:pt idx="61">
                  <c:v>12.4672</c:v>
                </c:pt>
                <c:pt idx="62">
                  <c:v>12.779199999999999</c:v>
                </c:pt>
                <c:pt idx="63">
                  <c:v>16.148399999999999</c:v>
                </c:pt>
                <c:pt idx="64">
                  <c:v>16.904800000000002</c:v>
                </c:pt>
                <c:pt idx="65">
                  <c:v>19.083300000000001</c:v>
                </c:pt>
                <c:pt idx="66">
                  <c:v>18.022600000000001</c:v>
                </c:pt>
                <c:pt idx="67">
                  <c:v>19.065899999999999</c:v>
                </c:pt>
                <c:pt idx="68">
                  <c:v>21.2425</c:v>
                </c:pt>
                <c:pt idx="69">
                  <c:v>24.536799999999999</c:v>
                </c:pt>
                <c:pt idx="70">
                  <c:v>25.0959</c:v>
                </c:pt>
                <c:pt idx="71">
                  <c:v>22.902699999999999</c:v>
                </c:pt>
                <c:pt idx="72">
                  <c:v>17.6845</c:v>
                </c:pt>
                <c:pt idx="73">
                  <c:v>17.346599999999999</c:v>
                </c:pt>
                <c:pt idx="74">
                  <c:v>18.130400000000002</c:v>
                </c:pt>
                <c:pt idx="75">
                  <c:v>19.880199999999999</c:v>
                </c:pt>
                <c:pt idx="76">
                  <c:v>18.903700000000001</c:v>
                </c:pt>
                <c:pt idx="77">
                  <c:v>19.097999999999999</c:v>
                </c:pt>
                <c:pt idx="78">
                  <c:v>17.8186</c:v>
                </c:pt>
                <c:pt idx="79">
                  <c:v>18.995200000000001</c:v>
                </c:pt>
                <c:pt idx="80">
                  <c:v>16.290600000000001</c:v>
                </c:pt>
                <c:pt idx="81">
                  <c:v>16.8322</c:v>
                </c:pt>
                <c:pt idx="82">
                  <c:v>18.050599999999999</c:v>
                </c:pt>
                <c:pt idx="83">
                  <c:v>16.208600000000001</c:v>
                </c:pt>
                <c:pt idx="84">
                  <c:v>19.247399999999999</c:v>
                </c:pt>
                <c:pt idx="85">
                  <c:v>20.52</c:v>
                </c:pt>
                <c:pt idx="86">
                  <c:v>21.968800000000002</c:v>
                </c:pt>
                <c:pt idx="87">
                  <c:v>22.267399999999999</c:v>
                </c:pt>
                <c:pt idx="88">
                  <c:v>21.118200000000002</c:v>
                </c:pt>
                <c:pt idx="89">
                  <c:v>21.379300000000001</c:v>
                </c:pt>
                <c:pt idx="90">
                  <c:v>21.980499999999999</c:v>
                </c:pt>
                <c:pt idx="91">
                  <c:v>21.507999999999999</c:v>
                </c:pt>
                <c:pt idx="92">
                  <c:v>22.985800000000001</c:v>
                </c:pt>
                <c:pt idx="93">
                  <c:v>24.660299999999999</c:v>
                </c:pt>
                <c:pt idx="94">
                  <c:v>24.236699999999999</c:v>
                </c:pt>
                <c:pt idx="95">
                  <c:v>21.6663</c:v>
                </c:pt>
                <c:pt idx="96">
                  <c:v>18.014299999999999</c:v>
                </c:pt>
                <c:pt idx="97">
                  <c:v>20.8185</c:v>
                </c:pt>
                <c:pt idx="98">
                  <c:v>23.249300000000002</c:v>
                </c:pt>
                <c:pt idx="99">
                  <c:v>23.562100000000001</c:v>
                </c:pt>
                <c:pt idx="100">
                  <c:v>20.4434</c:v>
                </c:pt>
                <c:pt idx="101">
                  <c:v>17.701000000000001</c:v>
                </c:pt>
                <c:pt idx="102">
                  <c:v>17.998799999999999</c:v>
                </c:pt>
                <c:pt idx="103">
                  <c:v>21.782</c:v>
                </c:pt>
                <c:pt idx="104">
                  <c:v>20.529499999999999</c:v>
                </c:pt>
                <c:pt idx="105">
                  <c:v>15.8682</c:v>
                </c:pt>
                <c:pt idx="106">
                  <c:v>18.443999999999999</c:v>
                </c:pt>
                <c:pt idx="107">
                  <c:v>20.725100000000001</c:v>
                </c:pt>
                <c:pt idx="108">
                  <c:v>19.0669</c:v>
                </c:pt>
                <c:pt idx="109">
                  <c:v>13.157400000000001</c:v>
                </c:pt>
                <c:pt idx="110">
                  <c:v>14.8565</c:v>
                </c:pt>
                <c:pt idx="111">
                  <c:v>13.444800000000001</c:v>
                </c:pt>
                <c:pt idx="112">
                  <c:v>12.6029</c:v>
                </c:pt>
                <c:pt idx="113">
                  <c:v>14.0441</c:v>
                </c:pt>
                <c:pt idx="114">
                  <c:v>18.691400000000002</c:v>
                </c:pt>
                <c:pt idx="115">
                  <c:v>23.0259</c:v>
                </c:pt>
                <c:pt idx="116">
                  <c:v>25.465199999999999</c:v>
                </c:pt>
                <c:pt idx="117">
                  <c:v>20.778300000000002</c:v>
                </c:pt>
                <c:pt idx="118">
                  <c:v>19.000800000000002</c:v>
                </c:pt>
                <c:pt idx="119">
                  <c:v>20.599499999999999</c:v>
                </c:pt>
                <c:pt idx="120">
                  <c:v>21.872599999999998</c:v>
                </c:pt>
                <c:pt idx="121">
                  <c:v>22.612500000000001</c:v>
                </c:pt>
                <c:pt idx="122">
                  <c:v>19.8291</c:v>
                </c:pt>
                <c:pt idx="123">
                  <c:v>14.907</c:v>
                </c:pt>
                <c:pt idx="124">
                  <c:v>14.3523</c:v>
                </c:pt>
                <c:pt idx="125">
                  <c:v>18.164000000000001</c:v>
                </c:pt>
                <c:pt idx="126">
                  <c:v>16.735600000000002</c:v>
                </c:pt>
                <c:pt idx="127">
                  <c:v>15.587400000000001</c:v>
                </c:pt>
                <c:pt idx="128">
                  <c:v>19.552299999999999</c:v>
                </c:pt>
                <c:pt idx="129">
                  <c:v>23.173200000000001</c:v>
                </c:pt>
                <c:pt idx="130">
                  <c:v>23.130700000000001</c:v>
                </c:pt>
                <c:pt idx="131">
                  <c:v>20.511299999999999</c:v>
                </c:pt>
                <c:pt idx="132">
                  <c:v>18.779499999999999</c:v>
                </c:pt>
                <c:pt idx="133">
                  <c:v>17.987400000000001</c:v>
                </c:pt>
                <c:pt idx="134">
                  <c:v>13.507999999999999</c:v>
                </c:pt>
                <c:pt idx="135">
                  <c:v>13.2796</c:v>
                </c:pt>
                <c:pt idx="136">
                  <c:v>16.187799999999999</c:v>
                </c:pt>
                <c:pt idx="137">
                  <c:v>12.5495</c:v>
                </c:pt>
                <c:pt idx="138">
                  <c:v>8.9192400000000003</c:v>
                </c:pt>
                <c:pt idx="139">
                  <c:v>10.787699999999999</c:v>
                </c:pt>
                <c:pt idx="140">
                  <c:v>12.174799999999999</c:v>
                </c:pt>
                <c:pt idx="141">
                  <c:v>13.776300000000001</c:v>
                </c:pt>
                <c:pt idx="142">
                  <c:v>17.325700000000001</c:v>
                </c:pt>
                <c:pt idx="143">
                  <c:v>20.299099999999999</c:v>
                </c:pt>
                <c:pt idx="144">
                  <c:v>20.787700000000001</c:v>
                </c:pt>
                <c:pt idx="145">
                  <c:v>15.0692</c:v>
                </c:pt>
                <c:pt idx="146">
                  <c:v>16.412299999999998</c:v>
                </c:pt>
                <c:pt idx="147">
                  <c:v>19.521699999999999</c:v>
                </c:pt>
                <c:pt idx="148">
                  <c:v>22.210999999999999</c:v>
                </c:pt>
                <c:pt idx="149">
                  <c:v>21.755800000000001</c:v>
                </c:pt>
                <c:pt idx="150">
                  <c:v>15.728</c:v>
                </c:pt>
                <c:pt idx="151">
                  <c:v>12.321999999999999</c:v>
                </c:pt>
                <c:pt idx="152">
                  <c:v>12.425599999999999</c:v>
                </c:pt>
                <c:pt idx="153">
                  <c:v>6.2480399999999996</c:v>
                </c:pt>
                <c:pt idx="154">
                  <c:v>8.5626800000000003</c:v>
                </c:pt>
                <c:pt idx="155">
                  <c:v>8.7642600000000002</c:v>
                </c:pt>
                <c:pt idx="156">
                  <c:v>9.4138599999999997</c:v>
                </c:pt>
                <c:pt idx="157">
                  <c:v>8.6987199999999998</c:v>
                </c:pt>
                <c:pt idx="158">
                  <c:v>11.625299999999999</c:v>
                </c:pt>
                <c:pt idx="159">
                  <c:v>13.388299999999999</c:v>
                </c:pt>
                <c:pt idx="160">
                  <c:v>13.237500000000001</c:v>
                </c:pt>
                <c:pt idx="161">
                  <c:v>8.9445700000000006</c:v>
                </c:pt>
                <c:pt idx="162">
                  <c:v>10.537699999999999</c:v>
                </c:pt>
                <c:pt idx="163">
                  <c:v>10.925800000000001</c:v>
                </c:pt>
                <c:pt idx="164">
                  <c:v>8.0032099999999993</c:v>
                </c:pt>
                <c:pt idx="165">
                  <c:v>11.641500000000001</c:v>
                </c:pt>
                <c:pt idx="166">
                  <c:v>14.560700000000001</c:v>
                </c:pt>
                <c:pt idx="167">
                  <c:v>13.252599999999999</c:v>
                </c:pt>
                <c:pt idx="168">
                  <c:v>10.221</c:v>
                </c:pt>
                <c:pt idx="169">
                  <c:v>11.8942</c:v>
                </c:pt>
                <c:pt idx="170">
                  <c:v>10.0177</c:v>
                </c:pt>
                <c:pt idx="171">
                  <c:v>5.4555600000000002</c:v>
                </c:pt>
                <c:pt idx="172">
                  <c:v>8.7306699999999999</c:v>
                </c:pt>
                <c:pt idx="173">
                  <c:v>8.2986599999999999</c:v>
                </c:pt>
                <c:pt idx="174">
                  <c:v>6.7187299999999999</c:v>
                </c:pt>
                <c:pt idx="175">
                  <c:v>9.5237400000000001</c:v>
                </c:pt>
                <c:pt idx="176">
                  <c:v>10.860300000000001</c:v>
                </c:pt>
                <c:pt idx="177">
                  <c:v>12.4062</c:v>
                </c:pt>
                <c:pt idx="178">
                  <c:v>17.297000000000001</c:v>
                </c:pt>
                <c:pt idx="179">
                  <c:v>16.873000000000001</c:v>
                </c:pt>
                <c:pt idx="180">
                  <c:v>7.4041100000000002</c:v>
                </c:pt>
                <c:pt idx="181">
                  <c:v>10.6759</c:v>
                </c:pt>
                <c:pt idx="182">
                  <c:v>13.781599999999999</c:v>
                </c:pt>
                <c:pt idx="183">
                  <c:v>18.168600000000001</c:v>
                </c:pt>
                <c:pt idx="184">
                  <c:v>14.6442</c:v>
                </c:pt>
                <c:pt idx="185">
                  <c:v>14.514699999999999</c:v>
                </c:pt>
                <c:pt idx="186">
                  <c:v>17.465599999999998</c:v>
                </c:pt>
                <c:pt idx="187">
                  <c:v>15.693199999999999</c:v>
                </c:pt>
                <c:pt idx="188">
                  <c:v>17.8416</c:v>
                </c:pt>
                <c:pt idx="189">
                  <c:v>20.9529</c:v>
                </c:pt>
                <c:pt idx="190">
                  <c:v>24.129100000000001</c:v>
                </c:pt>
                <c:pt idx="191">
                  <c:v>23.128900000000002</c:v>
                </c:pt>
                <c:pt idx="192">
                  <c:v>24.8626</c:v>
                </c:pt>
                <c:pt idx="193">
                  <c:v>25.1099</c:v>
                </c:pt>
                <c:pt idx="194">
                  <c:v>18.9285</c:v>
                </c:pt>
                <c:pt idx="195">
                  <c:v>16.942299999999999</c:v>
                </c:pt>
                <c:pt idx="196">
                  <c:v>19.226900000000001</c:v>
                </c:pt>
                <c:pt idx="197">
                  <c:v>22.113700000000001</c:v>
                </c:pt>
                <c:pt idx="198">
                  <c:v>20.045100000000001</c:v>
                </c:pt>
                <c:pt idx="199">
                  <c:v>17.355599999999999</c:v>
                </c:pt>
                <c:pt idx="200">
                  <c:v>14.4809</c:v>
                </c:pt>
                <c:pt idx="201">
                  <c:v>11.023300000000001</c:v>
                </c:pt>
                <c:pt idx="202">
                  <c:v>13.489100000000001</c:v>
                </c:pt>
                <c:pt idx="203">
                  <c:v>14.6859</c:v>
                </c:pt>
                <c:pt idx="204">
                  <c:v>17.089600000000001</c:v>
                </c:pt>
                <c:pt idx="205">
                  <c:v>18.8445</c:v>
                </c:pt>
                <c:pt idx="206">
                  <c:v>19.343499999999999</c:v>
                </c:pt>
                <c:pt idx="207">
                  <c:v>16.4801</c:v>
                </c:pt>
                <c:pt idx="208">
                  <c:v>18.149999999999999</c:v>
                </c:pt>
                <c:pt idx="209">
                  <c:v>20.143899999999999</c:v>
                </c:pt>
                <c:pt idx="210">
                  <c:v>21.498799999999999</c:v>
                </c:pt>
                <c:pt idx="211">
                  <c:v>21.619199999999999</c:v>
                </c:pt>
                <c:pt idx="212">
                  <c:v>22.468599999999999</c:v>
                </c:pt>
                <c:pt idx="213">
                  <c:v>19.983899999999998</c:v>
                </c:pt>
                <c:pt idx="214">
                  <c:v>18.269300000000001</c:v>
                </c:pt>
                <c:pt idx="215">
                  <c:v>18.195399999999999</c:v>
                </c:pt>
                <c:pt idx="216">
                  <c:v>18.758700000000001</c:v>
                </c:pt>
                <c:pt idx="217">
                  <c:v>17.875900000000001</c:v>
                </c:pt>
                <c:pt idx="218">
                  <c:v>17.697399999999998</c:v>
                </c:pt>
                <c:pt idx="219">
                  <c:v>20.3749</c:v>
                </c:pt>
                <c:pt idx="220">
                  <c:v>22.625299999999999</c:v>
                </c:pt>
                <c:pt idx="221">
                  <c:v>22.893999999999998</c:v>
                </c:pt>
                <c:pt idx="222">
                  <c:v>22.365300000000001</c:v>
                </c:pt>
                <c:pt idx="223">
                  <c:v>18.559200000000001</c:v>
                </c:pt>
                <c:pt idx="224">
                  <c:v>18.197500000000002</c:v>
                </c:pt>
                <c:pt idx="225">
                  <c:v>21.839700000000001</c:v>
                </c:pt>
                <c:pt idx="226">
                  <c:v>21.734500000000001</c:v>
                </c:pt>
                <c:pt idx="227">
                  <c:v>19.730399999999999</c:v>
                </c:pt>
                <c:pt idx="228">
                  <c:v>19.487200000000001</c:v>
                </c:pt>
                <c:pt idx="229">
                  <c:v>21.249500000000001</c:v>
                </c:pt>
                <c:pt idx="230">
                  <c:v>22.304200000000002</c:v>
                </c:pt>
                <c:pt idx="231">
                  <c:v>23.779299999999999</c:v>
                </c:pt>
                <c:pt idx="232">
                  <c:v>23.682500000000001</c:v>
                </c:pt>
                <c:pt idx="233">
                  <c:v>23.744900000000001</c:v>
                </c:pt>
                <c:pt idx="234">
                  <c:v>20.578600000000002</c:v>
                </c:pt>
                <c:pt idx="235">
                  <c:v>20.642099999999999</c:v>
                </c:pt>
                <c:pt idx="236">
                  <c:v>18.1919</c:v>
                </c:pt>
                <c:pt idx="237">
                  <c:v>18.101800000000001</c:v>
                </c:pt>
                <c:pt idx="238">
                  <c:v>18.6966</c:v>
                </c:pt>
                <c:pt idx="239">
                  <c:v>20.311599999999999</c:v>
                </c:pt>
                <c:pt idx="240">
                  <c:v>20.686</c:v>
                </c:pt>
                <c:pt idx="241">
                  <c:v>19.671600000000002</c:v>
                </c:pt>
                <c:pt idx="242">
                  <c:v>20.165600000000001</c:v>
                </c:pt>
                <c:pt idx="243">
                  <c:v>20.3508</c:v>
                </c:pt>
                <c:pt idx="244">
                  <c:v>21.265000000000001</c:v>
                </c:pt>
                <c:pt idx="245">
                  <c:v>20.008400000000002</c:v>
                </c:pt>
                <c:pt idx="246">
                  <c:v>18.987300000000001</c:v>
                </c:pt>
                <c:pt idx="247">
                  <c:v>17.077500000000001</c:v>
                </c:pt>
                <c:pt idx="248">
                  <c:v>18.515499999999999</c:v>
                </c:pt>
                <c:pt idx="249">
                  <c:v>19.848600000000001</c:v>
                </c:pt>
                <c:pt idx="250">
                  <c:v>20.189900000000002</c:v>
                </c:pt>
                <c:pt idx="251">
                  <c:v>18.314</c:v>
                </c:pt>
                <c:pt idx="252">
                  <c:v>15.606</c:v>
                </c:pt>
                <c:pt idx="253">
                  <c:v>16.4284</c:v>
                </c:pt>
                <c:pt idx="254">
                  <c:v>17.100300000000001</c:v>
                </c:pt>
                <c:pt idx="255">
                  <c:v>14.8955</c:v>
                </c:pt>
                <c:pt idx="256">
                  <c:v>15.463699999999999</c:v>
                </c:pt>
                <c:pt idx="257">
                  <c:v>17.6633</c:v>
                </c:pt>
                <c:pt idx="258">
                  <c:v>18.381</c:v>
                </c:pt>
                <c:pt idx="259">
                  <c:v>17.662700000000001</c:v>
                </c:pt>
                <c:pt idx="260">
                  <c:v>16.1614</c:v>
                </c:pt>
                <c:pt idx="261">
                  <c:v>18.480599999999999</c:v>
                </c:pt>
                <c:pt idx="262">
                  <c:v>20.3264</c:v>
                </c:pt>
                <c:pt idx="263">
                  <c:v>16.8233</c:v>
                </c:pt>
                <c:pt idx="264">
                  <c:v>12.5113</c:v>
                </c:pt>
                <c:pt idx="265">
                  <c:v>16.897500000000001</c:v>
                </c:pt>
                <c:pt idx="266">
                  <c:v>19.576599999999999</c:v>
                </c:pt>
                <c:pt idx="267">
                  <c:v>18.792100000000001</c:v>
                </c:pt>
                <c:pt idx="268">
                  <c:v>21.085699999999999</c:v>
                </c:pt>
                <c:pt idx="269">
                  <c:v>18.806799999999999</c:v>
                </c:pt>
                <c:pt idx="270">
                  <c:v>12.643599999999999</c:v>
                </c:pt>
                <c:pt idx="271">
                  <c:v>15.5304</c:v>
                </c:pt>
                <c:pt idx="272">
                  <c:v>18.177499999999998</c:v>
                </c:pt>
                <c:pt idx="273">
                  <c:v>16.313400000000001</c:v>
                </c:pt>
                <c:pt idx="274">
                  <c:v>18.367799999999999</c:v>
                </c:pt>
                <c:pt idx="275">
                  <c:v>17.751000000000001</c:v>
                </c:pt>
                <c:pt idx="276">
                  <c:v>17.2346</c:v>
                </c:pt>
                <c:pt idx="277">
                  <c:v>20.350300000000001</c:v>
                </c:pt>
                <c:pt idx="278">
                  <c:v>21.584099999999999</c:v>
                </c:pt>
                <c:pt idx="279">
                  <c:v>21.746099999999998</c:v>
                </c:pt>
                <c:pt idx="280">
                  <c:v>22.489799999999999</c:v>
                </c:pt>
                <c:pt idx="281">
                  <c:v>20.256499999999999</c:v>
                </c:pt>
                <c:pt idx="282">
                  <c:v>17.269600000000001</c:v>
                </c:pt>
                <c:pt idx="283">
                  <c:v>16.206499999999998</c:v>
                </c:pt>
                <c:pt idx="284">
                  <c:v>16.0425</c:v>
                </c:pt>
                <c:pt idx="285">
                  <c:v>12.8056</c:v>
                </c:pt>
                <c:pt idx="286">
                  <c:v>13.930199999999999</c:v>
                </c:pt>
                <c:pt idx="287">
                  <c:v>15.747199999999999</c:v>
                </c:pt>
                <c:pt idx="288">
                  <c:v>17.856999999999999</c:v>
                </c:pt>
                <c:pt idx="289">
                  <c:v>23.316099999999999</c:v>
                </c:pt>
                <c:pt idx="290">
                  <c:v>18.0123</c:v>
                </c:pt>
                <c:pt idx="291">
                  <c:v>13.122299999999999</c:v>
                </c:pt>
                <c:pt idx="292">
                  <c:v>12.8392</c:v>
                </c:pt>
                <c:pt idx="293">
                  <c:v>11.632099999999999</c:v>
                </c:pt>
                <c:pt idx="294">
                  <c:v>8.6223600000000005</c:v>
                </c:pt>
                <c:pt idx="295">
                  <c:v>11.769600000000001</c:v>
                </c:pt>
                <c:pt idx="296">
                  <c:v>14.563700000000001</c:v>
                </c:pt>
                <c:pt idx="297">
                  <c:v>12.103199999999999</c:v>
                </c:pt>
                <c:pt idx="298">
                  <c:v>11.811400000000001</c:v>
                </c:pt>
                <c:pt idx="299">
                  <c:v>13.8963</c:v>
                </c:pt>
                <c:pt idx="300">
                  <c:v>13.2455</c:v>
                </c:pt>
                <c:pt idx="301">
                  <c:v>12.1897</c:v>
                </c:pt>
                <c:pt idx="302">
                  <c:v>16.9026</c:v>
                </c:pt>
                <c:pt idx="303">
                  <c:v>17.9909</c:v>
                </c:pt>
                <c:pt idx="304">
                  <c:v>15.436500000000001</c:v>
                </c:pt>
                <c:pt idx="305">
                  <c:v>14.133800000000001</c:v>
                </c:pt>
                <c:pt idx="306">
                  <c:v>13.9727</c:v>
                </c:pt>
                <c:pt idx="307">
                  <c:v>10.3346</c:v>
                </c:pt>
                <c:pt idx="308">
                  <c:v>11.2265</c:v>
                </c:pt>
                <c:pt idx="309">
                  <c:v>11.8599</c:v>
                </c:pt>
                <c:pt idx="310">
                  <c:v>9.3094000000000001</c:v>
                </c:pt>
                <c:pt idx="311">
                  <c:v>11.097300000000001</c:v>
                </c:pt>
                <c:pt idx="312">
                  <c:v>13.345599999999999</c:v>
                </c:pt>
                <c:pt idx="313">
                  <c:v>14.250999999999999</c:v>
                </c:pt>
                <c:pt idx="314">
                  <c:v>16.741399999999999</c:v>
                </c:pt>
                <c:pt idx="315">
                  <c:v>8.3917199999999994</c:v>
                </c:pt>
                <c:pt idx="316">
                  <c:v>7.8407900000000001</c:v>
                </c:pt>
                <c:pt idx="317">
                  <c:v>8.9306599999999996</c:v>
                </c:pt>
                <c:pt idx="318">
                  <c:v>11.192299999999999</c:v>
                </c:pt>
                <c:pt idx="319">
                  <c:v>12.3916</c:v>
                </c:pt>
                <c:pt idx="320">
                  <c:v>15.422499999999999</c:v>
                </c:pt>
                <c:pt idx="321">
                  <c:v>14.865500000000001</c:v>
                </c:pt>
                <c:pt idx="322">
                  <c:v>9.5915099999999995</c:v>
                </c:pt>
                <c:pt idx="323">
                  <c:v>5.0969199999999999</c:v>
                </c:pt>
                <c:pt idx="324">
                  <c:v>8.8892100000000003</c:v>
                </c:pt>
                <c:pt idx="325">
                  <c:v>15.0122</c:v>
                </c:pt>
                <c:pt idx="326">
                  <c:v>17.816800000000001</c:v>
                </c:pt>
                <c:pt idx="327">
                  <c:v>17.460100000000001</c:v>
                </c:pt>
                <c:pt idx="328">
                  <c:v>15.3001</c:v>
                </c:pt>
                <c:pt idx="329">
                  <c:v>16.6356</c:v>
                </c:pt>
                <c:pt idx="330">
                  <c:v>12.762700000000001</c:v>
                </c:pt>
                <c:pt idx="331">
                  <c:v>9.46157</c:v>
                </c:pt>
                <c:pt idx="332">
                  <c:v>10.8536</c:v>
                </c:pt>
                <c:pt idx="333">
                  <c:v>14.8474</c:v>
                </c:pt>
                <c:pt idx="334">
                  <c:v>15.645300000000001</c:v>
                </c:pt>
                <c:pt idx="335">
                  <c:v>13.5747</c:v>
                </c:pt>
                <c:pt idx="336">
                  <c:v>9.6979100000000003</c:v>
                </c:pt>
                <c:pt idx="337">
                  <c:v>8.9731799999999993</c:v>
                </c:pt>
                <c:pt idx="338">
                  <c:v>14.949199999999999</c:v>
                </c:pt>
                <c:pt idx="339">
                  <c:v>12.2506</c:v>
                </c:pt>
                <c:pt idx="340">
                  <c:v>13.0108</c:v>
                </c:pt>
                <c:pt idx="341">
                  <c:v>13.925800000000001</c:v>
                </c:pt>
                <c:pt idx="342">
                  <c:v>15.837400000000001</c:v>
                </c:pt>
                <c:pt idx="343">
                  <c:v>14.7287</c:v>
                </c:pt>
                <c:pt idx="344">
                  <c:v>15.012</c:v>
                </c:pt>
                <c:pt idx="345">
                  <c:v>17.1066</c:v>
                </c:pt>
                <c:pt idx="346">
                  <c:v>19.1982</c:v>
                </c:pt>
                <c:pt idx="347">
                  <c:v>18.597999999999999</c:v>
                </c:pt>
                <c:pt idx="348">
                  <c:v>18.349599999999999</c:v>
                </c:pt>
                <c:pt idx="349">
                  <c:v>18.038799999999998</c:v>
                </c:pt>
                <c:pt idx="350">
                  <c:v>16.303699999999999</c:v>
                </c:pt>
                <c:pt idx="351">
                  <c:v>15.1936</c:v>
                </c:pt>
                <c:pt idx="352">
                  <c:v>15.6829</c:v>
                </c:pt>
                <c:pt idx="353">
                  <c:v>15.7753</c:v>
                </c:pt>
                <c:pt idx="354">
                  <c:v>13.3948</c:v>
                </c:pt>
                <c:pt idx="355">
                  <c:v>16.425899999999999</c:v>
                </c:pt>
                <c:pt idx="356">
                  <c:v>17.7712</c:v>
                </c:pt>
                <c:pt idx="357">
                  <c:v>18.402200000000001</c:v>
                </c:pt>
                <c:pt idx="358">
                  <c:v>17.569299999999998</c:v>
                </c:pt>
                <c:pt idx="359">
                  <c:v>18.423300000000001</c:v>
                </c:pt>
                <c:pt idx="360">
                  <c:v>18.810199999999998</c:v>
                </c:pt>
                <c:pt idx="361">
                  <c:v>21.7882</c:v>
                </c:pt>
                <c:pt idx="362">
                  <c:v>19.451499999999999</c:v>
                </c:pt>
                <c:pt idx="363">
                  <c:v>16.7393</c:v>
                </c:pt>
                <c:pt idx="364">
                  <c:v>17.5687</c:v>
                </c:pt>
                <c:pt idx="365">
                  <c:v>18.818300000000001</c:v>
                </c:pt>
                <c:pt idx="366">
                  <c:v>18.547499999999999</c:v>
                </c:pt>
                <c:pt idx="367">
                  <c:v>16.819299999999998</c:v>
                </c:pt>
                <c:pt idx="368">
                  <c:v>16.6889</c:v>
                </c:pt>
                <c:pt idx="369">
                  <c:v>15.6799</c:v>
                </c:pt>
                <c:pt idx="370">
                  <c:v>15.6273</c:v>
                </c:pt>
                <c:pt idx="371">
                  <c:v>15.828099999999999</c:v>
                </c:pt>
                <c:pt idx="372">
                  <c:v>17.117999999999999</c:v>
                </c:pt>
                <c:pt idx="373">
                  <c:v>17.468599999999999</c:v>
                </c:pt>
                <c:pt idx="374">
                  <c:v>13.913399999999999</c:v>
                </c:pt>
                <c:pt idx="375">
                  <c:v>15.742599999999999</c:v>
                </c:pt>
                <c:pt idx="376">
                  <c:v>18.1142</c:v>
                </c:pt>
                <c:pt idx="377">
                  <c:v>18.837800000000001</c:v>
                </c:pt>
                <c:pt idx="378">
                  <c:v>16.546299999999999</c:v>
                </c:pt>
                <c:pt idx="379">
                  <c:v>14.0047</c:v>
                </c:pt>
                <c:pt idx="380">
                  <c:v>13.443099999999999</c:v>
                </c:pt>
                <c:pt idx="381">
                  <c:v>15.853400000000001</c:v>
                </c:pt>
                <c:pt idx="382">
                  <c:v>20.8216</c:v>
                </c:pt>
                <c:pt idx="383">
                  <c:v>19.9846</c:v>
                </c:pt>
                <c:pt idx="384">
                  <c:v>18.368300000000001</c:v>
                </c:pt>
                <c:pt idx="385">
                  <c:v>17.4114</c:v>
                </c:pt>
                <c:pt idx="386">
                  <c:v>18.3032</c:v>
                </c:pt>
                <c:pt idx="387">
                  <c:v>18.258600000000001</c:v>
                </c:pt>
                <c:pt idx="388">
                  <c:v>19.320499999999999</c:v>
                </c:pt>
                <c:pt idx="389">
                  <c:v>20.907599999999999</c:v>
                </c:pt>
                <c:pt idx="390">
                  <c:v>18.217199999999998</c:v>
                </c:pt>
                <c:pt idx="391">
                  <c:v>18.986699999999999</c:v>
                </c:pt>
                <c:pt idx="392">
                  <c:v>20.4696</c:v>
                </c:pt>
                <c:pt idx="393">
                  <c:v>20.722300000000001</c:v>
                </c:pt>
                <c:pt idx="394">
                  <c:v>21.358899999999998</c:v>
                </c:pt>
                <c:pt idx="395">
                  <c:v>21.4054</c:v>
                </c:pt>
                <c:pt idx="396">
                  <c:v>20.013400000000001</c:v>
                </c:pt>
                <c:pt idx="397">
                  <c:v>19.840699999999998</c:v>
                </c:pt>
                <c:pt idx="398">
                  <c:v>19.652200000000001</c:v>
                </c:pt>
                <c:pt idx="399">
                  <c:v>19.927299999999999</c:v>
                </c:pt>
                <c:pt idx="400">
                  <c:v>19.810400000000001</c:v>
                </c:pt>
                <c:pt idx="401">
                  <c:v>21.285699999999999</c:v>
                </c:pt>
                <c:pt idx="402">
                  <c:v>20.482500000000002</c:v>
                </c:pt>
                <c:pt idx="403">
                  <c:v>15.1189</c:v>
                </c:pt>
                <c:pt idx="404">
                  <c:v>15.5222</c:v>
                </c:pt>
                <c:pt idx="405">
                  <c:v>15.415900000000001</c:v>
                </c:pt>
                <c:pt idx="406">
                  <c:v>18.668399999999998</c:v>
                </c:pt>
                <c:pt idx="407">
                  <c:v>22.832000000000001</c:v>
                </c:pt>
                <c:pt idx="408">
                  <c:v>21.925899999999999</c:v>
                </c:pt>
                <c:pt idx="409">
                  <c:v>20.328800000000001</c:v>
                </c:pt>
                <c:pt idx="410">
                  <c:v>18.980499999999999</c:v>
                </c:pt>
                <c:pt idx="411">
                  <c:v>22.4316</c:v>
                </c:pt>
                <c:pt idx="412">
                  <c:v>22.749500000000001</c:v>
                </c:pt>
                <c:pt idx="413">
                  <c:v>24.105399999999999</c:v>
                </c:pt>
                <c:pt idx="414">
                  <c:v>24.591100000000001</c:v>
                </c:pt>
                <c:pt idx="415">
                  <c:v>23.847000000000001</c:v>
                </c:pt>
                <c:pt idx="416">
                  <c:v>22.566700000000001</c:v>
                </c:pt>
                <c:pt idx="417">
                  <c:v>21.798500000000001</c:v>
                </c:pt>
                <c:pt idx="418">
                  <c:v>22.3962</c:v>
                </c:pt>
                <c:pt idx="419">
                  <c:v>20.708200000000001</c:v>
                </c:pt>
                <c:pt idx="420">
                  <c:v>19.482299999999999</c:v>
                </c:pt>
                <c:pt idx="421">
                  <c:v>18.1203</c:v>
                </c:pt>
                <c:pt idx="422">
                  <c:v>18.802199999999999</c:v>
                </c:pt>
                <c:pt idx="423">
                  <c:v>19.5413</c:v>
                </c:pt>
                <c:pt idx="424">
                  <c:v>14.2226</c:v>
                </c:pt>
                <c:pt idx="425">
                  <c:v>15.142899999999999</c:v>
                </c:pt>
                <c:pt idx="426">
                  <c:v>16.171099999999999</c:v>
                </c:pt>
                <c:pt idx="427">
                  <c:v>18.010400000000001</c:v>
                </c:pt>
                <c:pt idx="428">
                  <c:v>13.0838</c:v>
                </c:pt>
                <c:pt idx="429">
                  <c:v>13.3232</c:v>
                </c:pt>
                <c:pt idx="430">
                  <c:v>15.9923</c:v>
                </c:pt>
                <c:pt idx="431">
                  <c:v>17.822500000000002</c:v>
                </c:pt>
                <c:pt idx="432">
                  <c:v>18.3765</c:v>
                </c:pt>
                <c:pt idx="433">
                  <c:v>17.7483</c:v>
                </c:pt>
                <c:pt idx="434">
                  <c:v>15.251799999999999</c:v>
                </c:pt>
                <c:pt idx="435">
                  <c:v>17.215599999999998</c:v>
                </c:pt>
                <c:pt idx="436">
                  <c:v>18.130199999999999</c:v>
                </c:pt>
                <c:pt idx="437">
                  <c:v>16.827500000000001</c:v>
                </c:pt>
                <c:pt idx="438">
                  <c:v>13.746600000000001</c:v>
                </c:pt>
                <c:pt idx="439">
                  <c:v>11.2226</c:v>
                </c:pt>
                <c:pt idx="440">
                  <c:v>15.706</c:v>
                </c:pt>
                <c:pt idx="441">
                  <c:v>17.509</c:v>
                </c:pt>
                <c:pt idx="442">
                  <c:v>14.8546</c:v>
                </c:pt>
                <c:pt idx="443">
                  <c:v>16.336500000000001</c:v>
                </c:pt>
                <c:pt idx="444">
                  <c:v>11.6784</c:v>
                </c:pt>
                <c:pt idx="445">
                  <c:v>11.685700000000001</c:v>
                </c:pt>
                <c:pt idx="446">
                  <c:v>12.3758</c:v>
                </c:pt>
                <c:pt idx="447">
                  <c:v>8.6324900000000007</c:v>
                </c:pt>
                <c:pt idx="448">
                  <c:v>11.519299999999999</c:v>
                </c:pt>
                <c:pt idx="449">
                  <c:v>15.214499999999999</c:v>
                </c:pt>
                <c:pt idx="450">
                  <c:v>18.174800000000001</c:v>
                </c:pt>
                <c:pt idx="451">
                  <c:v>20.220400000000001</c:v>
                </c:pt>
                <c:pt idx="452">
                  <c:v>17.913399999999999</c:v>
                </c:pt>
                <c:pt idx="453">
                  <c:v>10.166399999999999</c:v>
                </c:pt>
                <c:pt idx="454">
                  <c:v>9.6427800000000001</c:v>
                </c:pt>
                <c:pt idx="455">
                  <c:v>13.033200000000001</c:v>
                </c:pt>
                <c:pt idx="456">
                  <c:v>14.8253</c:v>
                </c:pt>
                <c:pt idx="457">
                  <c:v>10.737399999999999</c:v>
                </c:pt>
                <c:pt idx="458">
                  <c:v>7.1782500000000002</c:v>
                </c:pt>
                <c:pt idx="459">
                  <c:v>18.754300000000001</c:v>
                </c:pt>
                <c:pt idx="460">
                  <c:v>21.423999999999999</c:v>
                </c:pt>
                <c:pt idx="461">
                  <c:v>18.5047</c:v>
                </c:pt>
                <c:pt idx="462">
                  <c:v>13.897399999999999</c:v>
                </c:pt>
                <c:pt idx="463">
                  <c:v>14.271599999999999</c:v>
                </c:pt>
                <c:pt idx="464">
                  <c:v>13.409700000000001</c:v>
                </c:pt>
                <c:pt idx="465">
                  <c:v>9.6295099999999998</c:v>
                </c:pt>
                <c:pt idx="466">
                  <c:v>9.3942800000000002</c:v>
                </c:pt>
                <c:pt idx="467">
                  <c:v>1.09717</c:v>
                </c:pt>
                <c:pt idx="468">
                  <c:v>2.9169499999999999</c:v>
                </c:pt>
                <c:pt idx="469">
                  <c:v>5.0504199999999999</c:v>
                </c:pt>
                <c:pt idx="470">
                  <c:v>4.6737700000000002</c:v>
                </c:pt>
                <c:pt idx="471">
                  <c:v>8.4437700000000007</c:v>
                </c:pt>
                <c:pt idx="472">
                  <c:v>11.692299999999999</c:v>
                </c:pt>
                <c:pt idx="473">
                  <c:v>11.064500000000001</c:v>
                </c:pt>
                <c:pt idx="474">
                  <c:v>10.596399999999999</c:v>
                </c:pt>
                <c:pt idx="475">
                  <c:v>12.750299999999999</c:v>
                </c:pt>
                <c:pt idx="476">
                  <c:v>11.108499999999999</c:v>
                </c:pt>
                <c:pt idx="477">
                  <c:v>9.7907600000000006</c:v>
                </c:pt>
                <c:pt idx="478">
                  <c:v>15.129099999999999</c:v>
                </c:pt>
                <c:pt idx="479">
                  <c:v>17.888400000000001</c:v>
                </c:pt>
                <c:pt idx="480">
                  <c:v>17.724</c:v>
                </c:pt>
                <c:pt idx="481">
                  <c:v>16.959900000000001</c:v>
                </c:pt>
                <c:pt idx="482">
                  <c:v>19.117799999999999</c:v>
                </c:pt>
                <c:pt idx="483">
                  <c:v>21.0457</c:v>
                </c:pt>
                <c:pt idx="484">
                  <c:v>23.390799999999999</c:v>
                </c:pt>
                <c:pt idx="485">
                  <c:v>21.144500000000001</c:v>
                </c:pt>
                <c:pt idx="486">
                  <c:v>16.601099999999999</c:v>
                </c:pt>
                <c:pt idx="487">
                  <c:v>18.295300000000001</c:v>
                </c:pt>
                <c:pt idx="488">
                  <c:v>16.7437</c:v>
                </c:pt>
                <c:pt idx="489">
                  <c:v>19.9895</c:v>
                </c:pt>
                <c:pt idx="490">
                  <c:v>20.411100000000001</c:v>
                </c:pt>
                <c:pt idx="491">
                  <c:v>19.070399999999999</c:v>
                </c:pt>
                <c:pt idx="492">
                  <c:v>19.977699999999999</c:v>
                </c:pt>
                <c:pt idx="493">
                  <c:v>18.7775</c:v>
                </c:pt>
                <c:pt idx="494">
                  <c:v>21.168199999999999</c:v>
                </c:pt>
                <c:pt idx="495">
                  <c:v>16.340399999999999</c:v>
                </c:pt>
                <c:pt idx="496">
                  <c:v>11.803800000000001</c:v>
                </c:pt>
                <c:pt idx="497">
                  <c:v>11.1555</c:v>
                </c:pt>
                <c:pt idx="498">
                  <c:v>10.5105</c:v>
                </c:pt>
                <c:pt idx="499">
                  <c:v>14.0701</c:v>
                </c:pt>
                <c:pt idx="500">
                  <c:v>15.596500000000001</c:v>
                </c:pt>
                <c:pt idx="501">
                  <c:v>15.8531</c:v>
                </c:pt>
                <c:pt idx="502">
                  <c:v>15.515599999999999</c:v>
                </c:pt>
                <c:pt idx="503">
                  <c:v>17.6433</c:v>
                </c:pt>
                <c:pt idx="504">
                  <c:v>16.7775</c:v>
                </c:pt>
                <c:pt idx="505">
                  <c:v>16.556899999999999</c:v>
                </c:pt>
                <c:pt idx="506">
                  <c:v>15.9648</c:v>
                </c:pt>
                <c:pt idx="507">
                  <c:v>18.6938</c:v>
                </c:pt>
                <c:pt idx="508">
                  <c:v>20.400099999999998</c:v>
                </c:pt>
                <c:pt idx="509">
                  <c:v>21.9407</c:v>
                </c:pt>
                <c:pt idx="510">
                  <c:v>19.3733</c:v>
                </c:pt>
                <c:pt idx="511">
                  <c:v>19.6004</c:v>
                </c:pt>
                <c:pt idx="512">
                  <c:v>21.610099999999999</c:v>
                </c:pt>
                <c:pt idx="513">
                  <c:v>21.6511</c:v>
                </c:pt>
                <c:pt idx="514">
                  <c:v>19.1052</c:v>
                </c:pt>
                <c:pt idx="515">
                  <c:v>18.4602</c:v>
                </c:pt>
                <c:pt idx="516">
                  <c:v>20.905899999999999</c:v>
                </c:pt>
                <c:pt idx="517">
                  <c:v>23.178699999999999</c:v>
                </c:pt>
                <c:pt idx="518">
                  <c:v>18.4908</c:v>
                </c:pt>
                <c:pt idx="519">
                  <c:v>12.9063</c:v>
                </c:pt>
                <c:pt idx="520">
                  <c:v>13.0367</c:v>
                </c:pt>
                <c:pt idx="521">
                  <c:v>14.8363</c:v>
                </c:pt>
                <c:pt idx="522">
                  <c:v>18.246600000000001</c:v>
                </c:pt>
                <c:pt idx="523">
                  <c:v>21.320699999999999</c:v>
                </c:pt>
                <c:pt idx="524">
                  <c:v>23.223600000000001</c:v>
                </c:pt>
                <c:pt idx="525">
                  <c:v>25.521599999999999</c:v>
                </c:pt>
                <c:pt idx="526">
                  <c:v>25.0715</c:v>
                </c:pt>
                <c:pt idx="527">
                  <c:v>25.855799999999999</c:v>
                </c:pt>
                <c:pt idx="528">
                  <c:v>23.853200000000001</c:v>
                </c:pt>
                <c:pt idx="529">
                  <c:v>20.770199999999999</c:v>
                </c:pt>
                <c:pt idx="530">
                  <c:v>21.8202</c:v>
                </c:pt>
                <c:pt idx="531">
                  <c:v>22.441700000000001</c:v>
                </c:pt>
                <c:pt idx="532">
                  <c:v>21.8932</c:v>
                </c:pt>
                <c:pt idx="533">
                  <c:v>21.285799999999998</c:v>
                </c:pt>
                <c:pt idx="534">
                  <c:v>22.4833</c:v>
                </c:pt>
                <c:pt idx="535">
                  <c:v>22.881900000000002</c:v>
                </c:pt>
                <c:pt idx="536">
                  <c:v>23.466799999999999</c:v>
                </c:pt>
                <c:pt idx="537">
                  <c:v>21.619499999999999</c:v>
                </c:pt>
                <c:pt idx="538">
                  <c:v>21.781300000000002</c:v>
                </c:pt>
                <c:pt idx="539">
                  <c:v>20.4847</c:v>
                </c:pt>
                <c:pt idx="540">
                  <c:v>21.5564</c:v>
                </c:pt>
                <c:pt idx="541">
                  <c:v>19.906600000000001</c:v>
                </c:pt>
                <c:pt idx="542">
                  <c:v>18.702100000000002</c:v>
                </c:pt>
                <c:pt idx="543">
                  <c:v>24.3276</c:v>
                </c:pt>
                <c:pt idx="544">
                  <c:v>21.822900000000001</c:v>
                </c:pt>
                <c:pt idx="545">
                  <c:v>18.525700000000001</c:v>
                </c:pt>
                <c:pt idx="546">
                  <c:v>20.5412</c:v>
                </c:pt>
                <c:pt idx="547">
                  <c:v>22.263300000000001</c:v>
                </c:pt>
                <c:pt idx="548">
                  <c:v>20.755199999999999</c:v>
                </c:pt>
                <c:pt idx="549">
                  <c:v>16.094899999999999</c:v>
                </c:pt>
                <c:pt idx="550">
                  <c:v>16.016500000000001</c:v>
                </c:pt>
                <c:pt idx="551">
                  <c:v>17.656500000000001</c:v>
                </c:pt>
                <c:pt idx="552">
                  <c:v>19.9163</c:v>
                </c:pt>
                <c:pt idx="553">
                  <c:v>21.956299999999999</c:v>
                </c:pt>
                <c:pt idx="554">
                  <c:v>24.497599999999998</c:v>
                </c:pt>
                <c:pt idx="555">
                  <c:v>23.0992</c:v>
                </c:pt>
                <c:pt idx="556">
                  <c:v>18.360600000000002</c:v>
                </c:pt>
                <c:pt idx="557">
                  <c:v>15.9642</c:v>
                </c:pt>
                <c:pt idx="558">
                  <c:v>19.817599999999999</c:v>
                </c:pt>
                <c:pt idx="559">
                  <c:v>22.605899999999998</c:v>
                </c:pt>
                <c:pt idx="560">
                  <c:v>22.250699999999998</c:v>
                </c:pt>
                <c:pt idx="561">
                  <c:v>22.6111</c:v>
                </c:pt>
                <c:pt idx="562">
                  <c:v>20.688300000000002</c:v>
                </c:pt>
                <c:pt idx="563">
                  <c:v>18.072199999999999</c:v>
                </c:pt>
                <c:pt idx="564">
                  <c:v>18.038499999999999</c:v>
                </c:pt>
                <c:pt idx="565">
                  <c:v>18.380700000000001</c:v>
                </c:pt>
                <c:pt idx="566">
                  <c:v>20.387499999999999</c:v>
                </c:pt>
                <c:pt idx="567">
                  <c:v>19.955200000000001</c:v>
                </c:pt>
                <c:pt idx="568">
                  <c:v>19.780799999999999</c:v>
                </c:pt>
                <c:pt idx="569">
                  <c:v>20.979500000000002</c:v>
                </c:pt>
                <c:pt idx="570">
                  <c:v>18.6236</c:v>
                </c:pt>
                <c:pt idx="571">
                  <c:v>18.399899999999999</c:v>
                </c:pt>
                <c:pt idx="572">
                  <c:v>17.2318</c:v>
                </c:pt>
                <c:pt idx="573">
                  <c:v>13.971500000000001</c:v>
                </c:pt>
                <c:pt idx="574">
                  <c:v>16.1754</c:v>
                </c:pt>
                <c:pt idx="575">
                  <c:v>17.332000000000001</c:v>
                </c:pt>
                <c:pt idx="576">
                  <c:v>17.194500000000001</c:v>
                </c:pt>
                <c:pt idx="577">
                  <c:v>14.931900000000001</c:v>
                </c:pt>
                <c:pt idx="578">
                  <c:v>16.925999999999998</c:v>
                </c:pt>
                <c:pt idx="579">
                  <c:v>20.531600000000001</c:v>
                </c:pt>
                <c:pt idx="580">
                  <c:v>21.044599999999999</c:v>
                </c:pt>
                <c:pt idx="581">
                  <c:v>23.3935</c:v>
                </c:pt>
                <c:pt idx="582">
                  <c:v>23.575399999999998</c:v>
                </c:pt>
                <c:pt idx="583">
                  <c:v>23.827100000000002</c:v>
                </c:pt>
                <c:pt idx="584">
                  <c:v>24.0062</c:v>
                </c:pt>
                <c:pt idx="585">
                  <c:v>17.0855</c:v>
                </c:pt>
                <c:pt idx="586">
                  <c:v>12.6172</c:v>
                </c:pt>
                <c:pt idx="587">
                  <c:v>14.315799999999999</c:v>
                </c:pt>
                <c:pt idx="588">
                  <c:v>20.160299999999999</c:v>
                </c:pt>
                <c:pt idx="589">
                  <c:v>17.615100000000002</c:v>
                </c:pt>
                <c:pt idx="590">
                  <c:v>12.071400000000001</c:v>
                </c:pt>
                <c:pt idx="591">
                  <c:v>12.678800000000001</c:v>
                </c:pt>
                <c:pt idx="592">
                  <c:v>14.5273</c:v>
                </c:pt>
                <c:pt idx="593">
                  <c:v>13.844799999999999</c:v>
                </c:pt>
                <c:pt idx="594">
                  <c:v>14.0124</c:v>
                </c:pt>
                <c:pt idx="595">
                  <c:v>12.8294</c:v>
                </c:pt>
                <c:pt idx="596">
                  <c:v>10.4063</c:v>
                </c:pt>
                <c:pt idx="597">
                  <c:v>12.213699999999999</c:v>
                </c:pt>
                <c:pt idx="598">
                  <c:v>14.3132</c:v>
                </c:pt>
                <c:pt idx="599">
                  <c:v>13.1981</c:v>
                </c:pt>
                <c:pt idx="600">
                  <c:v>15.8802</c:v>
                </c:pt>
                <c:pt idx="601">
                  <c:v>10.863799999999999</c:v>
                </c:pt>
                <c:pt idx="602">
                  <c:v>11.8226</c:v>
                </c:pt>
                <c:pt idx="603">
                  <c:v>19.631699999999999</c:v>
                </c:pt>
                <c:pt idx="604">
                  <c:v>17.280999999999999</c:v>
                </c:pt>
                <c:pt idx="605">
                  <c:v>22.6539</c:v>
                </c:pt>
                <c:pt idx="606">
                  <c:v>18.901199999999999</c:v>
                </c:pt>
                <c:pt idx="607">
                  <c:v>13.847</c:v>
                </c:pt>
                <c:pt idx="608">
                  <c:v>14.276</c:v>
                </c:pt>
                <c:pt idx="609">
                  <c:v>18.566700000000001</c:v>
                </c:pt>
                <c:pt idx="610">
                  <c:v>16.260400000000001</c:v>
                </c:pt>
                <c:pt idx="611">
                  <c:v>17.363800000000001</c:v>
                </c:pt>
                <c:pt idx="612">
                  <c:v>10.392300000000001</c:v>
                </c:pt>
                <c:pt idx="613">
                  <c:v>10.902699999999999</c:v>
                </c:pt>
                <c:pt idx="614">
                  <c:v>15.5794</c:v>
                </c:pt>
                <c:pt idx="615">
                  <c:v>9.0811700000000002</c:v>
                </c:pt>
                <c:pt idx="616">
                  <c:v>5.6687900000000004</c:v>
                </c:pt>
                <c:pt idx="617">
                  <c:v>9.2303099999999993</c:v>
                </c:pt>
                <c:pt idx="618">
                  <c:v>10.065799999999999</c:v>
                </c:pt>
                <c:pt idx="619">
                  <c:v>10.4636</c:v>
                </c:pt>
                <c:pt idx="620">
                  <c:v>9.6592900000000004</c:v>
                </c:pt>
                <c:pt idx="621">
                  <c:v>9.7690400000000004</c:v>
                </c:pt>
                <c:pt idx="622">
                  <c:v>11.1379</c:v>
                </c:pt>
                <c:pt idx="623">
                  <c:v>14.449</c:v>
                </c:pt>
                <c:pt idx="624">
                  <c:v>13.7135</c:v>
                </c:pt>
                <c:pt idx="625">
                  <c:v>13.3148</c:v>
                </c:pt>
                <c:pt idx="626">
                  <c:v>13.3241</c:v>
                </c:pt>
                <c:pt idx="627">
                  <c:v>11.733700000000001</c:v>
                </c:pt>
                <c:pt idx="628">
                  <c:v>12.2631</c:v>
                </c:pt>
                <c:pt idx="629">
                  <c:v>14.7158</c:v>
                </c:pt>
                <c:pt idx="630">
                  <c:v>16.4666</c:v>
                </c:pt>
                <c:pt idx="631">
                  <c:v>15.2355</c:v>
                </c:pt>
                <c:pt idx="632">
                  <c:v>15.964600000000001</c:v>
                </c:pt>
                <c:pt idx="633">
                  <c:v>15.6897</c:v>
                </c:pt>
                <c:pt idx="634">
                  <c:v>15.595700000000001</c:v>
                </c:pt>
                <c:pt idx="635">
                  <c:v>18.034500000000001</c:v>
                </c:pt>
                <c:pt idx="636">
                  <c:v>16.6953</c:v>
                </c:pt>
                <c:pt idx="637">
                  <c:v>20.9892</c:v>
                </c:pt>
                <c:pt idx="638">
                  <c:v>21.902799999999999</c:v>
                </c:pt>
                <c:pt idx="639">
                  <c:v>20.822399999999998</c:v>
                </c:pt>
                <c:pt idx="640">
                  <c:v>21.855499999999999</c:v>
                </c:pt>
                <c:pt idx="641">
                  <c:v>22.243300000000001</c:v>
                </c:pt>
                <c:pt idx="642">
                  <c:v>21.969000000000001</c:v>
                </c:pt>
                <c:pt idx="643">
                  <c:v>22.988</c:v>
                </c:pt>
                <c:pt idx="644">
                  <c:v>11.2037</c:v>
                </c:pt>
                <c:pt idx="645">
                  <c:v>11.170299999999999</c:v>
                </c:pt>
                <c:pt idx="646">
                  <c:v>13.9345</c:v>
                </c:pt>
                <c:pt idx="647">
                  <c:v>16.142099999999999</c:v>
                </c:pt>
                <c:pt idx="648">
                  <c:v>18.283000000000001</c:v>
                </c:pt>
                <c:pt idx="649">
                  <c:v>20.128</c:v>
                </c:pt>
                <c:pt idx="650">
                  <c:v>23.7697</c:v>
                </c:pt>
                <c:pt idx="651">
                  <c:v>23.0366</c:v>
                </c:pt>
                <c:pt idx="652">
                  <c:v>18.991399999999999</c:v>
                </c:pt>
                <c:pt idx="653">
                  <c:v>16.836200000000002</c:v>
                </c:pt>
                <c:pt idx="654">
                  <c:v>16.4011</c:v>
                </c:pt>
                <c:pt idx="655">
                  <c:v>13.761900000000001</c:v>
                </c:pt>
                <c:pt idx="656">
                  <c:v>12.5433</c:v>
                </c:pt>
                <c:pt idx="657">
                  <c:v>16.793099999999999</c:v>
                </c:pt>
                <c:pt idx="658">
                  <c:v>18.632200000000001</c:v>
                </c:pt>
                <c:pt idx="659">
                  <c:v>16.379899999999999</c:v>
                </c:pt>
                <c:pt idx="660">
                  <c:v>18.148099999999999</c:v>
                </c:pt>
                <c:pt idx="661">
                  <c:v>16.238499999999998</c:v>
                </c:pt>
                <c:pt idx="662">
                  <c:v>16.090299999999999</c:v>
                </c:pt>
                <c:pt idx="663">
                  <c:v>18.895099999999999</c:v>
                </c:pt>
                <c:pt idx="664">
                  <c:v>18.207000000000001</c:v>
                </c:pt>
                <c:pt idx="665">
                  <c:v>18.353999999999999</c:v>
                </c:pt>
                <c:pt idx="666">
                  <c:v>18.191199999999998</c:v>
                </c:pt>
                <c:pt idx="667">
                  <c:v>16.782599999999999</c:v>
                </c:pt>
                <c:pt idx="668">
                  <c:v>16.805800000000001</c:v>
                </c:pt>
                <c:pt idx="669">
                  <c:v>19.0212</c:v>
                </c:pt>
                <c:pt idx="670">
                  <c:v>21.252500000000001</c:v>
                </c:pt>
                <c:pt idx="671">
                  <c:v>17.474499999999999</c:v>
                </c:pt>
                <c:pt idx="672">
                  <c:v>16.801500000000001</c:v>
                </c:pt>
                <c:pt idx="673">
                  <c:v>16.4023</c:v>
                </c:pt>
                <c:pt idx="674">
                  <c:v>20.127199999999998</c:v>
                </c:pt>
                <c:pt idx="675">
                  <c:v>19.244</c:v>
                </c:pt>
                <c:pt idx="676">
                  <c:v>20.6097</c:v>
                </c:pt>
                <c:pt idx="677">
                  <c:v>19.484500000000001</c:v>
                </c:pt>
                <c:pt idx="678">
                  <c:v>21.218</c:v>
                </c:pt>
                <c:pt idx="679">
                  <c:v>20.578900000000001</c:v>
                </c:pt>
                <c:pt idx="680">
                  <c:v>19.888500000000001</c:v>
                </c:pt>
                <c:pt idx="681">
                  <c:v>19.488099999999999</c:v>
                </c:pt>
                <c:pt idx="682">
                  <c:v>18.6295</c:v>
                </c:pt>
                <c:pt idx="683">
                  <c:v>23.365600000000001</c:v>
                </c:pt>
                <c:pt idx="684">
                  <c:v>23.006699999999999</c:v>
                </c:pt>
                <c:pt idx="685">
                  <c:v>19.077400000000001</c:v>
                </c:pt>
                <c:pt idx="686">
                  <c:v>16.921900000000001</c:v>
                </c:pt>
                <c:pt idx="687">
                  <c:v>19.523</c:v>
                </c:pt>
                <c:pt idx="688">
                  <c:v>21.033200000000001</c:v>
                </c:pt>
                <c:pt idx="689">
                  <c:v>22.141400000000001</c:v>
                </c:pt>
                <c:pt idx="690">
                  <c:v>22.3948</c:v>
                </c:pt>
                <c:pt idx="691">
                  <c:v>22.295200000000001</c:v>
                </c:pt>
                <c:pt idx="692">
                  <c:v>23.780200000000001</c:v>
                </c:pt>
                <c:pt idx="693">
                  <c:v>26.457000000000001</c:v>
                </c:pt>
                <c:pt idx="694">
                  <c:v>27.252099999999999</c:v>
                </c:pt>
                <c:pt idx="695">
                  <c:v>24.7818</c:v>
                </c:pt>
                <c:pt idx="696">
                  <c:v>22.913900000000002</c:v>
                </c:pt>
                <c:pt idx="697">
                  <c:v>20.223400000000002</c:v>
                </c:pt>
                <c:pt idx="698">
                  <c:v>20.189499999999999</c:v>
                </c:pt>
                <c:pt idx="699">
                  <c:v>18.878399999999999</c:v>
                </c:pt>
                <c:pt idx="700">
                  <c:v>20.472000000000001</c:v>
                </c:pt>
                <c:pt idx="701">
                  <c:v>22.494299999999999</c:v>
                </c:pt>
                <c:pt idx="702">
                  <c:v>21.949100000000001</c:v>
                </c:pt>
                <c:pt idx="703">
                  <c:v>20.764700000000001</c:v>
                </c:pt>
                <c:pt idx="704">
                  <c:v>22.0748</c:v>
                </c:pt>
                <c:pt idx="705">
                  <c:v>20.554500000000001</c:v>
                </c:pt>
                <c:pt idx="706">
                  <c:v>17.570499999999999</c:v>
                </c:pt>
                <c:pt idx="707">
                  <c:v>19.0444</c:v>
                </c:pt>
                <c:pt idx="708">
                  <c:v>21.409700000000001</c:v>
                </c:pt>
                <c:pt idx="709">
                  <c:v>20.864799999999999</c:v>
                </c:pt>
                <c:pt idx="710">
                  <c:v>20.849499999999999</c:v>
                </c:pt>
                <c:pt idx="711">
                  <c:v>21.199100000000001</c:v>
                </c:pt>
                <c:pt idx="712">
                  <c:v>20.151</c:v>
                </c:pt>
                <c:pt idx="713">
                  <c:v>19.272200000000002</c:v>
                </c:pt>
                <c:pt idx="714">
                  <c:v>16.968699999999998</c:v>
                </c:pt>
                <c:pt idx="715">
                  <c:v>17.268599999999999</c:v>
                </c:pt>
                <c:pt idx="716">
                  <c:v>19.326699999999999</c:v>
                </c:pt>
                <c:pt idx="717">
                  <c:v>19.4011</c:v>
                </c:pt>
                <c:pt idx="718">
                  <c:v>16.707100000000001</c:v>
                </c:pt>
                <c:pt idx="719">
                  <c:v>17.883400000000002</c:v>
                </c:pt>
                <c:pt idx="720">
                  <c:v>20.049099999999999</c:v>
                </c:pt>
                <c:pt idx="721">
                  <c:v>21.023099999999999</c:v>
                </c:pt>
                <c:pt idx="722">
                  <c:v>21.386900000000001</c:v>
                </c:pt>
                <c:pt idx="723">
                  <c:v>20.103200000000001</c:v>
                </c:pt>
                <c:pt idx="724">
                  <c:v>20.580200000000001</c:v>
                </c:pt>
                <c:pt idx="725">
                  <c:v>15.829700000000001</c:v>
                </c:pt>
                <c:pt idx="726">
                  <c:v>15.0273</c:v>
                </c:pt>
                <c:pt idx="727">
                  <c:v>18.1447</c:v>
                </c:pt>
                <c:pt idx="728">
                  <c:v>19.813500000000001</c:v>
                </c:pt>
                <c:pt idx="729">
                  <c:v>19.332599999999999</c:v>
                </c:pt>
                <c:pt idx="730">
                  <c:v>20.829000000000001</c:v>
                </c:pt>
                <c:pt idx="731">
                  <c:v>17.768999999999998</c:v>
                </c:pt>
                <c:pt idx="732">
                  <c:v>14.9237</c:v>
                </c:pt>
                <c:pt idx="733">
                  <c:v>16.4755</c:v>
                </c:pt>
                <c:pt idx="734">
                  <c:v>18.778400000000001</c:v>
                </c:pt>
                <c:pt idx="735">
                  <c:v>19.996700000000001</c:v>
                </c:pt>
                <c:pt idx="736">
                  <c:v>18.835599999999999</c:v>
                </c:pt>
                <c:pt idx="737">
                  <c:v>22.090900000000001</c:v>
                </c:pt>
                <c:pt idx="738">
                  <c:v>24.330200000000001</c:v>
                </c:pt>
                <c:pt idx="739">
                  <c:v>19.758199999999999</c:v>
                </c:pt>
                <c:pt idx="740">
                  <c:v>14.715400000000001</c:v>
                </c:pt>
                <c:pt idx="741">
                  <c:v>14.2728</c:v>
                </c:pt>
                <c:pt idx="742">
                  <c:v>17.070799999999998</c:v>
                </c:pt>
                <c:pt idx="743">
                  <c:v>19.243500000000001</c:v>
                </c:pt>
                <c:pt idx="744">
                  <c:v>17.648499999999999</c:v>
                </c:pt>
                <c:pt idx="745">
                  <c:v>16.734100000000002</c:v>
                </c:pt>
                <c:pt idx="746">
                  <c:v>18.244499999999999</c:v>
                </c:pt>
                <c:pt idx="747">
                  <c:v>20.3522</c:v>
                </c:pt>
                <c:pt idx="748">
                  <c:v>20.0715</c:v>
                </c:pt>
                <c:pt idx="749">
                  <c:v>12.574999999999999</c:v>
                </c:pt>
                <c:pt idx="750">
                  <c:v>7.3854899999999999</c:v>
                </c:pt>
                <c:pt idx="751">
                  <c:v>7.9631100000000004</c:v>
                </c:pt>
                <c:pt idx="752">
                  <c:v>10.5305</c:v>
                </c:pt>
                <c:pt idx="753">
                  <c:v>11.164999999999999</c:v>
                </c:pt>
                <c:pt idx="754">
                  <c:v>14.5298</c:v>
                </c:pt>
                <c:pt idx="755">
                  <c:v>16.396799999999999</c:v>
                </c:pt>
                <c:pt idx="756">
                  <c:v>17.677700000000002</c:v>
                </c:pt>
                <c:pt idx="757">
                  <c:v>18.942799999999998</c:v>
                </c:pt>
                <c:pt idx="758">
                  <c:v>19.6647</c:v>
                </c:pt>
                <c:pt idx="759">
                  <c:v>19.770199999999999</c:v>
                </c:pt>
                <c:pt idx="760">
                  <c:v>19.843599999999999</c:v>
                </c:pt>
                <c:pt idx="761">
                  <c:v>19.823899999999998</c:v>
                </c:pt>
                <c:pt idx="762">
                  <c:v>17.549099999999999</c:v>
                </c:pt>
                <c:pt idx="763">
                  <c:v>16.193300000000001</c:v>
                </c:pt>
                <c:pt idx="764">
                  <c:v>15.0875</c:v>
                </c:pt>
                <c:pt idx="765">
                  <c:v>9.6216699999999999</c:v>
                </c:pt>
                <c:pt idx="766">
                  <c:v>11.6214</c:v>
                </c:pt>
                <c:pt idx="767">
                  <c:v>14.8535</c:v>
                </c:pt>
                <c:pt idx="768">
                  <c:v>16.9146</c:v>
                </c:pt>
                <c:pt idx="769">
                  <c:v>13.481</c:v>
                </c:pt>
                <c:pt idx="770">
                  <c:v>12.1714</c:v>
                </c:pt>
                <c:pt idx="771">
                  <c:v>12.975899999999999</c:v>
                </c:pt>
                <c:pt idx="772">
                  <c:v>11.212899999999999</c:v>
                </c:pt>
                <c:pt idx="773">
                  <c:v>14.909599999999999</c:v>
                </c:pt>
                <c:pt idx="774">
                  <c:v>9.0072700000000001</c:v>
                </c:pt>
                <c:pt idx="775">
                  <c:v>8.6613500000000005</c:v>
                </c:pt>
                <c:pt idx="776">
                  <c:v>12.9526</c:v>
                </c:pt>
                <c:pt idx="777">
                  <c:v>15.3346</c:v>
                </c:pt>
                <c:pt idx="778">
                  <c:v>14.3627</c:v>
                </c:pt>
                <c:pt idx="779">
                  <c:v>14.992900000000001</c:v>
                </c:pt>
                <c:pt idx="780">
                  <c:v>16.775300000000001</c:v>
                </c:pt>
                <c:pt idx="781">
                  <c:v>10.296900000000001</c:v>
                </c:pt>
                <c:pt idx="782">
                  <c:v>12.145799999999999</c:v>
                </c:pt>
                <c:pt idx="783">
                  <c:v>17.055700000000002</c:v>
                </c:pt>
                <c:pt idx="784">
                  <c:v>19.1494</c:v>
                </c:pt>
                <c:pt idx="785">
                  <c:v>16.2043</c:v>
                </c:pt>
                <c:pt idx="786">
                  <c:v>16.001300000000001</c:v>
                </c:pt>
                <c:pt idx="787">
                  <c:v>17.5566</c:v>
                </c:pt>
                <c:pt idx="788">
                  <c:v>18.6557</c:v>
                </c:pt>
                <c:pt idx="789">
                  <c:v>18.290400000000002</c:v>
                </c:pt>
                <c:pt idx="790">
                  <c:v>20.144100000000002</c:v>
                </c:pt>
                <c:pt idx="791">
                  <c:v>18.515699999999999</c:v>
                </c:pt>
                <c:pt idx="792">
                  <c:v>21.706099999999999</c:v>
                </c:pt>
                <c:pt idx="793">
                  <c:v>24.019500000000001</c:v>
                </c:pt>
                <c:pt idx="794">
                  <c:v>19.633900000000001</c:v>
                </c:pt>
                <c:pt idx="795">
                  <c:v>15.6564</c:v>
                </c:pt>
                <c:pt idx="796">
                  <c:v>14.2826</c:v>
                </c:pt>
                <c:pt idx="797">
                  <c:v>14.2597</c:v>
                </c:pt>
                <c:pt idx="798">
                  <c:v>13.3062</c:v>
                </c:pt>
                <c:pt idx="799">
                  <c:v>9.6071200000000001</c:v>
                </c:pt>
                <c:pt idx="800">
                  <c:v>11.012600000000001</c:v>
                </c:pt>
                <c:pt idx="801">
                  <c:v>12.117800000000001</c:v>
                </c:pt>
                <c:pt idx="802">
                  <c:v>13.7486</c:v>
                </c:pt>
                <c:pt idx="803">
                  <c:v>15.241</c:v>
                </c:pt>
                <c:pt idx="804">
                  <c:v>15.403700000000001</c:v>
                </c:pt>
                <c:pt idx="805">
                  <c:v>19.501999999999999</c:v>
                </c:pt>
                <c:pt idx="806">
                  <c:v>19.5335</c:v>
                </c:pt>
                <c:pt idx="807">
                  <c:v>17.034099999999999</c:v>
                </c:pt>
                <c:pt idx="808">
                  <c:v>17.465499999999999</c:v>
                </c:pt>
                <c:pt idx="809">
                  <c:v>16.846699999999998</c:v>
                </c:pt>
                <c:pt idx="810">
                  <c:v>17.733599999999999</c:v>
                </c:pt>
                <c:pt idx="811">
                  <c:v>18.2148</c:v>
                </c:pt>
                <c:pt idx="812">
                  <c:v>17.6281</c:v>
                </c:pt>
                <c:pt idx="813">
                  <c:v>16.302600000000002</c:v>
                </c:pt>
                <c:pt idx="814">
                  <c:v>20.147200000000002</c:v>
                </c:pt>
                <c:pt idx="815">
                  <c:v>25.356100000000001</c:v>
                </c:pt>
                <c:pt idx="816">
                  <c:v>24.7317</c:v>
                </c:pt>
                <c:pt idx="817">
                  <c:v>21.9224</c:v>
                </c:pt>
                <c:pt idx="818">
                  <c:v>17.481400000000001</c:v>
                </c:pt>
                <c:pt idx="819">
                  <c:v>17.976500000000001</c:v>
                </c:pt>
                <c:pt idx="820">
                  <c:v>15.894600000000001</c:v>
                </c:pt>
                <c:pt idx="821">
                  <c:v>12.5015</c:v>
                </c:pt>
                <c:pt idx="822">
                  <c:v>15.7089</c:v>
                </c:pt>
                <c:pt idx="823">
                  <c:v>19.087199999999999</c:v>
                </c:pt>
                <c:pt idx="824">
                  <c:v>22.076699999999999</c:v>
                </c:pt>
                <c:pt idx="825">
                  <c:v>20.654199999999999</c:v>
                </c:pt>
                <c:pt idx="826">
                  <c:v>20.444299999999998</c:v>
                </c:pt>
                <c:pt idx="827">
                  <c:v>18.3703</c:v>
                </c:pt>
                <c:pt idx="828">
                  <c:v>20.235299999999999</c:v>
                </c:pt>
                <c:pt idx="829">
                  <c:v>22.724699999999999</c:v>
                </c:pt>
                <c:pt idx="830">
                  <c:v>22.372</c:v>
                </c:pt>
                <c:pt idx="831">
                  <c:v>22.2761</c:v>
                </c:pt>
                <c:pt idx="832">
                  <c:v>22.919</c:v>
                </c:pt>
                <c:pt idx="833">
                  <c:v>19.949300000000001</c:v>
                </c:pt>
                <c:pt idx="834">
                  <c:v>17.110299999999999</c:v>
                </c:pt>
                <c:pt idx="835">
                  <c:v>18.0852</c:v>
                </c:pt>
                <c:pt idx="836">
                  <c:v>20.2821</c:v>
                </c:pt>
                <c:pt idx="837">
                  <c:v>22.174900000000001</c:v>
                </c:pt>
                <c:pt idx="838">
                  <c:v>22.965199999999999</c:v>
                </c:pt>
                <c:pt idx="839">
                  <c:v>22.1812</c:v>
                </c:pt>
                <c:pt idx="840">
                  <c:v>22.1632</c:v>
                </c:pt>
                <c:pt idx="841">
                  <c:v>22.2424</c:v>
                </c:pt>
                <c:pt idx="842">
                  <c:v>24.400099999999998</c:v>
                </c:pt>
                <c:pt idx="843">
                  <c:v>23.793800000000001</c:v>
                </c:pt>
                <c:pt idx="844">
                  <c:v>19.218699999999998</c:v>
                </c:pt>
                <c:pt idx="845">
                  <c:v>16.927900000000001</c:v>
                </c:pt>
                <c:pt idx="846">
                  <c:v>18.462700000000002</c:v>
                </c:pt>
                <c:pt idx="847">
                  <c:v>20.864699999999999</c:v>
                </c:pt>
                <c:pt idx="848">
                  <c:v>22.655200000000001</c:v>
                </c:pt>
                <c:pt idx="849">
                  <c:v>21.691500000000001</c:v>
                </c:pt>
                <c:pt idx="850">
                  <c:v>18.398399999999999</c:v>
                </c:pt>
                <c:pt idx="851">
                  <c:v>21.33</c:v>
                </c:pt>
                <c:pt idx="852">
                  <c:v>18.8675</c:v>
                </c:pt>
                <c:pt idx="853">
                  <c:v>20.1953</c:v>
                </c:pt>
                <c:pt idx="854">
                  <c:v>20.5976</c:v>
                </c:pt>
                <c:pt idx="855">
                  <c:v>21.571899999999999</c:v>
                </c:pt>
                <c:pt idx="856">
                  <c:v>21.4177</c:v>
                </c:pt>
                <c:pt idx="857">
                  <c:v>21.653300000000002</c:v>
                </c:pt>
                <c:pt idx="858">
                  <c:v>23.029499999999999</c:v>
                </c:pt>
                <c:pt idx="859">
                  <c:v>23.3628</c:v>
                </c:pt>
                <c:pt idx="860">
                  <c:v>25.097100000000001</c:v>
                </c:pt>
                <c:pt idx="861">
                  <c:v>23.732399999999998</c:v>
                </c:pt>
                <c:pt idx="862">
                  <c:v>19.380600000000001</c:v>
                </c:pt>
                <c:pt idx="863">
                  <c:v>18.541</c:v>
                </c:pt>
                <c:pt idx="864">
                  <c:v>21.6631</c:v>
                </c:pt>
                <c:pt idx="865">
                  <c:v>23.41</c:v>
                </c:pt>
                <c:pt idx="866">
                  <c:v>21.3276</c:v>
                </c:pt>
                <c:pt idx="867">
                  <c:v>22.1419</c:v>
                </c:pt>
                <c:pt idx="868">
                  <c:v>20.351400000000002</c:v>
                </c:pt>
                <c:pt idx="869">
                  <c:v>18.869900000000001</c:v>
                </c:pt>
                <c:pt idx="870">
                  <c:v>19.338999999999999</c:v>
                </c:pt>
                <c:pt idx="871">
                  <c:v>20.447900000000001</c:v>
                </c:pt>
                <c:pt idx="872">
                  <c:v>19.935199999999998</c:v>
                </c:pt>
                <c:pt idx="873">
                  <c:v>19.554300000000001</c:v>
                </c:pt>
                <c:pt idx="874">
                  <c:v>16.325900000000001</c:v>
                </c:pt>
                <c:pt idx="875">
                  <c:v>15.409599999999999</c:v>
                </c:pt>
                <c:pt idx="876">
                  <c:v>16.818899999999999</c:v>
                </c:pt>
                <c:pt idx="877">
                  <c:v>17.0152</c:v>
                </c:pt>
                <c:pt idx="878">
                  <c:v>17.5504</c:v>
                </c:pt>
                <c:pt idx="879">
                  <c:v>19.1205</c:v>
                </c:pt>
                <c:pt idx="880">
                  <c:v>20.547899999999998</c:v>
                </c:pt>
                <c:pt idx="881">
                  <c:v>21.049199999999999</c:v>
                </c:pt>
                <c:pt idx="882">
                  <c:v>20.173300000000001</c:v>
                </c:pt>
                <c:pt idx="883">
                  <c:v>19.7819</c:v>
                </c:pt>
                <c:pt idx="884">
                  <c:v>20.640999999999998</c:v>
                </c:pt>
                <c:pt idx="885">
                  <c:v>14.7453</c:v>
                </c:pt>
                <c:pt idx="886">
                  <c:v>16.630800000000001</c:v>
                </c:pt>
                <c:pt idx="887">
                  <c:v>21.358499999999999</c:v>
                </c:pt>
                <c:pt idx="888">
                  <c:v>21.911999999999999</c:v>
                </c:pt>
                <c:pt idx="889">
                  <c:v>19.379300000000001</c:v>
                </c:pt>
                <c:pt idx="890">
                  <c:v>18.906400000000001</c:v>
                </c:pt>
                <c:pt idx="891">
                  <c:v>19.4359</c:v>
                </c:pt>
                <c:pt idx="892">
                  <c:v>21.0062</c:v>
                </c:pt>
                <c:pt idx="893">
                  <c:v>20.6206</c:v>
                </c:pt>
                <c:pt idx="894">
                  <c:v>21.712499999999999</c:v>
                </c:pt>
                <c:pt idx="895">
                  <c:v>21.067599999999999</c:v>
                </c:pt>
                <c:pt idx="896">
                  <c:v>13.6327</c:v>
                </c:pt>
                <c:pt idx="897">
                  <c:v>12.2446</c:v>
                </c:pt>
                <c:pt idx="898">
                  <c:v>12.261200000000001</c:v>
                </c:pt>
                <c:pt idx="899">
                  <c:v>16.202300000000001</c:v>
                </c:pt>
                <c:pt idx="900">
                  <c:v>18.457899999999999</c:v>
                </c:pt>
                <c:pt idx="901">
                  <c:v>19.324200000000001</c:v>
                </c:pt>
                <c:pt idx="902">
                  <c:v>13.576000000000001</c:v>
                </c:pt>
                <c:pt idx="903">
                  <c:v>12.4626</c:v>
                </c:pt>
                <c:pt idx="904">
                  <c:v>14.668100000000001</c:v>
                </c:pt>
                <c:pt idx="905">
                  <c:v>16.085799999999999</c:v>
                </c:pt>
                <c:pt idx="906">
                  <c:v>11.7164</c:v>
                </c:pt>
                <c:pt idx="907">
                  <c:v>11.1751</c:v>
                </c:pt>
                <c:pt idx="908">
                  <c:v>14.521599999999999</c:v>
                </c:pt>
                <c:pt idx="909">
                  <c:v>16.3401</c:v>
                </c:pt>
                <c:pt idx="910">
                  <c:v>10.9095</c:v>
                </c:pt>
                <c:pt idx="911">
                  <c:v>8.5154700000000005</c:v>
                </c:pt>
                <c:pt idx="912">
                  <c:v>11.3544</c:v>
                </c:pt>
                <c:pt idx="913">
                  <c:v>14.3332</c:v>
                </c:pt>
                <c:pt idx="914">
                  <c:v>13.5009</c:v>
                </c:pt>
                <c:pt idx="915">
                  <c:v>9.4257000000000009</c:v>
                </c:pt>
                <c:pt idx="916">
                  <c:v>10.4907</c:v>
                </c:pt>
                <c:pt idx="917">
                  <c:v>10.0244</c:v>
                </c:pt>
              </c:numCache>
            </c:numRef>
          </c:xVal>
          <c:yVal>
            <c:numRef>
              <c:f>Sheet1!$E$2:$E$919</c:f>
              <c:numCache>
                <c:formatCode>General</c:formatCode>
                <c:ptCount val="918"/>
                <c:pt idx="0">
                  <c:v>141458.53400000001</c:v>
                </c:pt>
                <c:pt idx="1">
                  <c:v>136495.473</c:v>
                </c:pt>
                <c:pt idx="2">
                  <c:v>129486.83199999999</c:v>
                </c:pt>
                <c:pt idx="3">
                  <c:v>117318.682</c:v>
                </c:pt>
                <c:pt idx="4">
                  <c:v>98202.152000000002</c:v>
                </c:pt>
                <c:pt idx="5">
                  <c:v>94131.808000000005</c:v>
                </c:pt>
                <c:pt idx="6">
                  <c:v>116495.276</c:v>
                </c:pt>
                <c:pt idx="7">
                  <c:v>120245.42600000001</c:v>
                </c:pt>
                <c:pt idx="8">
                  <c:v>129105.726</c:v>
                </c:pt>
                <c:pt idx="9">
                  <c:v>143960.636</c:v>
                </c:pt>
                <c:pt idx="10">
                  <c:v>136810.45800000001</c:v>
                </c:pt>
                <c:pt idx="11">
                  <c:v>113118.947</c:v>
                </c:pt>
                <c:pt idx="12">
                  <c:v>101969.181</c:v>
                </c:pt>
                <c:pt idx="13">
                  <c:v>130015.084</c:v>
                </c:pt>
                <c:pt idx="14">
                  <c:v>141867.92300000001</c:v>
                </c:pt>
                <c:pt idx="15">
                  <c:v>150695.10399999999</c:v>
                </c:pt>
                <c:pt idx="16">
                  <c:v>131876.72700000001</c:v>
                </c:pt>
                <c:pt idx="17">
                  <c:v>124382.493</c:v>
                </c:pt>
                <c:pt idx="18">
                  <c:v>102620.357</c:v>
                </c:pt>
                <c:pt idx="19">
                  <c:v>96845.077000000005</c:v>
                </c:pt>
                <c:pt idx="20">
                  <c:v>130464.997</c:v>
                </c:pt>
                <c:pt idx="21">
                  <c:v>143718.497</c:v>
                </c:pt>
                <c:pt idx="22">
                  <c:v>150275.93599999999</c:v>
                </c:pt>
                <c:pt idx="23">
                  <c:v>177030.48199999999</c:v>
                </c:pt>
                <c:pt idx="24">
                  <c:v>196264.72899999999</c:v>
                </c:pt>
                <c:pt idx="25">
                  <c:v>159521.81400000001</c:v>
                </c:pt>
                <c:pt idx="26">
                  <c:v>152626.89499999999</c:v>
                </c:pt>
                <c:pt idx="27">
                  <c:v>171073.41099999999</c:v>
                </c:pt>
                <c:pt idx="28">
                  <c:v>203864.56200000001</c:v>
                </c:pt>
                <c:pt idx="29">
                  <c:v>219682.89300000001</c:v>
                </c:pt>
                <c:pt idx="30">
                  <c:v>234522.70199999999</c:v>
                </c:pt>
                <c:pt idx="31">
                  <c:v>235378.739</c:v>
                </c:pt>
                <c:pt idx="32">
                  <c:v>214935.88099999999</c:v>
                </c:pt>
                <c:pt idx="33">
                  <c:v>167897.451</c:v>
                </c:pt>
                <c:pt idx="34">
                  <c:v>166741.62700000001</c:v>
                </c:pt>
                <c:pt idx="35">
                  <c:v>184266.75</c:v>
                </c:pt>
                <c:pt idx="36">
                  <c:v>157339.44</c:v>
                </c:pt>
                <c:pt idx="37">
                  <c:v>161941.19200000001</c:v>
                </c:pt>
                <c:pt idx="38">
                  <c:v>202340.277</c:v>
                </c:pt>
                <c:pt idx="39">
                  <c:v>160590.527</c:v>
                </c:pt>
                <c:pt idx="40">
                  <c:v>126807.908</c:v>
                </c:pt>
                <c:pt idx="41">
                  <c:v>176705.45600000001</c:v>
                </c:pt>
                <c:pt idx="42">
                  <c:v>194221.698</c:v>
                </c:pt>
                <c:pt idx="43">
                  <c:v>179275.139</c:v>
                </c:pt>
                <c:pt idx="44">
                  <c:v>165499.296</c:v>
                </c:pt>
                <c:pt idx="45">
                  <c:v>157164.076</c:v>
                </c:pt>
                <c:pt idx="46">
                  <c:v>151853.277</c:v>
                </c:pt>
                <c:pt idx="47">
                  <c:v>176202.50099999999</c:v>
                </c:pt>
                <c:pt idx="48">
                  <c:v>240109.16500000001</c:v>
                </c:pt>
                <c:pt idx="49">
                  <c:v>240499.17199999999</c:v>
                </c:pt>
                <c:pt idx="50">
                  <c:v>204140.698</c:v>
                </c:pt>
                <c:pt idx="51">
                  <c:v>181756.43</c:v>
                </c:pt>
                <c:pt idx="52">
                  <c:v>154380.78400000001</c:v>
                </c:pt>
                <c:pt idx="53">
                  <c:v>136539.44500000001</c:v>
                </c:pt>
                <c:pt idx="54">
                  <c:v>143800.80100000001</c:v>
                </c:pt>
                <c:pt idx="55">
                  <c:v>215694.40299999999</c:v>
                </c:pt>
                <c:pt idx="56">
                  <c:v>274363.266</c:v>
                </c:pt>
                <c:pt idx="57">
                  <c:v>286983.09999999998</c:v>
                </c:pt>
                <c:pt idx="58">
                  <c:v>258119.978</c:v>
                </c:pt>
                <c:pt idx="59">
                  <c:v>182154.07</c:v>
                </c:pt>
                <c:pt idx="60">
                  <c:v>164466.19099999999</c:v>
                </c:pt>
                <c:pt idx="61">
                  <c:v>139639.69099999999</c:v>
                </c:pt>
                <c:pt idx="62">
                  <c:v>159009.981</c:v>
                </c:pt>
                <c:pt idx="63">
                  <c:v>164079.66</c:v>
                </c:pt>
                <c:pt idx="64">
                  <c:v>136160.72500000001</c:v>
                </c:pt>
                <c:pt idx="65">
                  <c:v>187184.28899999999</c:v>
                </c:pt>
                <c:pt idx="66">
                  <c:v>207216.69099999999</c:v>
                </c:pt>
                <c:pt idx="67">
                  <c:v>185663.48699999999</c:v>
                </c:pt>
                <c:pt idx="68">
                  <c:v>206503.49400000001</c:v>
                </c:pt>
                <c:pt idx="69">
                  <c:v>291529.03600000002</c:v>
                </c:pt>
                <c:pt idx="70">
                  <c:v>307719.14899999998</c:v>
                </c:pt>
                <c:pt idx="71">
                  <c:v>275020.71100000001</c:v>
                </c:pt>
                <c:pt idx="72">
                  <c:v>211838.258</c:v>
                </c:pt>
                <c:pt idx="73">
                  <c:v>191762.008</c:v>
                </c:pt>
                <c:pt idx="74">
                  <c:v>169388.16200000001</c:v>
                </c:pt>
                <c:pt idx="75">
                  <c:v>199627.16699999999</c:v>
                </c:pt>
                <c:pt idx="76">
                  <c:v>222716.93799999999</c:v>
                </c:pt>
                <c:pt idx="77">
                  <c:v>240623.27600000001</c:v>
                </c:pt>
                <c:pt idx="78">
                  <c:v>230518.79800000001</c:v>
                </c:pt>
                <c:pt idx="79">
                  <c:v>237385.568</c:v>
                </c:pt>
                <c:pt idx="80">
                  <c:v>199107.467</c:v>
                </c:pt>
                <c:pt idx="81">
                  <c:v>171932.33799999999</c:v>
                </c:pt>
                <c:pt idx="82">
                  <c:v>166710.92300000001</c:v>
                </c:pt>
                <c:pt idx="83">
                  <c:v>183674.47899999999</c:v>
                </c:pt>
                <c:pt idx="84">
                  <c:v>185984.253</c:v>
                </c:pt>
                <c:pt idx="85">
                  <c:v>217358.49900000001</c:v>
                </c:pt>
                <c:pt idx="86">
                  <c:v>242928.56299999999</c:v>
                </c:pt>
                <c:pt idx="87">
                  <c:v>243211.386</c:v>
                </c:pt>
                <c:pt idx="88">
                  <c:v>214628.44899999999</c:v>
                </c:pt>
                <c:pt idx="89">
                  <c:v>205099.565</c:v>
                </c:pt>
                <c:pt idx="90">
                  <c:v>250613.87299999999</c:v>
                </c:pt>
                <c:pt idx="91">
                  <c:v>267866.87699999998</c:v>
                </c:pt>
                <c:pt idx="92">
                  <c:v>278656.04399999999</c:v>
                </c:pt>
                <c:pt idx="93">
                  <c:v>296529.26799999998</c:v>
                </c:pt>
                <c:pt idx="94">
                  <c:v>301309.51299999998</c:v>
                </c:pt>
                <c:pt idx="95">
                  <c:v>236640.61</c:v>
                </c:pt>
                <c:pt idx="96">
                  <c:v>200274.609</c:v>
                </c:pt>
                <c:pt idx="97">
                  <c:v>263383.76199999999</c:v>
                </c:pt>
                <c:pt idx="98">
                  <c:v>307560.78999999998</c:v>
                </c:pt>
                <c:pt idx="99">
                  <c:v>308358.74900000001</c:v>
                </c:pt>
                <c:pt idx="100">
                  <c:v>272005.42700000003</c:v>
                </c:pt>
                <c:pt idx="101">
                  <c:v>227214.43700000001</c:v>
                </c:pt>
                <c:pt idx="102">
                  <c:v>189051.26699999999</c:v>
                </c:pt>
                <c:pt idx="103">
                  <c:v>203596.329</c:v>
                </c:pt>
                <c:pt idx="104">
                  <c:v>249777.24100000001</c:v>
                </c:pt>
                <c:pt idx="105">
                  <c:v>219845.84</c:v>
                </c:pt>
                <c:pt idx="106">
                  <c:v>227924.636</c:v>
                </c:pt>
                <c:pt idx="107">
                  <c:v>256973.443</c:v>
                </c:pt>
                <c:pt idx="108">
                  <c:v>239361.49600000001</c:v>
                </c:pt>
                <c:pt idx="109">
                  <c:v>166559.51</c:v>
                </c:pt>
                <c:pt idx="110">
                  <c:v>155893.48699999999</c:v>
                </c:pt>
                <c:pt idx="111">
                  <c:v>175395.03200000001</c:v>
                </c:pt>
                <c:pt idx="112">
                  <c:v>181972.77299999999</c:v>
                </c:pt>
                <c:pt idx="113">
                  <c:v>185662.008</c:v>
                </c:pt>
                <c:pt idx="114">
                  <c:v>198908.76500000001</c:v>
                </c:pt>
                <c:pt idx="115">
                  <c:v>228501.92</c:v>
                </c:pt>
                <c:pt idx="116">
                  <c:v>231566.174</c:v>
                </c:pt>
                <c:pt idx="117">
                  <c:v>200495.54300000001</c:v>
                </c:pt>
                <c:pt idx="118">
                  <c:v>229659.14799999999</c:v>
                </c:pt>
                <c:pt idx="119">
                  <c:v>230216.15400000001</c:v>
                </c:pt>
                <c:pt idx="120">
                  <c:v>240375.89799999999</c:v>
                </c:pt>
                <c:pt idx="121">
                  <c:v>244900.26500000001</c:v>
                </c:pt>
                <c:pt idx="122">
                  <c:v>219609.40700000001</c:v>
                </c:pt>
                <c:pt idx="123">
                  <c:v>171404.82</c:v>
                </c:pt>
                <c:pt idx="124">
                  <c:v>150484.467</c:v>
                </c:pt>
                <c:pt idx="125">
                  <c:v>169808.571</c:v>
                </c:pt>
                <c:pt idx="126">
                  <c:v>223318.37700000001</c:v>
                </c:pt>
                <c:pt idx="127">
                  <c:v>216213.04199999999</c:v>
                </c:pt>
                <c:pt idx="128">
                  <c:v>235259.51800000001</c:v>
                </c:pt>
                <c:pt idx="129">
                  <c:v>252333.83499999999</c:v>
                </c:pt>
                <c:pt idx="130">
                  <c:v>234081.924</c:v>
                </c:pt>
                <c:pt idx="131">
                  <c:v>221625.73300000001</c:v>
                </c:pt>
                <c:pt idx="132">
                  <c:v>257882.413</c:v>
                </c:pt>
                <c:pt idx="133">
                  <c:v>226315.25700000001</c:v>
                </c:pt>
                <c:pt idx="134">
                  <c:v>187517.75899999999</c:v>
                </c:pt>
                <c:pt idx="135">
                  <c:v>173962.10399999999</c:v>
                </c:pt>
                <c:pt idx="136">
                  <c:v>179857.13</c:v>
                </c:pt>
                <c:pt idx="137">
                  <c:v>142781.56700000001</c:v>
                </c:pt>
                <c:pt idx="138">
                  <c:v>119042.189</c:v>
                </c:pt>
                <c:pt idx="139">
                  <c:v>152142.99100000001</c:v>
                </c:pt>
                <c:pt idx="140">
                  <c:v>160066.209</c:v>
                </c:pt>
                <c:pt idx="141">
                  <c:v>155365.59400000001</c:v>
                </c:pt>
                <c:pt idx="142">
                  <c:v>161875.37700000001</c:v>
                </c:pt>
                <c:pt idx="143">
                  <c:v>186959.12599999999</c:v>
                </c:pt>
                <c:pt idx="144">
                  <c:v>162603.94699999999</c:v>
                </c:pt>
                <c:pt idx="145">
                  <c:v>145791.08100000001</c:v>
                </c:pt>
                <c:pt idx="146">
                  <c:v>184067.95</c:v>
                </c:pt>
                <c:pt idx="147">
                  <c:v>204154.50200000001</c:v>
                </c:pt>
                <c:pt idx="148">
                  <c:v>221937.32800000001</c:v>
                </c:pt>
                <c:pt idx="149">
                  <c:v>220324.72399999999</c:v>
                </c:pt>
                <c:pt idx="150">
                  <c:v>181413.21799999999</c:v>
                </c:pt>
                <c:pt idx="151">
                  <c:v>122629.19500000001</c:v>
                </c:pt>
                <c:pt idx="152">
                  <c:v>113458.228</c:v>
                </c:pt>
                <c:pt idx="153">
                  <c:v>118139.302</c:v>
                </c:pt>
                <c:pt idx="154">
                  <c:v>117938.86</c:v>
                </c:pt>
                <c:pt idx="155">
                  <c:v>102816.77899999999</c:v>
                </c:pt>
                <c:pt idx="156">
                  <c:v>100254.232</c:v>
                </c:pt>
                <c:pt idx="157">
                  <c:v>120122.466</c:v>
                </c:pt>
                <c:pt idx="158">
                  <c:v>124077.31200000001</c:v>
                </c:pt>
                <c:pt idx="159">
                  <c:v>117972.393</c:v>
                </c:pt>
                <c:pt idx="160">
                  <c:v>116079.78200000001</c:v>
                </c:pt>
                <c:pt idx="161">
                  <c:v>124291.499</c:v>
                </c:pt>
                <c:pt idx="162">
                  <c:v>96174.013000000006</c:v>
                </c:pt>
                <c:pt idx="163">
                  <c:v>79496.422999999995</c:v>
                </c:pt>
                <c:pt idx="164">
                  <c:v>121843.984</c:v>
                </c:pt>
                <c:pt idx="165">
                  <c:v>128580.74400000001</c:v>
                </c:pt>
                <c:pt idx="166">
                  <c:v>130835.47199999999</c:v>
                </c:pt>
                <c:pt idx="167">
                  <c:v>129783.39200000001</c:v>
                </c:pt>
                <c:pt idx="168">
                  <c:v>132640.74600000001</c:v>
                </c:pt>
                <c:pt idx="169">
                  <c:v>91559.133000000002</c:v>
                </c:pt>
                <c:pt idx="170">
                  <c:v>83406.850999999995</c:v>
                </c:pt>
                <c:pt idx="171">
                  <c:v>110055.175</c:v>
                </c:pt>
                <c:pt idx="172">
                  <c:v>118014.909</c:v>
                </c:pt>
                <c:pt idx="173">
                  <c:v>111074.817</c:v>
                </c:pt>
                <c:pt idx="174">
                  <c:v>119151.345</c:v>
                </c:pt>
                <c:pt idx="175">
                  <c:v>111195.61199999999</c:v>
                </c:pt>
                <c:pt idx="176">
                  <c:v>84479.058999999994</c:v>
                </c:pt>
                <c:pt idx="177">
                  <c:v>80532.25</c:v>
                </c:pt>
                <c:pt idx="178">
                  <c:v>79388.356</c:v>
                </c:pt>
                <c:pt idx="179">
                  <c:v>129437.162</c:v>
                </c:pt>
                <c:pt idx="180">
                  <c:v>115795.554</c:v>
                </c:pt>
                <c:pt idx="181">
                  <c:v>113438.85</c:v>
                </c:pt>
                <c:pt idx="182">
                  <c:v>132358.584</c:v>
                </c:pt>
                <c:pt idx="183">
                  <c:v>106015.939</c:v>
                </c:pt>
                <c:pt idx="184">
                  <c:v>108791.912</c:v>
                </c:pt>
                <c:pt idx="185">
                  <c:v>141693.14000000001</c:v>
                </c:pt>
                <c:pt idx="186">
                  <c:v>155963.731</c:v>
                </c:pt>
                <c:pt idx="187">
                  <c:v>157171.95300000001</c:v>
                </c:pt>
                <c:pt idx="188">
                  <c:v>160438.57199999999</c:v>
                </c:pt>
                <c:pt idx="189">
                  <c:v>169882.06899999999</c:v>
                </c:pt>
                <c:pt idx="190">
                  <c:v>191220.264</c:v>
                </c:pt>
                <c:pt idx="191">
                  <c:v>223997.08</c:v>
                </c:pt>
                <c:pt idx="192">
                  <c:v>292769.14199999999</c:v>
                </c:pt>
                <c:pt idx="193">
                  <c:v>299710.99800000002</c:v>
                </c:pt>
                <c:pt idx="194">
                  <c:v>230150.024</c:v>
                </c:pt>
                <c:pt idx="195">
                  <c:v>210992.02499999999</c:v>
                </c:pt>
                <c:pt idx="196">
                  <c:v>196459.967</c:v>
                </c:pt>
                <c:pt idx="197">
                  <c:v>183096.652</c:v>
                </c:pt>
                <c:pt idx="198">
                  <c:v>160661.52100000001</c:v>
                </c:pt>
                <c:pt idx="199">
                  <c:v>180755.54800000001</c:v>
                </c:pt>
                <c:pt idx="200">
                  <c:v>162491.36499999999</c:v>
                </c:pt>
                <c:pt idx="201">
                  <c:v>153491.60200000001</c:v>
                </c:pt>
                <c:pt idx="202">
                  <c:v>156971.58499999999</c:v>
                </c:pt>
                <c:pt idx="203">
                  <c:v>162963.28700000001</c:v>
                </c:pt>
                <c:pt idx="204">
                  <c:v>149681.136</c:v>
                </c:pt>
                <c:pt idx="205">
                  <c:v>158902.76800000001</c:v>
                </c:pt>
                <c:pt idx="206">
                  <c:v>194913.06200000001</c:v>
                </c:pt>
                <c:pt idx="207">
                  <c:v>193259.83600000001</c:v>
                </c:pt>
                <c:pt idx="208">
                  <c:v>193483.016</c:v>
                </c:pt>
                <c:pt idx="209">
                  <c:v>206870.33900000001</c:v>
                </c:pt>
                <c:pt idx="210">
                  <c:v>204954.08900000001</c:v>
                </c:pt>
                <c:pt idx="211">
                  <c:v>193500.079</c:v>
                </c:pt>
                <c:pt idx="212">
                  <c:v>184265.481</c:v>
                </c:pt>
                <c:pt idx="213">
                  <c:v>212185.8</c:v>
                </c:pt>
                <c:pt idx="214">
                  <c:v>210393.93100000001</c:v>
                </c:pt>
                <c:pt idx="215">
                  <c:v>203116.53</c:v>
                </c:pt>
                <c:pt idx="216">
                  <c:v>221231.12299999999</c:v>
                </c:pt>
                <c:pt idx="217">
                  <c:v>180313.802</c:v>
                </c:pt>
                <c:pt idx="218">
                  <c:v>168374.98699999999</c:v>
                </c:pt>
                <c:pt idx="219">
                  <c:v>164236.84899999999</c:v>
                </c:pt>
                <c:pt idx="220">
                  <c:v>229503.851</c:v>
                </c:pt>
                <c:pt idx="221">
                  <c:v>249157.171</c:v>
                </c:pt>
                <c:pt idx="222">
                  <c:v>244598.96799999999</c:v>
                </c:pt>
                <c:pt idx="223">
                  <c:v>211758.63099999999</c:v>
                </c:pt>
                <c:pt idx="224">
                  <c:v>207116.10399999999</c:v>
                </c:pt>
                <c:pt idx="225">
                  <c:v>192671.834</c:v>
                </c:pt>
                <c:pt idx="226">
                  <c:v>182042.72099999999</c:v>
                </c:pt>
                <c:pt idx="227">
                  <c:v>200980.394</c:v>
                </c:pt>
                <c:pt idx="228">
                  <c:v>215436.995</c:v>
                </c:pt>
                <c:pt idx="229">
                  <c:v>231984.23300000001</c:v>
                </c:pt>
                <c:pt idx="230">
                  <c:v>266222.56599999999</c:v>
                </c:pt>
                <c:pt idx="231">
                  <c:v>275650.36</c:v>
                </c:pt>
                <c:pt idx="232">
                  <c:v>244331.522</c:v>
                </c:pt>
                <c:pt idx="233">
                  <c:v>237683.378</c:v>
                </c:pt>
                <c:pt idx="234">
                  <c:v>264619.94900000002</c:v>
                </c:pt>
                <c:pt idx="235">
                  <c:v>247444.81200000001</c:v>
                </c:pt>
                <c:pt idx="236">
                  <c:v>221466.057</c:v>
                </c:pt>
                <c:pt idx="237">
                  <c:v>197602.092</c:v>
                </c:pt>
                <c:pt idx="238">
                  <c:v>190361.90900000001</c:v>
                </c:pt>
                <c:pt idx="239">
                  <c:v>187584.829</c:v>
                </c:pt>
                <c:pt idx="240">
                  <c:v>173859.69099999999</c:v>
                </c:pt>
                <c:pt idx="241">
                  <c:v>210281.34700000001</c:v>
                </c:pt>
                <c:pt idx="242">
                  <c:v>233435.984</c:v>
                </c:pt>
                <c:pt idx="243">
                  <c:v>241319.89499999999</c:v>
                </c:pt>
                <c:pt idx="244">
                  <c:v>250218.62400000001</c:v>
                </c:pt>
                <c:pt idx="245">
                  <c:v>240690.245</c:v>
                </c:pt>
                <c:pt idx="246">
                  <c:v>185724.41800000001</c:v>
                </c:pt>
                <c:pt idx="247">
                  <c:v>164969.80100000001</c:v>
                </c:pt>
                <c:pt idx="248">
                  <c:v>219969.20800000001</c:v>
                </c:pt>
                <c:pt idx="249">
                  <c:v>235580.758</c:v>
                </c:pt>
                <c:pt idx="250">
                  <c:v>237756.14799999999</c:v>
                </c:pt>
                <c:pt idx="251">
                  <c:v>218540.93299999999</c:v>
                </c:pt>
                <c:pt idx="252">
                  <c:v>185076.19699999999</c:v>
                </c:pt>
                <c:pt idx="253">
                  <c:v>154543.00899999999</c:v>
                </c:pt>
                <c:pt idx="254">
                  <c:v>151394.98499999999</c:v>
                </c:pt>
                <c:pt idx="255">
                  <c:v>171108.4</c:v>
                </c:pt>
                <c:pt idx="256">
                  <c:v>173709.44099999999</c:v>
                </c:pt>
                <c:pt idx="257">
                  <c:v>180164.17800000001</c:v>
                </c:pt>
                <c:pt idx="258">
                  <c:v>191627.08199999999</c:v>
                </c:pt>
                <c:pt idx="259">
                  <c:v>167811.67600000001</c:v>
                </c:pt>
                <c:pt idx="260">
                  <c:v>149448.83300000001</c:v>
                </c:pt>
                <c:pt idx="261">
                  <c:v>156048.98000000001</c:v>
                </c:pt>
                <c:pt idx="262">
                  <c:v>220004.878</c:v>
                </c:pt>
                <c:pt idx="263">
                  <c:v>212508.345</c:v>
                </c:pt>
                <c:pt idx="264">
                  <c:v>172656.55900000001</c:v>
                </c:pt>
                <c:pt idx="265">
                  <c:v>185306.236</c:v>
                </c:pt>
                <c:pt idx="266">
                  <c:v>194568.85200000001</c:v>
                </c:pt>
                <c:pt idx="267">
                  <c:v>163947.587</c:v>
                </c:pt>
                <c:pt idx="268">
                  <c:v>169304.34299999999</c:v>
                </c:pt>
                <c:pt idx="269">
                  <c:v>207087.745</c:v>
                </c:pt>
                <c:pt idx="270">
                  <c:v>175439.36199999999</c:v>
                </c:pt>
                <c:pt idx="271">
                  <c:v>165082.87299999999</c:v>
                </c:pt>
                <c:pt idx="272">
                  <c:v>170022.07500000001</c:v>
                </c:pt>
                <c:pt idx="273">
                  <c:v>173542.93599999999</c:v>
                </c:pt>
                <c:pt idx="274">
                  <c:v>175431.81200000001</c:v>
                </c:pt>
                <c:pt idx="275">
                  <c:v>166817.06899999999</c:v>
                </c:pt>
                <c:pt idx="276">
                  <c:v>166599.125</c:v>
                </c:pt>
                <c:pt idx="277">
                  <c:v>210919.05100000001</c:v>
                </c:pt>
                <c:pt idx="278">
                  <c:v>214046.02499999999</c:v>
                </c:pt>
                <c:pt idx="279">
                  <c:v>235385.351</c:v>
                </c:pt>
                <c:pt idx="280">
                  <c:v>227359.56200000001</c:v>
                </c:pt>
                <c:pt idx="281">
                  <c:v>189884.81299999999</c:v>
                </c:pt>
                <c:pt idx="282">
                  <c:v>166986.59400000001</c:v>
                </c:pt>
                <c:pt idx="283">
                  <c:v>196135.88200000001</c:v>
                </c:pt>
                <c:pt idx="284">
                  <c:v>188831.54199999999</c:v>
                </c:pt>
                <c:pt idx="285">
                  <c:v>173283.163</c:v>
                </c:pt>
                <c:pt idx="286">
                  <c:v>173317.541</c:v>
                </c:pt>
                <c:pt idx="287">
                  <c:v>171885.728</c:v>
                </c:pt>
                <c:pt idx="288">
                  <c:v>173636.73300000001</c:v>
                </c:pt>
                <c:pt idx="289">
                  <c:v>205818.285</c:v>
                </c:pt>
                <c:pt idx="290">
                  <c:v>220378.10699999999</c:v>
                </c:pt>
                <c:pt idx="291">
                  <c:v>173441.736</c:v>
                </c:pt>
                <c:pt idx="292">
                  <c:v>167726.16099999999</c:v>
                </c:pt>
                <c:pt idx="293">
                  <c:v>165694.93299999999</c:v>
                </c:pt>
                <c:pt idx="294">
                  <c:v>145551.56</c:v>
                </c:pt>
                <c:pt idx="295">
                  <c:v>127765.00599999999</c:v>
                </c:pt>
                <c:pt idx="296">
                  <c:v>128710.963</c:v>
                </c:pt>
                <c:pt idx="297">
                  <c:v>160398.43299999999</c:v>
                </c:pt>
                <c:pt idx="298">
                  <c:v>153546.77100000001</c:v>
                </c:pt>
                <c:pt idx="299">
                  <c:v>153742.633</c:v>
                </c:pt>
                <c:pt idx="300">
                  <c:v>148348.842</c:v>
                </c:pt>
                <c:pt idx="301">
                  <c:v>149716.86600000001</c:v>
                </c:pt>
                <c:pt idx="302">
                  <c:v>138623.524</c:v>
                </c:pt>
                <c:pt idx="303">
                  <c:v>134249.12400000001</c:v>
                </c:pt>
                <c:pt idx="304">
                  <c:v>154957.872</c:v>
                </c:pt>
                <c:pt idx="305">
                  <c:v>156610.33300000001</c:v>
                </c:pt>
                <c:pt idx="306">
                  <c:v>120979.469</c:v>
                </c:pt>
                <c:pt idx="307">
                  <c:v>101277.126</c:v>
                </c:pt>
                <c:pt idx="308">
                  <c:v>90164.634000000005</c:v>
                </c:pt>
                <c:pt idx="309">
                  <c:v>112201.54300000001</c:v>
                </c:pt>
                <c:pt idx="310">
                  <c:v>111151.826</c:v>
                </c:pt>
                <c:pt idx="311">
                  <c:v>108924.045</c:v>
                </c:pt>
                <c:pt idx="312">
                  <c:v>120408.91</c:v>
                </c:pt>
                <c:pt idx="313">
                  <c:v>123478.33900000001</c:v>
                </c:pt>
                <c:pt idx="314">
                  <c:v>111246.10799999999</c:v>
                </c:pt>
                <c:pt idx="315">
                  <c:v>87681.048999999999</c:v>
                </c:pt>
                <c:pt idx="316">
                  <c:v>119159.47100000001</c:v>
                </c:pt>
                <c:pt idx="317">
                  <c:v>124355.05499999999</c:v>
                </c:pt>
                <c:pt idx="318">
                  <c:v>125851.36199999999</c:v>
                </c:pt>
                <c:pt idx="319">
                  <c:v>127834.35</c:v>
                </c:pt>
                <c:pt idx="320">
                  <c:v>137725.71</c:v>
                </c:pt>
                <c:pt idx="321">
                  <c:v>109737.41800000001</c:v>
                </c:pt>
                <c:pt idx="322">
                  <c:v>91189.28</c:v>
                </c:pt>
                <c:pt idx="323">
                  <c:v>120073.38800000001</c:v>
                </c:pt>
                <c:pt idx="324">
                  <c:v>124087.451</c:v>
                </c:pt>
                <c:pt idx="325">
                  <c:v>125816.321</c:v>
                </c:pt>
                <c:pt idx="326">
                  <c:v>135801.579</c:v>
                </c:pt>
                <c:pt idx="327">
                  <c:v>139788.82199999999</c:v>
                </c:pt>
                <c:pt idx="328">
                  <c:v>115364.86199999999</c:v>
                </c:pt>
                <c:pt idx="329">
                  <c:v>103713.01300000001</c:v>
                </c:pt>
                <c:pt idx="330">
                  <c:v>110085.27</c:v>
                </c:pt>
                <c:pt idx="331">
                  <c:v>122629.913</c:v>
                </c:pt>
                <c:pt idx="332">
                  <c:v>128428.72100000001</c:v>
                </c:pt>
                <c:pt idx="333">
                  <c:v>137067.318</c:v>
                </c:pt>
                <c:pt idx="334">
                  <c:v>127660.031</c:v>
                </c:pt>
                <c:pt idx="335">
                  <c:v>92025.841</c:v>
                </c:pt>
                <c:pt idx="336">
                  <c:v>84410.626999999993</c:v>
                </c:pt>
                <c:pt idx="337">
                  <c:v>116774.917</c:v>
                </c:pt>
                <c:pt idx="338">
                  <c:v>136653.859</c:v>
                </c:pt>
                <c:pt idx="339">
                  <c:v>133979.435</c:v>
                </c:pt>
                <c:pt idx="340">
                  <c:v>119540.219</c:v>
                </c:pt>
                <c:pt idx="341">
                  <c:v>104154.973</c:v>
                </c:pt>
                <c:pt idx="342">
                  <c:v>85981.025999999998</c:v>
                </c:pt>
                <c:pt idx="343">
                  <c:v>103016.29399999999</c:v>
                </c:pt>
                <c:pt idx="344">
                  <c:v>148619.71900000001</c:v>
                </c:pt>
                <c:pt idx="345">
                  <c:v>147057.16699999999</c:v>
                </c:pt>
                <c:pt idx="346">
                  <c:v>139726.07</c:v>
                </c:pt>
                <c:pt idx="347">
                  <c:v>140636.09400000001</c:v>
                </c:pt>
                <c:pt idx="348">
                  <c:v>148614.25599999999</c:v>
                </c:pt>
                <c:pt idx="349">
                  <c:v>120080.928</c:v>
                </c:pt>
                <c:pt idx="350">
                  <c:v>109690.128</c:v>
                </c:pt>
                <c:pt idx="351">
                  <c:v>133262.20000000001</c:v>
                </c:pt>
                <c:pt idx="352">
                  <c:v>137670.255</c:v>
                </c:pt>
                <c:pt idx="353">
                  <c:v>139074.81099999999</c:v>
                </c:pt>
                <c:pt idx="354">
                  <c:v>138508.052</c:v>
                </c:pt>
                <c:pt idx="355">
                  <c:v>139099.54500000001</c:v>
                </c:pt>
                <c:pt idx="356">
                  <c:v>116549.731</c:v>
                </c:pt>
                <c:pt idx="357">
                  <c:v>103035.33100000001</c:v>
                </c:pt>
                <c:pt idx="358">
                  <c:v>153563.511</c:v>
                </c:pt>
                <c:pt idx="359">
                  <c:v>174035.155</c:v>
                </c:pt>
                <c:pt idx="360">
                  <c:v>185237.772</c:v>
                </c:pt>
                <c:pt idx="361">
                  <c:v>202519.67499999999</c:v>
                </c:pt>
                <c:pt idx="362">
                  <c:v>203804.00700000001</c:v>
                </c:pt>
                <c:pt idx="363">
                  <c:v>162662.07</c:v>
                </c:pt>
                <c:pt idx="364">
                  <c:v>137354.54999999999</c:v>
                </c:pt>
                <c:pt idx="365">
                  <c:v>169927.084</c:v>
                </c:pt>
                <c:pt idx="366">
                  <c:v>178931.29399999999</c:v>
                </c:pt>
                <c:pt idx="367">
                  <c:v>168251.72700000001</c:v>
                </c:pt>
                <c:pt idx="368">
                  <c:v>148274.06299999999</c:v>
                </c:pt>
                <c:pt idx="369">
                  <c:v>114848.439</c:v>
                </c:pt>
                <c:pt idx="370">
                  <c:v>102080.45</c:v>
                </c:pt>
                <c:pt idx="371">
                  <c:v>105422.22900000001</c:v>
                </c:pt>
                <c:pt idx="372">
                  <c:v>148873.258</c:v>
                </c:pt>
                <c:pt idx="373">
                  <c:v>169004.84899999999</c:v>
                </c:pt>
                <c:pt idx="374">
                  <c:v>156062.095</c:v>
                </c:pt>
                <c:pt idx="375">
                  <c:v>151050.27499999999</c:v>
                </c:pt>
                <c:pt idx="376">
                  <c:v>143876.61199999999</c:v>
                </c:pt>
                <c:pt idx="377">
                  <c:v>125277.34</c:v>
                </c:pt>
                <c:pt idx="378">
                  <c:v>126290.697</c:v>
                </c:pt>
                <c:pt idx="379">
                  <c:v>152010.43799999999</c:v>
                </c:pt>
                <c:pt idx="380">
                  <c:v>153935.80600000001</c:v>
                </c:pt>
                <c:pt idx="381">
                  <c:v>164460.51</c:v>
                </c:pt>
                <c:pt idx="382">
                  <c:v>209460.06400000001</c:v>
                </c:pt>
                <c:pt idx="383">
                  <c:v>198004.503</c:v>
                </c:pt>
                <c:pt idx="384">
                  <c:v>134979.239</c:v>
                </c:pt>
                <c:pt idx="385">
                  <c:v>112250.72</c:v>
                </c:pt>
                <c:pt idx="386">
                  <c:v>159947.18799999999</c:v>
                </c:pt>
                <c:pt idx="387">
                  <c:v>158512.856</c:v>
                </c:pt>
                <c:pt idx="388">
                  <c:v>161829.06200000001</c:v>
                </c:pt>
                <c:pt idx="389">
                  <c:v>166951.61199999999</c:v>
                </c:pt>
                <c:pt idx="390">
                  <c:v>168705.41099999999</c:v>
                </c:pt>
                <c:pt idx="391">
                  <c:v>158145.91200000001</c:v>
                </c:pt>
                <c:pt idx="392">
                  <c:v>165686.47</c:v>
                </c:pt>
                <c:pt idx="393">
                  <c:v>221245.40400000001</c:v>
                </c:pt>
                <c:pt idx="394">
                  <c:v>241295.924</c:v>
                </c:pt>
                <c:pt idx="395">
                  <c:v>222483.37</c:v>
                </c:pt>
                <c:pt idx="396">
                  <c:v>228444.73199999999</c:v>
                </c:pt>
                <c:pt idx="397">
                  <c:v>208068.81200000001</c:v>
                </c:pt>
                <c:pt idx="398">
                  <c:v>177819.568</c:v>
                </c:pt>
                <c:pt idx="399">
                  <c:v>161661.50599999999</c:v>
                </c:pt>
                <c:pt idx="400">
                  <c:v>202758.36</c:v>
                </c:pt>
                <c:pt idx="401">
                  <c:v>220502.701</c:v>
                </c:pt>
                <c:pt idx="402">
                  <c:v>238317.929</c:v>
                </c:pt>
                <c:pt idx="403">
                  <c:v>187349.057</c:v>
                </c:pt>
                <c:pt idx="404">
                  <c:v>174780.63399999999</c:v>
                </c:pt>
                <c:pt idx="405">
                  <c:v>142295.37100000001</c:v>
                </c:pt>
                <c:pt idx="406">
                  <c:v>159883.462</c:v>
                </c:pt>
                <c:pt idx="407">
                  <c:v>268772.26400000002</c:v>
                </c:pt>
                <c:pt idx="408">
                  <c:v>272745.75300000003</c:v>
                </c:pt>
                <c:pt idx="409">
                  <c:v>231134.85699999999</c:v>
                </c:pt>
                <c:pt idx="410">
                  <c:v>199812.33199999999</c:v>
                </c:pt>
                <c:pt idx="411">
                  <c:v>207540.049</c:v>
                </c:pt>
                <c:pt idx="412">
                  <c:v>191577.03099999999</c:v>
                </c:pt>
                <c:pt idx="413">
                  <c:v>216267.08100000001</c:v>
                </c:pt>
                <c:pt idx="414">
                  <c:v>284036.08500000002</c:v>
                </c:pt>
                <c:pt idx="415">
                  <c:v>281677.44900000002</c:v>
                </c:pt>
                <c:pt idx="416">
                  <c:v>279062.53600000002</c:v>
                </c:pt>
                <c:pt idx="417">
                  <c:v>284338.85600000003</c:v>
                </c:pt>
                <c:pt idx="418">
                  <c:v>276889.62199999997</c:v>
                </c:pt>
                <c:pt idx="419">
                  <c:v>204454.32500000001</c:v>
                </c:pt>
                <c:pt idx="420">
                  <c:v>191891.54800000001</c:v>
                </c:pt>
                <c:pt idx="421">
                  <c:v>227522.06599999999</c:v>
                </c:pt>
                <c:pt idx="422">
                  <c:v>240821.05300000001</c:v>
                </c:pt>
                <c:pt idx="423">
                  <c:v>245614.027</c:v>
                </c:pt>
                <c:pt idx="424">
                  <c:v>186395.14</c:v>
                </c:pt>
                <c:pt idx="425">
                  <c:v>161147.902</c:v>
                </c:pt>
                <c:pt idx="426">
                  <c:v>134441.946</c:v>
                </c:pt>
                <c:pt idx="427">
                  <c:v>125098.235</c:v>
                </c:pt>
                <c:pt idx="428">
                  <c:v>137959.19699999999</c:v>
                </c:pt>
                <c:pt idx="429">
                  <c:v>133766.82999999999</c:v>
                </c:pt>
                <c:pt idx="430">
                  <c:v>132141.264</c:v>
                </c:pt>
                <c:pt idx="431">
                  <c:v>131012.66800000001</c:v>
                </c:pt>
                <c:pt idx="432">
                  <c:v>143497.84700000001</c:v>
                </c:pt>
                <c:pt idx="433">
                  <c:v>134968.46</c:v>
                </c:pt>
                <c:pt idx="434">
                  <c:v>120281.027</c:v>
                </c:pt>
                <c:pt idx="435">
                  <c:v>117105.395</c:v>
                </c:pt>
                <c:pt idx="436">
                  <c:v>145695.655</c:v>
                </c:pt>
                <c:pt idx="437">
                  <c:v>155837.984</c:v>
                </c:pt>
                <c:pt idx="438">
                  <c:v>134428.77100000001</c:v>
                </c:pt>
                <c:pt idx="439">
                  <c:v>129608.868</c:v>
                </c:pt>
                <c:pt idx="440">
                  <c:v>120098.137</c:v>
                </c:pt>
                <c:pt idx="441">
                  <c:v>116422.18</c:v>
                </c:pt>
                <c:pt idx="442">
                  <c:v>161559.916</c:v>
                </c:pt>
                <c:pt idx="443">
                  <c:v>179974.209</c:v>
                </c:pt>
                <c:pt idx="444">
                  <c:v>162193.367</c:v>
                </c:pt>
                <c:pt idx="445">
                  <c:v>148613.73300000001</c:v>
                </c:pt>
                <c:pt idx="446">
                  <c:v>145043.27799999999</c:v>
                </c:pt>
                <c:pt idx="447">
                  <c:v>111814.621</c:v>
                </c:pt>
                <c:pt idx="448">
                  <c:v>103817.327</c:v>
                </c:pt>
                <c:pt idx="449">
                  <c:v>150004.163</c:v>
                </c:pt>
                <c:pt idx="450">
                  <c:v>166972.79800000001</c:v>
                </c:pt>
                <c:pt idx="451">
                  <c:v>196123.53700000001</c:v>
                </c:pt>
                <c:pt idx="452">
                  <c:v>208896.32</c:v>
                </c:pt>
                <c:pt idx="453">
                  <c:v>158719.432</c:v>
                </c:pt>
                <c:pt idx="454">
                  <c:v>113632.996</c:v>
                </c:pt>
                <c:pt idx="455">
                  <c:v>118395.83500000001</c:v>
                </c:pt>
                <c:pt idx="456">
                  <c:v>150410.527</c:v>
                </c:pt>
                <c:pt idx="457">
                  <c:v>142254.74100000001</c:v>
                </c:pt>
                <c:pt idx="458">
                  <c:v>141264.78599999999</c:v>
                </c:pt>
                <c:pt idx="459">
                  <c:v>122053.132</c:v>
                </c:pt>
                <c:pt idx="460">
                  <c:v>148046.60500000001</c:v>
                </c:pt>
                <c:pt idx="461">
                  <c:v>186149.19699999999</c:v>
                </c:pt>
                <c:pt idx="462">
                  <c:v>158980.29199999999</c:v>
                </c:pt>
                <c:pt idx="463">
                  <c:v>156019.731</c:v>
                </c:pt>
                <c:pt idx="464">
                  <c:v>147062.78400000001</c:v>
                </c:pt>
                <c:pt idx="465">
                  <c:v>137092.856</c:v>
                </c:pt>
                <c:pt idx="466">
                  <c:v>95102.456999999995</c:v>
                </c:pt>
                <c:pt idx="467">
                  <c:v>82402.108999999997</c:v>
                </c:pt>
                <c:pt idx="468">
                  <c:v>107465.561</c:v>
                </c:pt>
                <c:pt idx="469">
                  <c:v>117140.058</c:v>
                </c:pt>
                <c:pt idx="470">
                  <c:v>117912.63</c:v>
                </c:pt>
                <c:pt idx="471">
                  <c:v>125602.57799999999</c:v>
                </c:pt>
                <c:pt idx="472">
                  <c:v>133367.22700000001</c:v>
                </c:pt>
                <c:pt idx="473">
                  <c:v>101113.17</c:v>
                </c:pt>
                <c:pt idx="474">
                  <c:v>89797.368000000002</c:v>
                </c:pt>
                <c:pt idx="475">
                  <c:v>116841.226</c:v>
                </c:pt>
                <c:pt idx="476">
                  <c:v>106949.519</c:v>
                </c:pt>
                <c:pt idx="477">
                  <c:v>108075.773</c:v>
                </c:pt>
                <c:pt idx="478">
                  <c:v>119390.478</c:v>
                </c:pt>
                <c:pt idx="479">
                  <c:v>139615.226</c:v>
                </c:pt>
                <c:pt idx="480">
                  <c:v>115922.47199999999</c:v>
                </c:pt>
                <c:pt idx="481">
                  <c:v>109217.493</c:v>
                </c:pt>
                <c:pt idx="482">
                  <c:v>164881.86499999999</c:v>
                </c:pt>
                <c:pt idx="483">
                  <c:v>193796.03700000001</c:v>
                </c:pt>
                <c:pt idx="484">
                  <c:v>239802.79500000001</c:v>
                </c:pt>
                <c:pt idx="485">
                  <c:v>218015.8</c:v>
                </c:pt>
                <c:pt idx="486">
                  <c:v>165420.557</c:v>
                </c:pt>
                <c:pt idx="487">
                  <c:v>139367.32800000001</c:v>
                </c:pt>
                <c:pt idx="488">
                  <c:v>152884.27900000001</c:v>
                </c:pt>
                <c:pt idx="489">
                  <c:v>181314.79399999999</c:v>
                </c:pt>
                <c:pt idx="490">
                  <c:v>217149.092</c:v>
                </c:pt>
                <c:pt idx="491">
                  <c:v>213910.72200000001</c:v>
                </c:pt>
                <c:pt idx="492">
                  <c:v>226025.07199999999</c:v>
                </c:pt>
                <c:pt idx="493">
                  <c:v>235557.27600000001</c:v>
                </c:pt>
                <c:pt idx="494">
                  <c:v>213810.58499999999</c:v>
                </c:pt>
                <c:pt idx="495">
                  <c:v>187389.51699999999</c:v>
                </c:pt>
                <c:pt idx="496">
                  <c:v>162044.033</c:v>
                </c:pt>
                <c:pt idx="497">
                  <c:v>145255.67000000001</c:v>
                </c:pt>
                <c:pt idx="498">
                  <c:v>139797.93400000001</c:v>
                </c:pt>
                <c:pt idx="499">
                  <c:v>155618.51800000001</c:v>
                </c:pt>
                <c:pt idx="500">
                  <c:v>157216.85500000001</c:v>
                </c:pt>
                <c:pt idx="501">
                  <c:v>158788.78200000001</c:v>
                </c:pt>
                <c:pt idx="502">
                  <c:v>163510.88500000001</c:v>
                </c:pt>
                <c:pt idx="503">
                  <c:v>200940.94200000001</c:v>
                </c:pt>
                <c:pt idx="504">
                  <c:v>199857.69399999999</c:v>
                </c:pt>
                <c:pt idx="505">
                  <c:v>174636.899</c:v>
                </c:pt>
                <c:pt idx="506">
                  <c:v>188288.731</c:v>
                </c:pt>
                <c:pt idx="507">
                  <c:v>192617.33499999999</c:v>
                </c:pt>
                <c:pt idx="508">
                  <c:v>185362.967</c:v>
                </c:pt>
                <c:pt idx="509">
                  <c:v>205518.53899999999</c:v>
                </c:pt>
                <c:pt idx="510">
                  <c:v>255752.40400000001</c:v>
                </c:pt>
                <c:pt idx="511">
                  <c:v>246092.18100000001</c:v>
                </c:pt>
                <c:pt idx="512">
                  <c:v>273619.277</c:v>
                </c:pt>
                <c:pt idx="513">
                  <c:v>295899.86300000001</c:v>
                </c:pt>
                <c:pt idx="514">
                  <c:v>249605.41200000001</c:v>
                </c:pt>
                <c:pt idx="515">
                  <c:v>215573.84099999999</c:v>
                </c:pt>
                <c:pt idx="516">
                  <c:v>242285.91699999999</c:v>
                </c:pt>
                <c:pt idx="517">
                  <c:v>311414.86900000001</c:v>
                </c:pt>
                <c:pt idx="518">
                  <c:v>260624.94</c:v>
                </c:pt>
                <c:pt idx="519">
                  <c:v>182822.60800000001</c:v>
                </c:pt>
                <c:pt idx="520">
                  <c:v>157217.424</c:v>
                </c:pt>
                <c:pt idx="521">
                  <c:v>152415.258</c:v>
                </c:pt>
                <c:pt idx="522">
                  <c:v>160642.003</c:v>
                </c:pt>
                <c:pt idx="523">
                  <c:v>195689.77100000001</c:v>
                </c:pt>
                <c:pt idx="524">
                  <c:v>275979.49699999997</c:v>
                </c:pt>
                <c:pt idx="525">
                  <c:v>359824.10200000001</c:v>
                </c:pt>
                <c:pt idx="526">
                  <c:v>370551.75</c:v>
                </c:pt>
                <c:pt idx="527">
                  <c:v>330560.26799999998</c:v>
                </c:pt>
                <c:pt idx="528">
                  <c:v>297085.59299999999</c:v>
                </c:pt>
                <c:pt idx="529">
                  <c:v>230765.36900000001</c:v>
                </c:pt>
                <c:pt idx="530">
                  <c:v>237276.14600000001</c:v>
                </c:pt>
                <c:pt idx="531">
                  <c:v>277407.41399999999</c:v>
                </c:pt>
                <c:pt idx="532">
                  <c:v>271898.36099999998</c:v>
                </c:pt>
                <c:pt idx="533">
                  <c:v>263577.00099999999</c:v>
                </c:pt>
                <c:pt idx="534">
                  <c:v>295960.94199999998</c:v>
                </c:pt>
                <c:pt idx="535">
                  <c:v>317254.57199999999</c:v>
                </c:pt>
                <c:pt idx="536">
                  <c:v>278761.43</c:v>
                </c:pt>
                <c:pt idx="537">
                  <c:v>280968.94500000001</c:v>
                </c:pt>
                <c:pt idx="538">
                  <c:v>306524.18900000001</c:v>
                </c:pt>
                <c:pt idx="539">
                  <c:v>284996.408</c:v>
                </c:pt>
                <c:pt idx="540">
                  <c:v>312901.38299999997</c:v>
                </c:pt>
                <c:pt idx="541">
                  <c:v>286965.81800000003</c:v>
                </c:pt>
                <c:pt idx="542">
                  <c:v>288991.12400000001</c:v>
                </c:pt>
                <c:pt idx="543">
                  <c:v>320258.951</c:v>
                </c:pt>
                <c:pt idx="544">
                  <c:v>266994.20500000002</c:v>
                </c:pt>
                <c:pt idx="545">
                  <c:v>243554.89199999999</c:v>
                </c:pt>
                <c:pt idx="546">
                  <c:v>263387.929</c:v>
                </c:pt>
                <c:pt idx="547">
                  <c:v>289149.53499999997</c:v>
                </c:pt>
                <c:pt idx="548">
                  <c:v>281580.77500000002</c:v>
                </c:pt>
                <c:pt idx="549">
                  <c:v>222395.55900000001</c:v>
                </c:pt>
                <c:pt idx="550">
                  <c:v>185114.745</c:v>
                </c:pt>
                <c:pt idx="551">
                  <c:v>179721.63699999999</c:v>
                </c:pt>
                <c:pt idx="552">
                  <c:v>226588.03899999999</c:v>
                </c:pt>
                <c:pt idx="553">
                  <c:v>248529.663</c:v>
                </c:pt>
                <c:pt idx="554">
                  <c:v>305637.97399999999</c:v>
                </c:pt>
                <c:pt idx="555">
                  <c:v>319038.11900000001</c:v>
                </c:pt>
                <c:pt idx="556">
                  <c:v>263832.66899999999</c:v>
                </c:pt>
                <c:pt idx="557">
                  <c:v>190354.359</c:v>
                </c:pt>
                <c:pt idx="558">
                  <c:v>201421.98699999999</c:v>
                </c:pt>
                <c:pt idx="559">
                  <c:v>290779.57900000003</c:v>
                </c:pt>
                <c:pt idx="560">
                  <c:v>306674.05599999998</c:v>
                </c:pt>
                <c:pt idx="561">
                  <c:v>312493.26799999998</c:v>
                </c:pt>
                <c:pt idx="562">
                  <c:v>257180.348</c:v>
                </c:pt>
                <c:pt idx="563">
                  <c:v>229422.11499999999</c:v>
                </c:pt>
                <c:pt idx="564">
                  <c:v>188428.60800000001</c:v>
                </c:pt>
                <c:pt idx="565">
                  <c:v>181350.49799999999</c:v>
                </c:pt>
                <c:pt idx="566">
                  <c:v>266472.99</c:v>
                </c:pt>
                <c:pt idx="567">
                  <c:v>281074.967</c:v>
                </c:pt>
                <c:pt idx="568">
                  <c:v>241428.05499999999</c:v>
                </c:pt>
                <c:pt idx="569">
                  <c:v>257137.03400000001</c:v>
                </c:pt>
                <c:pt idx="570">
                  <c:v>243854.23800000001</c:v>
                </c:pt>
                <c:pt idx="571">
                  <c:v>192249.32399999999</c:v>
                </c:pt>
                <c:pt idx="572">
                  <c:v>187301.10800000001</c:v>
                </c:pt>
                <c:pt idx="573">
                  <c:v>196861.01</c:v>
                </c:pt>
                <c:pt idx="574">
                  <c:v>164752.78</c:v>
                </c:pt>
                <c:pt idx="575">
                  <c:v>160545.315</c:v>
                </c:pt>
                <c:pt idx="576">
                  <c:v>169908.959</c:v>
                </c:pt>
                <c:pt idx="577">
                  <c:v>165990.606</c:v>
                </c:pt>
                <c:pt idx="578">
                  <c:v>143069.035</c:v>
                </c:pt>
                <c:pt idx="579">
                  <c:v>185682.242</c:v>
                </c:pt>
                <c:pt idx="580">
                  <c:v>268112.473</c:v>
                </c:pt>
                <c:pt idx="581">
                  <c:v>314382.39399999997</c:v>
                </c:pt>
                <c:pt idx="582">
                  <c:v>327539.11700000003</c:v>
                </c:pt>
                <c:pt idx="583">
                  <c:v>326459.68099999998</c:v>
                </c:pt>
                <c:pt idx="584">
                  <c:v>260026.965</c:v>
                </c:pt>
                <c:pt idx="585">
                  <c:v>143261.946</c:v>
                </c:pt>
                <c:pt idx="586">
                  <c:v>113534.618</c:v>
                </c:pt>
                <c:pt idx="587">
                  <c:v>132324.79500000001</c:v>
                </c:pt>
                <c:pt idx="588">
                  <c:v>218795.435</c:v>
                </c:pt>
                <c:pt idx="589">
                  <c:v>229027.13200000001</c:v>
                </c:pt>
                <c:pt idx="590">
                  <c:v>161862.72099999999</c:v>
                </c:pt>
                <c:pt idx="591">
                  <c:v>160838.36199999999</c:v>
                </c:pt>
                <c:pt idx="592">
                  <c:v>140272.92499999999</c:v>
                </c:pt>
                <c:pt idx="593">
                  <c:v>139373.83199999999</c:v>
                </c:pt>
                <c:pt idx="594">
                  <c:v>175899.122</c:v>
                </c:pt>
                <c:pt idx="595">
                  <c:v>169237.82399999999</c:v>
                </c:pt>
                <c:pt idx="596">
                  <c:v>156731.57399999999</c:v>
                </c:pt>
                <c:pt idx="597">
                  <c:v>163847.78200000001</c:v>
                </c:pt>
                <c:pt idx="598">
                  <c:v>162660.37700000001</c:v>
                </c:pt>
                <c:pt idx="599">
                  <c:v>135600.04999999999</c:v>
                </c:pt>
                <c:pt idx="600">
                  <c:v>144153.12899999999</c:v>
                </c:pt>
                <c:pt idx="601">
                  <c:v>169273.64499999999</c:v>
                </c:pt>
                <c:pt idx="602">
                  <c:v>165662.54</c:v>
                </c:pt>
                <c:pt idx="603">
                  <c:v>201378.02799999999</c:v>
                </c:pt>
                <c:pt idx="604">
                  <c:v>207274.55600000001</c:v>
                </c:pt>
                <c:pt idx="605">
                  <c:v>212980.598</c:v>
                </c:pt>
                <c:pt idx="606">
                  <c:v>181417.932</c:v>
                </c:pt>
                <c:pt idx="607">
                  <c:v>133944.66500000001</c:v>
                </c:pt>
                <c:pt idx="608">
                  <c:v>175216.79399999999</c:v>
                </c:pt>
                <c:pt idx="609">
                  <c:v>184391.87100000001</c:v>
                </c:pt>
                <c:pt idx="610">
                  <c:v>172098.42600000001</c:v>
                </c:pt>
                <c:pt idx="611">
                  <c:v>192402.87100000001</c:v>
                </c:pt>
                <c:pt idx="612">
                  <c:v>95457.947</c:v>
                </c:pt>
                <c:pt idx="613">
                  <c:v>134164.753</c:v>
                </c:pt>
                <c:pt idx="614">
                  <c:v>149330.45300000001</c:v>
                </c:pt>
                <c:pt idx="615">
                  <c:v>139218.155</c:v>
                </c:pt>
                <c:pt idx="616">
                  <c:v>130917.11900000001</c:v>
                </c:pt>
                <c:pt idx="617">
                  <c:v>126234.927</c:v>
                </c:pt>
                <c:pt idx="618">
                  <c:v>102705.848</c:v>
                </c:pt>
                <c:pt idx="619">
                  <c:v>97729.304999999993</c:v>
                </c:pt>
                <c:pt idx="620">
                  <c:v>121272.43700000001</c:v>
                </c:pt>
                <c:pt idx="621">
                  <c:v>126770.232</c:v>
                </c:pt>
                <c:pt idx="622">
                  <c:v>135119.73199999999</c:v>
                </c:pt>
                <c:pt idx="623">
                  <c:v>146317.231</c:v>
                </c:pt>
                <c:pt idx="624">
                  <c:v>135645.98800000001</c:v>
                </c:pt>
                <c:pt idx="625">
                  <c:v>109151.969</c:v>
                </c:pt>
                <c:pt idx="626">
                  <c:v>101021.147</c:v>
                </c:pt>
                <c:pt idx="627">
                  <c:v>127214.32399999999</c:v>
                </c:pt>
                <c:pt idx="628">
                  <c:v>119985.307</c:v>
                </c:pt>
                <c:pt idx="629">
                  <c:v>121845.717</c:v>
                </c:pt>
                <c:pt idx="630">
                  <c:v>120929.064</c:v>
                </c:pt>
                <c:pt idx="631">
                  <c:v>113448.696</c:v>
                </c:pt>
                <c:pt idx="632">
                  <c:v>106034.386</c:v>
                </c:pt>
                <c:pt idx="633">
                  <c:v>98766.812000000005</c:v>
                </c:pt>
                <c:pt idx="634">
                  <c:v>139435.88399999999</c:v>
                </c:pt>
                <c:pt idx="635">
                  <c:v>153716.89199999999</c:v>
                </c:pt>
                <c:pt idx="636">
                  <c:v>163078.25</c:v>
                </c:pt>
                <c:pt idx="637">
                  <c:v>159879.033</c:v>
                </c:pt>
                <c:pt idx="638">
                  <c:v>154235.334</c:v>
                </c:pt>
                <c:pt idx="639">
                  <c:v>122750.933</c:v>
                </c:pt>
                <c:pt idx="640">
                  <c:v>131367.80300000001</c:v>
                </c:pt>
                <c:pt idx="641">
                  <c:v>186344.30100000001</c:v>
                </c:pt>
                <c:pt idx="642">
                  <c:v>269561.22600000002</c:v>
                </c:pt>
                <c:pt idx="643">
                  <c:v>274422.00900000002</c:v>
                </c:pt>
                <c:pt idx="644">
                  <c:v>179719.79500000001</c:v>
                </c:pt>
                <c:pt idx="645">
                  <c:v>131771.88699999999</c:v>
                </c:pt>
                <c:pt idx="646">
                  <c:v>111333.171</c:v>
                </c:pt>
                <c:pt idx="647">
                  <c:v>113348.41800000001</c:v>
                </c:pt>
                <c:pt idx="648">
                  <c:v>169867.158</c:v>
                </c:pt>
                <c:pt idx="649">
                  <c:v>210913.14600000001</c:v>
                </c:pt>
                <c:pt idx="650">
                  <c:v>282332.89199999999</c:v>
                </c:pt>
                <c:pt idx="651">
                  <c:v>309751.76799999998</c:v>
                </c:pt>
                <c:pt idx="652">
                  <c:v>238506.326</c:v>
                </c:pt>
                <c:pt idx="653">
                  <c:v>147117.20300000001</c:v>
                </c:pt>
                <c:pt idx="654">
                  <c:v>126928.74099999999</c:v>
                </c:pt>
                <c:pt idx="655">
                  <c:v>140831.57500000001</c:v>
                </c:pt>
                <c:pt idx="656">
                  <c:v>130314.238</c:v>
                </c:pt>
                <c:pt idx="657">
                  <c:v>135755.821</c:v>
                </c:pt>
                <c:pt idx="658">
                  <c:v>147323.77799999999</c:v>
                </c:pt>
                <c:pt idx="659">
                  <c:v>155584.579</c:v>
                </c:pt>
                <c:pt idx="660">
                  <c:v>139693.87899999999</c:v>
                </c:pt>
                <c:pt idx="661">
                  <c:v>126567.31200000001</c:v>
                </c:pt>
                <c:pt idx="662">
                  <c:v>168300.253</c:v>
                </c:pt>
                <c:pt idx="663">
                  <c:v>211286.60500000001</c:v>
                </c:pt>
                <c:pt idx="664">
                  <c:v>220554.93700000001</c:v>
                </c:pt>
                <c:pt idx="665">
                  <c:v>199124.09899999999</c:v>
                </c:pt>
                <c:pt idx="666">
                  <c:v>174122.84</c:v>
                </c:pt>
                <c:pt idx="667">
                  <c:v>124000.41899999999</c:v>
                </c:pt>
                <c:pt idx="668">
                  <c:v>121979.442</c:v>
                </c:pt>
                <c:pt idx="669">
                  <c:v>182408.57399999999</c:v>
                </c:pt>
                <c:pt idx="670">
                  <c:v>209950.144</c:v>
                </c:pt>
                <c:pt idx="671">
                  <c:v>185414.02299999999</c:v>
                </c:pt>
                <c:pt idx="672">
                  <c:v>172340.48699999999</c:v>
                </c:pt>
                <c:pt idx="673">
                  <c:v>160962.247</c:v>
                </c:pt>
                <c:pt idx="674">
                  <c:v>150741.484</c:v>
                </c:pt>
                <c:pt idx="675">
                  <c:v>140897.943</c:v>
                </c:pt>
                <c:pt idx="676">
                  <c:v>162452.90400000001</c:v>
                </c:pt>
                <c:pt idx="677">
                  <c:v>215283.22700000001</c:v>
                </c:pt>
                <c:pt idx="678">
                  <c:v>227898.84899999999</c:v>
                </c:pt>
                <c:pt idx="679">
                  <c:v>239475.58100000001</c:v>
                </c:pt>
                <c:pt idx="680">
                  <c:v>194347.18799999999</c:v>
                </c:pt>
                <c:pt idx="681">
                  <c:v>169682.95699999999</c:v>
                </c:pt>
                <c:pt idx="682">
                  <c:v>177642.701</c:v>
                </c:pt>
                <c:pt idx="683">
                  <c:v>261437.11600000001</c:v>
                </c:pt>
                <c:pt idx="684">
                  <c:v>290700.84000000003</c:v>
                </c:pt>
                <c:pt idx="685">
                  <c:v>235703.51800000001</c:v>
                </c:pt>
                <c:pt idx="686">
                  <c:v>170216.64</c:v>
                </c:pt>
                <c:pt idx="687">
                  <c:v>184735.78899999999</c:v>
                </c:pt>
                <c:pt idx="688">
                  <c:v>176881.54500000001</c:v>
                </c:pt>
                <c:pt idx="689">
                  <c:v>210348.049</c:v>
                </c:pt>
                <c:pt idx="690">
                  <c:v>295401.10399999999</c:v>
                </c:pt>
                <c:pt idx="691">
                  <c:v>299235.174</c:v>
                </c:pt>
                <c:pt idx="692">
                  <c:v>298379.16700000002</c:v>
                </c:pt>
                <c:pt idx="693">
                  <c:v>348615.21399999998</c:v>
                </c:pt>
                <c:pt idx="694">
                  <c:v>373415.21799999999</c:v>
                </c:pt>
                <c:pt idx="695">
                  <c:v>317484.53499999997</c:v>
                </c:pt>
                <c:pt idx="696">
                  <c:v>261252.7</c:v>
                </c:pt>
                <c:pt idx="697">
                  <c:v>235767.47200000001</c:v>
                </c:pt>
                <c:pt idx="698">
                  <c:v>241030.34700000001</c:v>
                </c:pt>
                <c:pt idx="699">
                  <c:v>238928.155</c:v>
                </c:pt>
                <c:pt idx="700">
                  <c:v>249507.80499999999</c:v>
                </c:pt>
                <c:pt idx="701">
                  <c:v>258128.70199999999</c:v>
                </c:pt>
                <c:pt idx="702">
                  <c:v>225973.40100000001</c:v>
                </c:pt>
                <c:pt idx="703">
                  <c:v>216118.772</c:v>
                </c:pt>
                <c:pt idx="704">
                  <c:v>274779.24400000001</c:v>
                </c:pt>
                <c:pt idx="705">
                  <c:v>264931.09600000002</c:v>
                </c:pt>
                <c:pt idx="706">
                  <c:v>222120.16899999999</c:v>
                </c:pt>
                <c:pt idx="707">
                  <c:v>220877.68400000001</c:v>
                </c:pt>
                <c:pt idx="708">
                  <c:v>215467.946</c:v>
                </c:pt>
                <c:pt idx="709">
                  <c:v>199277.82</c:v>
                </c:pt>
                <c:pt idx="710">
                  <c:v>220616.89199999999</c:v>
                </c:pt>
                <c:pt idx="711">
                  <c:v>273590.739</c:v>
                </c:pt>
                <c:pt idx="712">
                  <c:v>238931.47899999999</c:v>
                </c:pt>
                <c:pt idx="713">
                  <c:v>227303.916</c:v>
                </c:pt>
                <c:pt idx="714">
                  <c:v>187746.30600000001</c:v>
                </c:pt>
                <c:pt idx="715">
                  <c:v>171055.383</c:v>
                </c:pt>
                <c:pt idx="716">
                  <c:v>152195.22500000001</c:v>
                </c:pt>
                <c:pt idx="717">
                  <c:v>135849.78400000001</c:v>
                </c:pt>
                <c:pt idx="718">
                  <c:v>166675.83199999999</c:v>
                </c:pt>
                <c:pt idx="719">
                  <c:v>164361.14000000001</c:v>
                </c:pt>
                <c:pt idx="720">
                  <c:v>184333.64499999999</c:v>
                </c:pt>
                <c:pt idx="721">
                  <c:v>192937.24</c:v>
                </c:pt>
                <c:pt idx="722">
                  <c:v>195181.70199999999</c:v>
                </c:pt>
                <c:pt idx="723">
                  <c:v>172753.247</c:v>
                </c:pt>
                <c:pt idx="724">
                  <c:v>164790.38699999999</c:v>
                </c:pt>
                <c:pt idx="725">
                  <c:v>159184.59</c:v>
                </c:pt>
                <c:pt idx="726">
                  <c:v>154627.76800000001</c:v>
                </c:pt>
                <c:pt idx="727">
                  <c:v>171961.329</c:v>
                </c:pt>
                <c:pt idx="728">
                  <c:v>189948.764</c:v>
                </c:pt>
                <c:pt idx="729">
                  <c:v>205033.34599999999</c:v>
                </c:pt>
                <c:pt idx="730">
                  <c:v>179829.99400000001</c:v>
                </c:pt>
                <c:pt idx="731">
                  <c:v>141641.60699999999</c:v>
                </c:pt>
                <c:pt idx="732">
                  <c:v>141430.47</c:v>
                </c:pt>
                <c:pt idx="733">
                  <c:v>149647.33300000001</c:v>
                </c:pt>
                <c:pt idx="734">
                  <c:v>169064.6</c:v>
                </c:pt>
                <c:pt idx="735">
                  <c:v>181195.48699999999</c:v>
                </c:pt>
                <c:pt idx="736">
                  <c:v>163348.06899999999</c:v>
                </c:pt>
                <c:pt idx="737">
                  <c:v>158965.67300000001</c:v>
                </c:pt>
                <c:pt idx="738">
                  <c:v>159285.383</c:v>
                </c:pt>
                <c:pt idx="739">
                  <c:v>156406.304</c:v>
                </c:pt>
                <c:pt idx="740">
                  <c:v>130885.837</c:v>
                </c:pt>
                <c:pt idx="741">
                  <c:v>127390.66</c:v>
                </c:pt>
                <c:pt idx="742">
                  <c:v>145156.73499999999</c:v>
                </c:pt>
                <c:pt idx="743">
                  <c:v>165106.83199999999</c:v>
                </c:pt>
                <c:pt idx="744">
                  <c:v>137835.53599999999</c:v>
                </c:pt>
                <c:pt idx="745">
                  <c:v>118568.65</c:v>
                </c:pt>
                <c:pt idx="746">
                  <c:v>162796.11799999999</c:v>
                </c:pt>
                <c:pt idx="747">
                  <c:v>178667.50700000001</c:v>
                </c:pt>
                <c:pt idx="748">
                  <c:v>186942.49900000001</c:v>
                </c:pt>
                <c:pt idx="749">
                  <c:v>145158.769</c:v>
                </c:pt>
                <c:pt idx="750">
                  <c:v>111056.673</c:v>
                </c:pt>
                <c:pt idx="751">
                  <c:v>89942.937999999995</c:v>
                </c:pt>
                <c:pt idx="752">
                  <c:v>89643.043999999994</c:v>
                </c:pt>
                <c:pt idx="753">
                  <c:v>105859.50900000001</c:v>
                </c:pt>
                <c:pt idx="754">
                  <c:v>118692.74800000001</c:v>
                </c:pt>
                <c:pt idx="755">
                  <c:v>134984.26300000001</c:v>
                </c:pt>
                <c:pt idx="756">
                  <c:v>164608.54500000001</c:v>
                </c:pt>
                <c:pt idx="757">
                  <c:v>143183.54399999999</c:v>
                </c:pt>
                <c:pt idx="758">
                  <c:v>125750.50199999999</c:v>
                </c:pt>
                <c:pt idx="759">
                  <c:v>135180.46900000001</c:v>
                </c:pt>
                <c:pt idx="760">
                  <c:v>184914.62100000001</c:v>
                </c:pt>
                <c:pt idx="761">
                  <c:v>178730.61499999999</c:v>
                </c:pt>
                <c:pt idx="762">
                  <c:v>169791.772</c:v>
                </c:pt>
                <c:pt idx="763">
                  <c:v>147467.01999999999</c:v>
                </c:pt>
                <c:pt idx="764">
                  <c:v>125775.908</c:v>
                </c:pt>
                <c:pt idx="765">
                  <c:v>121265.205</c:v>
                </c:pt>
                <c:pt idx="766">
                  <c:v>126022.91</c:v>
                </c:pt>
                <c:pt idx="767">
                  <c:v>122588.178</c:v>
                </c:pt>
                <c:pt idx="768">
                  <c:v>123019.098</c:v>
                </c:pt>
                <c:pt idx="769">
                  <c:v>107144.97500000001</c:v>
                </c:pt>
                <c:pt idx="770">
                  <c:v>100447.113</c:v>
                </c:pt>
                <c:pt idx="771">
                  <c:v>125053.63099999999</c:v>
                </c:pt>
                <c:pt idx="772">
                  <c:v>122821.338</c:v>
                </c:pt>
                <c:pt idx="773">
                  <c:v>124321.455</c:v>
                </c:pt>
                <c:pt idx="774">
                  <c:v>117454.462</c:v>
                </c:pt>
                <c:pt idx="775">
                  <c:v>119103.984</c:v>
                </c:pt>
                <c:pt idx="776">
                  <c:v>100134.897</c:v>
                </c:pt>
                <c:pt idx="777">
                  <c:v>98679.294999999998</c:v>
                </c:pt>
                <c:pt idx="778">
                  <c:v>127709.749</c:v>
                </c:pt>
                <c:pt idx="779">
                  <c:v>127140.857</c:v>
                </c:pt>
                <c:pt idx="780">
                  <c:v>136042.35999999999</c:v>
                </c:pt>
                <c:pt idx="781">
                  <c:v>128725.41800000001</c:v>
                </c:pt>
                <c:pt idx="782">
                  <c:v>124919.558</c:v>
                </c:pt>
                <c:pt idx="783">
                  <c:v>108262.84699999999</c:v>
                </c:pt>
                <c:pt idx="784">
                  <c:v>107878.421</c:v>
                </c:pt>
                <c:pt idx="785">
                  <c:v>137295.34400000001</c:v>
                </c:pt>
                <c:pt idx="786">
                  <c:v>149143.79699999999</c:v>
                </c:pt>
                <c:pt idx="787">
                  <c:v>160998.10999999999</c:v>
                </c:pt>
                <c:pt idx="788">
                  <c:v>162993.84599999999</c:v>
                </c:pt>
                <c:pt idx="789">
                  <c:v>168154.14300000001</c:v>
                </c:pt>
                <c:pt idx="790">
                  <c:v>142628.00700000001</c:v>
                </c:pt>
                <c:pt idx="791">
                  <c:v>138830.902</c:v>
                </c:pt>
                <c:pt idx="792">
                  <c:v>160431.72200000001</c:v>
                </c:pt>
                <c:pt idx="793">
                  <c:v>217246.89499999999</c:v>
                </c:pt>
                <c:pt idx="794">
                  <c:v>175419.36300000001</c:v>
                </c:pt>
                <c:pt idx="795">
                  <c:v>160324.73499999999</c:v>
                </c:pt>
                <c:pt idx="796">
                  <c:v>131632.432</c:v>
                </c:pt>
                <c:pt idx="797">
                  <c:v>110513.378</c:v>
                </c:pt>
                <c:pt idx="798">
                  <c:v>109699.24</c:v>
                </c:pt>
                <c:pt idx="799">
                  <c:v>130919.73</c:v>
                </c:pt>
                <c:pt idx="800">
                  <c:v>127850.57</c:v>
                </c:pt>
                <c:pt idx="801">
                  <c:v>132147.02499999999</c:v>
                </c:pt>
                <c:pt idx="802">
                  <c:v>142704.80100000001</c:v>
                </c:pt>
                <c:pt idx="803">
                  <c:v>138870.85699999999</c:v>
                </c:pt>
                <c:pt idx="804">
                  <c:v>121117.898</c:v>
                </c:pt>
                <c:pt idx="805">
                  <c:v>135816.22399999999</c:v>
                </c:pt>
                <c:pt idx="806">
                  <c:v>169156.228</c:v>
                </c:pt>
                <c:pt idx="807">
                  <c:v>160379.04999999999</c:v>
                </c:pt>
                <c:pt idx="808">
                  <c:v>136023.217</c:v>
                </c:pt>
                <c:pt idx="809">
                  <c:v>138229.37</c:v>
                </c:pt>
                <c:pt idx="810">
                  <c:v>139007.51199999999</c:v>
                </c:pt>
                <c:pt idx="811">
                  <c:v>112913.53599999999</c:v>
                </c:pt>
                <c:pt idx="812">
                  <c:v>103167.47</c:v>
                </c:pt>
                <c:pt idx="813">
                  <c:v>136638.704</c:v>
                </c:pt>
                <c:pt idx="814">
                  <c:v>181713.60200000001</c:v>
                </c:pt>
                <c:pt idx="815">
                  <c:v>288312.212</c:v>
                </c:pt>
                <c:pt idx="816">
                  <c:v>321869.70299999998</c:v>
                </c:pt>
                <c:pt idx="817">
                  <c:v>273868.174</c:v>
                </c:pt>
                <c:pt idx="818">
                  <c:v>161825.52799999999</c:v>
                </c:pt>
                <c:pt idx="819">
                  <c:v>143896.769</c:v>
                </c:pt>
                <c:pt idx="820">
                  <c:v>150958.35500000001</c:v>
                </c:pt>
                <c:pt idx="821">
                  <c:v>128151.448</c:v>
                </c:pt>
                <c:pt idx="822">
                  <c:v>145034.48499999999</c:v>
                </c:pt>
                <c:pt idx="823">
                  <c:v>207046.99400000001</c:v>
                </c:pt>
                <c:pt idx="824">
                  <c:v>267680.77100000001</c:v>
                </c:pt>
                <c:pt idx="825">
                  <c:v>228019.399</c:v>
                </c:pt>
                <c:pt idx="826">
                  <c:v>221021.06099999999</c:v>
                </c:pt>
                <c:pt idx="827">
                  <c:v>236476.95600000001</c:v>
                </c:pt>
                <c:pt idx="828">
                  <c:v>231216.93</c:v>
                </c:pt>
                <c:pt idx="829">
                  <c:v>235197.45</c:v>
                </c:pt>
                <c:pt idx="830">
                  <c:v>296229.44500000001</c:v>
                </c:pt>
                <c:pt idx="831">
                  <c:v>297563.65999999997</c:v>
                </c:pt>
                <c:pt idx="832">
                  <c:v>276866.68300000002</c:v>
                </c:pt>
                <c:pt idx="833">
                  <c:v>235380.35800000001</c:v>
                </c:pt>
                <c:pt idx="834">
                  <c:v>217056.49100000001</c:v>
                </c:pt>
                <c:pt idx="835">
                  <c:v>206576.30499999999</c:v>
                </c:pt>
                <c:pt idx="836">
                  <c:v>210521.375</c:v>
                </c:pt>
                <c:pt idx="837">
                  <c:v>232820.24100000001</c:v>
                </c:pt>
                <c:pt idx="838">
                  <c:v>249457.701</c:v>
                </c:pt>
                <c:pt idx="839">
                  <c:v>237845.11199999999</c:v>
                </c:pt>
                <c:pt idx="840">
                  <c:v>246815.44399999999</c:v>
                </c:pt>
                <c:pt idx="841">
                  <c:v>314666.60100000002</c:v>
                </c:pt>
                <c:pt idx="842">
                  <c:v>345081.69500000001</c:v>
                </c:pt>
                <c:pt idx="843">
                  <c:v>342469.18599999999</c:v>
                </c:pt>
                <c:pt idx="844">
                  <c:v>245057.36799999999</c:v>
                </c:pt>
                <c:pt idx="845">
                  <c:v>188085.97</c:v>
                </c:pt>
                <c:pt idx="846">
                  <c:v>152875.95499999999</c:v>
                </c:pt>
                <c:pt idx="847">
                  <c:v>165115.96</c:v>
                </c:pt>
                <c:pt idx="848">
                  <c:v>261747.867</c:v>
                </c:pt>
                <c:pt idx="849">
                  <c:v>283794.23200000002</c:v>
                </c:pt>
                <c:pt idx="850">
                  <c:v>235391.41800000001</c:v>
                </c:pt>
                <c:pt idx="851">
                  <c:v>257676.78200000001</c:v>
                </c:pt>
                <c:pt idx="852">
                  <c:v>247275.872</c:v>
                </c:pt>
                <c:pt idx="853">
                  <c:v>185280.443</c:v>
                </c:pt>
                <c:pt idx="854">
                  <c:v>156466.74299999999</c:v>
                </c:pt>
                <c:pt idx="855">
                  <c:v>207701.82199999999</c:v>
                </c:pt>
                <c:pt idx="856">
                  <c:v>207202.15599999999</c:v>
                </c:pt>
                <c:pt idx="857">
                  <c:v>218127.32</c:v>
                </c:pt>
                <c:pt idx="858">
                  <c:v>257303.503</c:v>
                </c:pt>
                <c:pt idx="859">
                  <c:v>289499.67700000003</c:v>
                </c:pt>
                <c:pt idx="860">
                  <c:v>266740.141</c:v>
                </c:pt>
                <c:pt idx="861">
                  <c:v>244170.777</c:v>
                </c:pt>
                <c:pt idx="862">
                  <c:v>240304.318</c:v>
                </c:pt>
                <c:pt idx="863">
                  <c:v>225017.53700000001</c:v>
                </c:pt>
                <c:pt idx="864">
                  <c:v>232982.14600000001</c:v>
                </c:pt>
                <c:pt idx="865">
                  <c:v>245231.291</c:v>
                </c:pt>
                <c:pt idx="866">
                  <c:v>205575.929</c:v>
                </c:pt>
                <c:pt idx="867">
                  <c:v>183903.606</c:v>
                </c:pt>
                <c:pt idx="868">
                  <c:v>167837.10500000001</c:v>
                </c:pt>
                <c:pt idx="869">
                  <c:v>200938.163</c:v>
                </c:pt>
                <c:pt idx="870">
                  <c:v>194577.38500000001</c:v>
                </c:pt>
                <c:pt idx="871">
                  <c:v>192315.682</c:v>
                </c:pt>
                <c:pt idx="872">
                  <c:v>194658.8</c:v>
                </c:pt>
                <c:pt idx="873">
                  <c:v>201881.48699999999</c:v>
                </c:pt>
                <c:pt idx="874">
                  <c:v>127706.54399999999</c:v>
                </c:pt>
                <c:pt idx="875">
                  <c:v>113241.564</c:v>
                </c:pt>
                <c:pt idx="876">
                  <c:v>149301.951</c:v>
                </c:pt>
                <c:pt idx="877">
                  <c:v>155816.81700000001</c:v>
                </c:pt>
                <c:pt idx="878">
                  <c:v>173813.16099999999</c:v>
                </c:pt>
                <c:pt idx="879">
                  <c:v>182657.81200000001</c:v>
                </c:pt>
                <c:pt idx="880">
                  <c:v>189620.58</c:v>
                </c:pt>
                <c:pt idx="881">
                  <c:v>161120.851</c:v>
                </c:pt>
                <c:pt idx="882">
                  <c:v>147768.59</c:v>
                </c:pt>
                <c:pt idx="883">
                  <c:v>194547.769</c:v>
                </c:pt>
                <c:pt idx="884">
                  <c:v>209822.03</c:v>
                </c:pt>
                <c:pt idx="885">
                  <c:v>170047.10200000001</c:v>
                </c:pt>
                <c:pt idx="886">
                  <c:v>169009.845</c:v>
                </c:pt>
                <c:pt idx="887">
                  <c:v>225724.399</c:v>
                </c:pt>
                <c:pt idx="888">
                  <c:v>190707.78700000001</c:v>
                </c:pt>
                <c:pt idx="889">
                  <c:v>148215.67999999999</c:v>
                </c:pt>
                <c:pt idx="890">
                  <c:v>152699.02499999999</c:v>
                </c:pt>
                <c:pt idx="891">
                  <c:v>218320.00099999999</c:v>
                </c:pt>
                <c:pt idx="892">
                  <c:v>234041.21400000001</c:v>
                </c:pt>
                <c:pt idx="893">
                  <c:v>219813.19</c:v>
                </c:pt>
                <c:pt idx="894">
                  <c:v>227072.58799999999</c:v>
                </c:pt>
                <c:pt idx="895">
                  <c:v>176345.37100000001</c:v>
                </c:pt>
                <c:pt idx="896">
                  <c:v>124706.474</c:v>
                </c:pt>
                <c:pt idx="897">
                  <c:v>138441.277</c:v>
                </c:pt>
                <c:pt idx="898">
                  <c:v>132235.05799999999</c:v>
                </c:pt>
                <c:pt idx="899">
                  <c:v>148642.34700000001</c:v>
                </c:pt>
                <c:pt idx="900">
                  <c:v>159739.38</c:v>
                </c:pt>
                <c:pt idx="901">
                  <c:v>153524.35999999999</c:v>
                </c:pt>
                <c:pt idx="902">
                  <c:v>113217.857</c:v>
                </c:pt>
                <c:pt idx="903">
                  <c:v>101648.91499999999</c:v>
                </c:pt>
                <c:pt idx="904">
                  <c:v>133571.21599999999</c:v>
                </c:pt>
                <c:pt idx="905">
                  <c:v>149363.5</c:v>
                </c:pt>
                <c:pt idx="906">
                  <c:v>124942.10400000001</c:v>
                </c:pt>
                <c:pt idx="907">
                  <c:v>118533.901</c:v>
                </c:pt>
                <c:pt idx="908">
                  <c:v>125702.40300000001</c:v>
                </c:pt>
                <c:pt idx="909">
                  <c:v>115436.86199999999</c:v>
                </c:pt>
                <c:pt idx="910">
                  <c:v>102421.796</c:v>
                </c:pt>
                <c:pt idx="911">
                  <c:v>113904.336</c:v>
                </c:pt>
                <c:pt idx="912">
                  <c:v>117105.412</c:v>
                </c:pt>
                <c:pt idx="913">
                  <c:v>126187.73699999999</c:v>
                </c:pt>
                <c:pt idx="914">
                  <c:v>135732.35</c:v>
                </c:pt>
                <c:pt idx="915">
                  <c:v>129027.236</c:v>
                </c:pt>
                <c:pt idx="916">
                  <c:v>101353.83900000001</c:v>
                </c:pt>
                <c:pt idx="917">
                  <c:v>101493.66099999999</c:v>
                </c:pt>
              </c:numCache>
            </c:numRef>
          </c:yVal>
          <c:smooth val="0"/>
        </c:ser>
        <c:dLbls>
          <c:showLegendKey val="0"/>
          <c:showVal val="0"/>
          <c:showCatName val="0"/>
          <c:showSerName val="0"/>
          <c:showPercent val="0"/>
          <c:showBubbleSize val="0"/>
        </c:dLbls>
        <c:axId val="480382472"/>
        <c:axId val="480385608"/>
      </c:scatterChart>
      <c:valAx>
        <c:axId val="4803824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Temperature (deg C)</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0385608"/>
        <c:crosses val="autoZero"/>
        <c:crossBetween val="midCat"/>
      </c:valAx>
      <c:valAx>
        <c:axId val="4803856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CO2 (tons/day)</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038247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EPA Region 3 CO2 vs. Temperature Summers 2007-2012</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CO2</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rgbClr val="C00000"/>
                </a:solidFill>
                <a:prstDash val="sysDot"/>
              </a:ln>
              <a:effectLst/>
            </c:spPr>
            <c:trendlineType val="poly"/>
            <c:order val="2"/>
            <c:dispRSqr val="1"/>
            <c:dispEq val="1"/>
            <c:trendlineLbl>
              <c:layout>
                <c:manualLayout>
                  <c:x val="-0.29958727034120736"/>
                  <c:y val="-8.3333333333333339E-4"/>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Sheet1!$H$2:$H$919</c:f>
              <c:numCache>
                <c:formatCode>General</c:formatCode>
                <c:ptCount val="918"/>
                <c:pt idx="0">
                  <c:v>17.324999999999999</c:v>
                </c:pt>
                <c:pt idx="1">
                  <c:v>18.854299999999999</c:v>
                </c:pt>
                <c:pt idx="2">
                  <c:v>13.739599999999999</c:v>
                </c:pt>
                <c:pt idx="3">
                  <c:v>14.2682</c:v>
                </c:pt>
                <c:pt idx="4">
                  <c:v>14.4872</c:v>
                </c:pt>
                <c:pt idx="5">
                  <c:v>10.5907</c:v>
                </c:pt>
                <c:pt idx="6">
                  <c:v>10.2744</c:v>
                </c:pt>
                <c:pt idx="7">
                  <c:v>13.0412</c:v>
                </c:pt>
                <c:pt idx="8">
                  <c:v>18.534500000000001</c:v>
                </c:pt>
                <c:pt idx="9">
                  <c:v>21.090499999999999</c:v>
                </c:pt>
                <c:pt idx="10">
                  <c:v>22.204999999999998</c:v>
                </c:pt>
                <c:pt idx="11">
                  <c:v>21.0122</c:v>
                </c:pt>
                <c:pt idx="12">
                  <c:v>13.790699999999999</c:v>
                </c:pt>
                <c:pt idx="13">
                  <c:v>13.4619</c:v>
                </c:pt>
                <c:pt idx="14">
                  <c:v>19.299600000000002</c:v>
                </c:pt>
                <c:pt idx="15">
                  <c:v>19.225100000000001</c:v>
                </c:pt>
                <c:pt idx="16">
                  <c:v>14.519399999999999</c:v>
                </c:pt>
                <c:pt idx="17">
                  <c:v>13.218400000000001</c:v>
                </c:pt>
                <c:pt idx="18">
                  <c:v>13.8119</c:v>
                </c:pt>
                <c:pt idx="19">
                  <c:v>15.668799999999999</c:v>
                </c:pt>
                <c:pt idx="20">
                  <c:v>16.5246</c:v>
                </c:pt>
                <c:pt idx="21">
                  <c:v>16.800699999999999</c:v>
                </c:pt>
                <c:pt idx="22">
                  <c:v>17.965800000000002</c:v>
                </c:pt>
                <c:pt idx="23">
                  <c:v>18.923500000000001</c:v>
                </c:pt>
                <c:pt idx="24">
                  <c:v>22.222300000000001</c:v>
                </c:pt>
                <c:pt idx="25">
                  <c:v>24.127400000000002</c:v>
                </c:pt>
                <c:pt idx="26">
                  <c:v>24.709399999999999</c:v>
                </c:pt>
                <c:pt idx="27">
                  <c:v>23.211300000000001</c:v>
                </c:pt>
                <c:pt idx="28">
                  <c:v>21.279299999999999</c:v>
                </c:pt>
                <c:pt idx="29">
                  <c:v>22.2806</c:v>
                </c:pt>
                <c:pt idx="30">
                  <c:v>24.5381</c:v>
                </c:pt>
                <c:pt idx="31">
                  <c:v>25.442499999999999</c:v>
                </c:pt>
                <c:pt idx="32">
                  <c:v>25.5501</c:v>
                </c:pt>
                <c:pt idx="33">
                  <c:v>21.1768</c:v>
                </c:pt>
                <c:pt idx="34">
                  <c:v>20.752300000000002</c:v>
                </c:pt>
                <c:pt idx="35">
                  <c:v>19.2559</c:v>
                </c:pt>
                <c:pt idx="36">
                  <c:v>18.345600000000001</c:v>
                </c:pt>
                <c:pt idx="37">
                  <c:v>20.409199999999998</c:v>
                </c:pt>
                <c:pt idx="38">
                  <c:v>26.159300000000002</c:v>
                </c:pt>
                <c:pt idx="39">
                  <c:v>23.146899999999999</c:v>
                </c:pt>
                <c:pt idx="40">
                  <c:v>21.062000000000001</c:v>
                </c:pt>
                <c:pt idx="41">
                  <c:v>22.947399999999998</c:v>
                </c:pt>
                <c:pt idx="42">
                  <c:v>22.570499999999999</c:v>
                </c:pt>
                <c:pt idx="43">
                  <c:v>22.784199999999998</c:v>
                </c:pt>
                <c:pt idx="44">
                  <c:v>17.200900000000001</c:v>
                </c:pt>
                <c:pt idx="45">
                  <c:v>18.510400000000001</c:v>
                </c:pt>
                <c:pt idx="46">
                  <c:v>20.8216</c:v>
                </c:pt>
                <c:pt idx="47">
                  <c:v>24.307600000000001</c:v>
                </c:pt>
                <c:pt idx="48">
                  <c:v>26.533899999999999</c:v>
                </c:pt>
                <c:pt idx="49">
                  <c:v>26.8032</c:v>
                </c:pt>
                <c:pt idx="50">
                  <c:v>23.341000000000001</c:v>
                </c:pt>
                <c:pt idx="51">
                  <c:v>20.398599999999998</c:v>
                </c:pt>
                <c:pt idx="52">
                  <c:v>19.441500000000001</c:v>
                </c:pt>
                <c:pt idx="53">
                  <c:v>17.807099999999998</c:v>
                </c:pt>
                <c:pt idx="54">
                  <c:v>20.567499999999999</c:v>
                </c:pt>
                <c:pt idx="55">
                  <c:v>25.204000000000001</c:v>
                </c:pt>
                <c:pt idx="56">
                  <c:v>27.845300000000002</c:v>
                </c:pt>
                <c:pt idx="57">
                  <c:v>27.786200000000001</c:v>
                </c:pt>
                <c:pt idx="58">
                  <c:v>26.2317</c:v>
                </c:pt>
                <c:pt idx="59">
                  <c:v>24.231999999999999</c:v>
                </c:pt>
                <c:pt idx="60">
                  <c:v>22.506699999999999</c:v>
                </c:pt>
                <c:pt idx="61">
                  <c:v>19.021899999999999</c:v>
                </c:pt>
                <c:pt idx="62">
                  <c:v>17.911999999999999</c:v>
                </c:pt>
                <c:pt idx="63">
                  <c:v>18.828099999999999</c:v>
                </c:pt>
                <c:pt idx="64">
                  <c:v>22.709499999999998</c:v>
                </c:pt>
                <c:pt idx="65">
                  <c:v>24.247399999999999</c:v>
                </c:pt>
                <c:pt idx="66">
                  <c:v>24.593</c:v>
                </c:pt>
                <c:pt idx="67">
                  <c:v>24.9956</c:v>
                </c:pt>
                <c:pt idx="68">
                  <c:v>26.390899999999998</c:v>
                </c:pt>
                <c:pt idx="69">
                  <c:v>28.029</c:v>
                </c:pt>
                <c:pt idx="70">
                  <c:v>28.76</c:v>
                </c:pt>
                <c:pt idx="71">
                  <c:v>25.246500000000001</c:v>
                </c:pt>
                <c:pt idx="72">
                  <c:v>21.5595</c:v>
                </c:pt>
                <c:pt idx="73">
                  <c:v>21.596599999999999</c:v>
                </c:pt>
                <c:pt idx="74">
                  <c:v>23.3491</c:v>
                </c:pt>
                <c:pt idx="75">
                  <c:v>25.497399999999999</c:v>
                </c:pt>
                <c:pt idx="76">
                  <c:v>26.364599999999999</c:v>
                </c:pt>
                <c:pt idx="77">
                  <c:v>25.8871</c:v>
                </c:pt>
                <c:pt idx="78">
                  <c:v>26.0686</c:v>
                </c:pt>
                <c:pt idx="79">
                  <c:v>27.143699999999999</c:v>
                </c:pt>
                <c:pt idx="80">
                  <c:v>23.3062</c:v>
                </c:pt>
                <c:pt idx="81">
                  <c:v>21.230599999999999</c:v>
                </c:pt>
                <c:pt idx="82">
                  <c:v>21.839700000000001</c:v>
                </c:pt>
                <c:pt idx="83">
                  <c:v>22.325800000000001</c:v>
                </c:pt>
                <c:pt idx="84">
                  <c:v>22.278600000000001</c:v>
                </c:pt>
                <c:pt idx="85">
                  <c:v>23.691800000000001</c:v>
                </c:pt>
                <c:pt idx="86">
                  <c:v>25.5625</c:v>
                </c:pt>
                <c:pt idx="87">
                  <c:v>25.650200000000002</c:v>
                </c:pt>
                <c:pt idx="88">
                  <c:v>26.672899999999998</c:v>
                </c:pt>
                <c:pt idx="89">
                  <c:v>26.613600000000002</c:v>
                </c:pt>
                <c:pt idx="90">
                  <c:v>25.9024</c:v>
                </c:pt>
                <c:pt idx="91">
                  <c:v>27.289200000000001</c:v>
                </c:pt>
                <c:pt idx="92">
                  <c:v>26.524799999999999</c:v>
                </c:pt>
                <c:pt idx="93">
                  <c:v>28.183700000000002</c:v>
                </c:pt>
                <c:pt idx="94">
                  <c:v>27.869499999999999</c:v>
                </c:pt>
                <c:pt idx="95">
                  <c:v>28.1663</c:v>
                </c:pt>
                <c:pt idx="96">
                  <c:v>25.873699999999999</c:v>
                </c:pt>
                <c:pt idx="97">
                  <c:v>27.381</c:v>
                </c:pt>
                <c:pt idx="98">
                  <c:v>29.5852</c:v>
                </c:pt>
                <c:pt idx="99">
                  <c:v>30.280799999999999</c:v>
                </c:pt>
                <c:pt idx="100">
                  <c:v>30.8184</c:v>
                </c:pt>
                <c:pt idx="101">
                  <c:v>27.794799999999999</c:v>
                </c:pt>
                <c:pt idx="102">
                  <c:v>25.936299999999999</c:v>
                </c:pt>
                <c:pt idx="103">
                  <c:v>27.0867</c:v>
                </c:pt>
                <c:pt idx="104">
                  <c:v>25.9514</c:v>
                </c:pt>
                <c:pt idx="105">
                  <c:v>23.4697</c:v>
                </c:pt>
                <c:pt idx="106">
                  <c:v>25.725300000000001</c:v>
                </c:pt>
                <c:pt idx="107">
                  <c:v>27.8188</c:v>
                </c:pt>
                <c:pt idx="108">
                  <c:v>27.176300000000001</c:v>
                </c:pt>
                <c:pt idx="109">
                  <c:v>20.985499999999998</c:v>
                </c:pt>
                <c:pt idx="110">
                  <c:v>18.3721</c:v>
                </c:pt>
                <c:pt idx="111">
                  <c:v>19.054200000000002</c:v>
                </c:pt>
                <c:pt idx="112">
                  <c:v>21.2592</c:v>
                </c:pt>
                <c:pt idx="113">
                  <c:v>19.208200000000001</c:v>
                </c:pt>
                <c:pt idx="114">
                  <c:v>24.207000000000001</c:v>
                </c:pt>
                <c:pt idx="115">
                  <c:v>26.728999999999999</c:v>
                </c:pt>
                <c:pt idx="116">
                  <c:v>29.246500000000001</c:v>
                </c:pt>
                <c:pt idx="117">
                  <c:v>25.9892</c:v>
                </c:pt>
                <c:pt idx="118">
                  <c:v>24.0945</c:v>
                </c:pt>
                <c:pt idx="119">
                  <c:v>25.615100000000002</c:v>
                </c:pt>
                <c:pt idx="120">
                  <c:v>25.981999999999999</c:v>
                </c:pt>
                <c:pt idx="121">
                  <c:v>25.518699999999999</c:v>
                </c:pt>
                <c:pt idx="122">
                  <c:v>24.321300000000001</c:v>
                </c:pt>
                <c:pt idx="123">
                  <c:v>20.360099999999999</c:v>
                </c:pt>
                <c:pt idx="124">
                  <c:v>21.086600000000001</c:v>
                </c:pt>
                <c:pt idx="125">
                  <c:v>23.609300000000001</c:v>
                </c:pt>
                <c:pt idx="126">
                  <c:v>24.72</c:v>
                </c:pt>
                <c:pt idx="127">
                  <c:v>24.673400000000001</c:v>
                </c:pt>
                <c:pt idx="128">
                  <c:v>25.2164</c:v>
                </c:pt>
                <c:pt idx="129">
                  <c:v>26.149799999999999</c:v>
                </c:pt>
                <c:pt idx="130">
                  <c:v>25.7714</c:v>
                </c:pt>
                <c:pt idx="131">
                  <c:v>25.339400000000001</c:v>
                </c:pt>
                <c:pt idx="132">
                  <c:v>25.935700000000001</c:v>
                </c:pt>
                <c:pt idx="133">
                  <c:v>22.401399999999999</c:v>
                </c:pt>
                <c:pt idx="134">
                  <c:v>18.453299999999999</c:v>
                </c:pt>
                <c:pt idx="135">
                  <c:v>19.4359</c:v>
                </c:pt>
                <c:pt idx="136">
                  <c:v>22.476900000000001</c:v>
                </c:pt>
                <c:pt idx="137">
                  <c:v>16.9558</c:v>
                </c:pt>
                <c:pt idx="138">
                  <c:v>13.403600000000001</c:v>
                </c:pt>
                <c:pt idx="139">
                  <c:v>14.483000000000001</c:v>
                </c:pt>
                <c:pt idx="140">
                  <c:v>15.737299999999999</c:v>
                </c:pt>
                <c:pt idx="141">
                  <c:v>17.377800000000001</c:v>
                </c:pt>
                <c:pt idx="142">
                  <c:v>20.794499999999999</c:v>
                </c:pt>
                <c:pt idx="143">
                  <c:v>21.877300000000002</c:v>
                </c:pt>
                <c:pt idx="144">
                  <c:v>24.608000000000001</c:v>
                </c:pt>
                <c:pt idx="145">
                  <c:v>22.342600000000001</c:v>
                </c:pt>
                <c:pt idx="146">
                  <c:v>20.216999999999999</c:v>
                </c:pt>
                <c:pt idx="147">
                  <c:v>22.920200000000001</c:v>
                </c:pt>
                <c:pt idx="148">
                  <c:v>25.726600000000001</c:v>
                </c:pt>
                <c:pt idx="149">
                  <c:v>25.654299999999999</c:v>
                </c:pt>
                <c:pt idx="150">
                  <c:v>18.9467</c:v>
                </c:pt>
                <c:pt idx="151">
                  <c:v>16.3767</c:v>
                </c:pt>
                <c:pt idx="152">
                  <c:v>16.894400000000001</c:v>
                </c:pt>
                <c:pt idx="153">
                  <c:v>11.0449</c:v>
                </c:pt>
                <c:pt idx="154">
                  <c:v>18.3596</c:v>
                </c:pt>
                <c:pt idx="155">
                  <c:v>19.459599999999998</c:v>
                </c:pt>
                <c:pt idx="156">
                  <c:v>15.585699999999999</c:v>
                </c:pt>
                <c:pt idx="157">
                  <c:v>13.972200000000001</c:v>
                </c:pt>
                <c:pt idx="158">
                  <c:v>16.000299999999999</c:v>
                </c:pt>
                <c:pt idx="159">
                  <c:v>18.255400000000002</c:v>
                </c:pt>
                <c:pt idx="160">
                  <c:v>18.909400000000002</c:v>
                </c:pt>
                <c:pt idx="161">
                  <c:v>15.7258</c:v>
                </c:pt>
                <c:pt idx="162">
                  <c:v>12.631399999999999</c:v>
                </c:pt>
                <c:pt idx="163">
                  <c:v>10.8711</c:v>
                </c:pt>
                <c:pt idx="164">
                  <c:v>9.3000799999999995</c:v>
                </c:pt>
                <c:pt idx="165">
                  <c:v>14.196199999999999</c:v>
                </c:pt>
                <c:pt idx="166">
                  <c:v>16.084099999999999</c:v>
                </c:pt>
                <c:pt idx="167">
                  <c:v>18.4558</c:v>
                </c:pt>
                <c:pt idx="168">
                  <c:v>13.119400000000001</c:v>
                </c:pt>
                <c:pt idx="169">
                  <c:v>14.1051</c:v>
                </c:pt>
                <c:pt idx="170">
                  <c:v>13.7521</c:v>
                </c:pt>
                <c:pt idx="171">
                  <c:v>10.8071</c:v>
                </c:pt>
                <c:pt idx="172">
                  <c:v>9.3400400000000001</c:v>
                </c:pt>
                <c:pt idx="173">
                  <c:v>10.8924</c:v>
                </c:pt>
                <c:pt idx="174">
                  <c:v>10.8125</c:v>
                </c:pt>
                <c:pt idx="175">
                  <c:v>12.726900000000001</c:v>
                </c:pt>
                <c:pt idx="176">
                  <c:v>14.7041</c:v>
                </c:pt>
                <c:pt idx="177">
                  <c:v>15.202999999999999</c:v>
                </c:pt>
                <c:pt idx="178">
                  <c:v>19.882899999999999</c:v>
                </c:pt>
                <c:pt idx="179">
                  <c:v>22.935500000000001</c:v>
                </c:pt>
                <c:pt idx="180">
                  <c:v>14.8729</c:v>
                </c:pt>
                <c:pt idx="181">
                  <c:v>15.847799999999999</c:v>
                </c:pt>
                <c:pt idx="182">
                  <c:v>19.375299999999999</c:v>
                </c:pt>
                <c:pt idx="183">
                  <c:v>21.301400000000001</c:v>
                </c:pt>
                <c:pt idx="184">
                  <c:v>20.816099999999999</c:v>
                </c:pt>
                <c:pt idx="185">
                  <c:v>18.3428</c:v>
                </c:pt>
                <c:pt idx="186">
                  <c:v>20.481200000000001</c:v>
                </c:pt>
                <c:pt idx="187">
                  <c:v>23.544699999999999</c:v>
                </c:pt>
                <c:pt idx="188">
                  <c:v>24.443100000000001</c:v>
                </c:pt>
                <c:pt idx="189">
                  <c:v>26.0779</c:v>
                </c:pt>
                <c:pt idx="190">
                  <c:v>27.4572</c:v>
                </c:pt>
                <c:pt idx="191">
                  <c:v>27.558599999999998</c:v>
                </c:pt>
                <c:pt idx="192">
                  <c:v>28.0579</c:v>
                </c:pt>
                <c:pt idx="193">
                  <c:v>26.9849</c:v>
                </c:pt>
                <c:pt idx="194">
                  <c:v>23.084800000000001</c:v>
                </c:pt>
                <c:pt idx="195">
                  <c:v>23.770399999999999</c:v>
                </c:pt>
                <c:pt idx="196">
                  <c:v>24.500299999999999</c:v>
                </c:pt>
                <c:pt idx="197">
                  <c:v>24.488700000000001</c:v>
                </c:pt>
                <c:pt idx="198">
                  <c:v>22.9513</c:v>
                </c:pt>
                <c:pt idx="199">
                  <c:v>21.613399999999999</c:v>
                </c:pt>
                <c:pt idx="200">
                  <c:v>18.660599999999999</c:v>
                </c:pt>
                <c:pt idx="201">
                  <c:v>17.671700000000001</c:v>
                </c:pt>
                <c:pt idx="202">
                  <c:v>17.715599999999998</c:v>
                </c:pt>
                <c:pt idx="203">
                  <c:v>20.209299999999999</c:v>
                </c:pt>
                <c:pt idx="204">
                  <c:v>22.253699999999998</c:v>
                </c:pt>
                <c:pt idx="205">
                  <c:v>22.8992</c:v>
                </c:pt>
                <c:pt idx="206">
                  <c:v>22.085699999999999</c:v>
                </c:pt>
                <c:pt idx="207">
                  <c:v>20.261399999999998</c:v>
                </c:pt>
                <c:pt idx="208">
                  <c:v>22.532800000000002</c:v>
                </c:pt>
                <c:pt idx="209">
                  <c:v>24.979900000000001</c:v>
                </c:pt>
                <c:pt idx="210">
                  <c:v>25.5535</c:v>
                </c:pt>
                <c:pt idx="211">
                  <c:v>25.251999999999999</c:v>
                </c:pt>
                <c:pt idx="212">
                  <c:v>25.413900000000002</c:v>
                </c:pt>
                <c:pt idx="213">
                  <c:v>21.694900000000001</c:v>
                </c:pt>
                <c:pt idx="214">
                  <c:v>19.081800000000001</c:v>
                </c:pt>
                <c:pt idx="215">
                  <c:v>20.515699999999999</c:v>
                </c:pt>
                <c:pt idx="216">
                  <c:v>22.883700000000001</c:v>
                </c:pt>
                <c:pt idx="217">
                  <c:v>23.555599999999998</c:v>
                </c:pt>
                <c:pt idx="218">
                  <c:v>22.502099999999999</c:v>
                </c:pt>
                <c:pt idx="219">
                  <c:v>23.827999999999999</c:v>
                </c:pt>
                <c:pt idx="220">
                  <c:v>25.203399999999998</c:v>
                </c:pt>
                <c:pt idx="221">
                  <c:v>25.9955</c:v>
                </c:pt>
                <c:pt idx="222">
                  <c:v>24.6465</c:v>
                </c:pt>
                <c:pt idx="223">
                  <c:v>23.293600000000001</c:v>
                </c:pt>
                <c:pt idx="224">
                  <c:v>24.822500000000002</c:v>
                </c:pt>
                <c:pt idx="225">
                  <c:v>26.003699999999998</c:v>
                </c:pt>
                <c:pt idx="226">
                  <c:v>25.023499999999999</c:v>
                </c:pt>
                <c:pt idx="227">
                  <c:v>23.191299999999998</c:v>
                </c:pt>
                <c:pt idx="228">
                  <c:v>23.565300000000001</c:v>
                </c:pt>
                <c:pt idx="229">
                  <c:v>24.5932</c:v>
                </c:pt>
                <c:pt idx="230">
                  <c:v>26.562000000000001</c:v>
                </c:pt>
                <c:pt idx="231">
                  <c:v>27.8262</c:v>
                </c:pt>
                <c:pt idx="232">
                  <c:v>26.838699999999999</c:v>
                </c:pt>
                <c:pt idx="233">
                  <c:v>27.807400000000001</c:v>
                </c:pt>
                <c:pt idx="234">
                  <c:v>27.578600000000002</c:v>
                </c:pt>
                <c:pt idx="235">
                  <c:v>27.392099999999999</c:v>
                </c:pt>
                <c:pt idx="236">
                  <c:v>24.340399999999999</c:v>
                </c:pt>
                <c:pt idx="237">
                  <c:v>21.125299999999999</c:v>
                </c:pt>
                <c:pt idx="238">
                  <c:v>22.352799999999998</c:v>
                </c:pt>
                <c:pt idx="239">
                  <c:v>23.2256</c:v>
                </c:pt>
                <c:pt idx="240">
                  <c:v>25.404800000000002</c:v>
                </c:pt>
                <c:pt idx="241">
                  <c:v>24.312200000000001</c:v>
                </c:pt>
                <c:pt idx="242">
                  <c:v>25.3765</c:v>
                </c:pt>
                <c:pt idx="243">
                  <c:v>25.9602</c:v>
                </c:pt>
                <c:pt idx="244">
                  <c:v>25.436900000000001</c:v>
                </c:pt>
                <c:pt idx="245">
                  <c:v>25.562999999999999</c:v>
                </c:pt>
                <c:pt idx="246">
                  <c:v>24.963899999999999</c:v>
                </c:pt>
                <c:pt idx="247">
                  <c:v>22.686900000000001</c:v>
                </c:pt>
                <c:pt idx="248">
                  <c:v>23.148299999999999</c:v>
                </c:pt>
                <c:pt idx="249">
                  <c:v>24.8643</c:v>
                </c:pt>
                <c:pt idx="250">
                  <c:v>25.9087</c:v>
                </c:pt>
                <c:pt idx="251">
                  <c:v>23.7437</c:v>
                </c:pt>
                <c:pt idx="252">
                  <c:v>19.863800000000001</c:v>
                </c:pt>
                <c:pt idx="253">
                  <c:v>20.350300000000001</c:v>
                </c:pt>
                <c:pt idx="254">
                  <c:v>20.8034</c:v>
                </c:pt>
                <c:pt idx="255">
                  <c:v>18.661100000000001</c:v>
                </c:pt>
                <c:pt idx="256">
                  <c:v>20.3933</c:v>
                </c:pt>
                <c:pt idx="257">
                  <c:v>21.389900000000001</c:v>
                </c:pt>
                <c:pt idx="258">
                  <c:v>22.4514</c:v>
                </c:pt>
                <c:pt idx="259">
                  <c:v>21.076799999999999</c:v>
                </c:pt>
                <c:pt idx="260">
                  <c:v>21.864599999999999</c:v>
                </c:pt>
                <c:pt idx="261">
                  <c:v>22.004000000000001</c:v>
                </c:pt>
                <c:pt idx="262">
                  <c:v>23.974799999999998</c:v>
                </c:pt>
                <c:pt idx="263">
                  <c:v>23.463899999999999</c:v>
                </c:pt>
                <c:pt idx="264">
                  <c:v>20.151900000000001</c:v>
                </c:pt>
                <c:pt idx="265">
                  <c:v>21.241199999999999</c:v>
                </c:pt>
                <c:pt idx="266">
                  <c:v>21.139099999999999</c:v>
                </c:pt>
                <c:pt idx="267">
                  <c:v>22.604600000000001</c:v>
                </c:pt>
                <c:pt idx="268">
                  <c:v>24.6873</c:v>
                </c:pt>
                <c:pt idx="269">
                  <c:v>24.556799999999999</c:v>
                </c:pt>
                <c:pt idx="270">
                  <c:v>19.776499999999999</c:v>
                </c:pt>
                <c:pt idx="271">
                  <c:v>18.569500000000001</c:v>
                </c:pt>
                <c:pt idx="272">
                  <c:v>18.786799999999999</c:v>
                </c:pt>
                <c:pt idx="273">
                  <c:v>19.2041</c:v>
                </c:pt>
                <c:pt idx="274">
                  <c:v>23.570900000000002</c:v>
                </c:pt>
                <c:pt idx="275">
                  <c:v>23.297799999999999</c:v>
                </c:pt>
                <c:pt idx="276">
                  <c:v>21.695499999999999</c:v>
                </c:pt>
                <c:pt idx="277">
                  <c:v>22.717400000000001</c:v>
                </c:pt>
                <c:pt idx="278">
                  <c:v>24.435700000000001</c:v>
                </c:pt>
                <c:pt idx="279">
                  <c:v>25.167999999999999</c:v>
                </c:pt>
                <c:pt idx="280">
                  <c:v>23.958500000000001</c:v>
                </c:pt>
                <c:pt idx="281">
                  <c:v>21.217400000000001</c:v>
                </c:pt>
                <c:pt idx="282">
                  <c:v>21.5977</c:v>
                </c:pt>
                <c:pt idx="283">
                  <c:v>21.893999999999998</c:v>
                </c:pt>
                <c:pt idx="284">
                  <c:v>21.9175</c:v>
                </c:pt>
                <c:pt idx="285">
                  <c:v>18.954000000000001</c:v>
                </c:pt>
                <c:pt idx="286">
                  <c:v>19.758400000000002</c:v>
                </c:pt>
                <c:pt idx="287">
                  <c:v>20.442499999999999</c:v>
                </c:pt>
                <c:pt idx="288">
                  <c:v>23.989799999999999</c:v>
                </c:pt>
                <c:pt idx="289">
                  <c:v>27.261500000000002</c:v>
                </c:pt>
                <c:pt idx="290">
                  <c:v>22.738800000000001</c:v>
                </c:pt>
                <c:pt idx="291">
                  <c:v>19.138000000000002</c:v>
                </c:pt>
                <c:pt idx="292">
                  <c:v>19.589200000000002</c:v>
                </c:pt>
                <c:pt idx="293">
                  <c:v>18.389900000000001</c:v>
                </c:pt>
                <c:pt idx="294">
                  <c:v>16.6614</c:v>
                </c:pt>
                <c:pt idx="295">
                  <c:v>17.121099999999998</c:v>
                </c:pt>
                <c:pt idx="296">
                  <c:v>18.555900000000001</c:v>
                </c:pt>
                <c:pt idx="297">
                  <c:v>19.0563</c:v>
                </c:pt>
                <c:pt idx="298">
                  <c:v>17.913</c:v>
                </c:pt>
                <c:pt idx="299">
                  <c:v>16.5291</c:v>
                </c:pt>
                <c:pt idx="300">
                  <c:v>15.159599999999999</c:v>
                </c:pt>
                <c:pt idx="301">
                  <c:v>16.127199999999998</c:v>
                </c:pt>
                <c:pt idx="302">
                  <c:v>17.941700000000001</c:v>
                </c:pt>
                <c:pt idx="303">
                  <c:v>19.334599999999998</c:v>
                </c:pt>
                <c:pt idx="304">
                  <c:v>19.319299999999998</c:v>
                </c:pt>
                <c:pt idx="305">
                  <c:v>18.126000000000001</c:v>
                </c:pt>
                <c:pt idx="306">
                  <c:v>18.1524</c:v>
                </c:pt>
                <c:pt idx="307">
                  <c:v>17.6158</c:v>
                </c:pt>
                <c:pt idx="308">
                  <c:v>13.203099999999999</c:v>
                </c:pt>
                <c:pt idx="309">
                  <c:v>11.9458</c:v>
                </c:pt>
                <c:pt idx="310">
                  <c:v>12.7</c:v>
                </c:pt>
                <c:pt idx="311">
                  <c:v>14.8863</c:v>
                </c:pt>
                <c:pt idx="312">
                  <c:v>18.775300000000001</c:v>
                </c:pt>
                <c:pt idx="313">
                  <c:v>19.376000000000001</c:v>
                </c:pt>
                <c:pt idx="314">
                  <c:v>21.741399999999999</c:v>
                </c:pt>
                <c:pt idx="315">
                  <c:v>14.8527</c:v>
                </c:pt>
                <c:pt idx="316">
                  <c:v>10.247</c:v>
                </c:pt>
                <c:pt idx="317">
                  <c:v>13.438499999999999</c:v>
                </c:pt>
                <c:pt idx="318">
                  <c:v>13.5517</c:v>
                </c:pt>
                <c:pt idx="319">
                  <c:v>17.8369</c:v>
                </c:pt>
                <c:pt idx="320">
                  <c:v>21.2271</c:v>
                </c:pt>
                <c:pt idx="321">
                  <c:v>20.592099999999999</c:v>
                </c:pt>
                <c:pt idx="322">
                  <c:v>13.3962</c:v>
                </c:pt>
                <c:pt idx="323">
                  <c:v>10.0032</c:v>
                </c:pt>
                <c:pt idx="324">
                  <c:v>11.326700000000001</c:v>
                </c:pt>
                <c:pt idx="325">
                  <c:v>14.9262</c:v>
                </c:pt>
                <c:pt idx="326">
                  <c:v>17.3324</c:v>
                </c:pt>
                <c:pt idx="327">
                  <c:v>21.202300000000001</c:v>
                </c:pt>
                <c:pt idx="328">
                  <c:v>23.081399999999999</c:v>
                </c:pt>
                <c:pt idx="329">
                  <c:v>23.2059</c:v>
                </c:pt>
                <c:pt idx="330">
                  <c:v>22.848600000000001</c:v>
                </c:pt>
                <c:pt idx="331">
                  <c:v>16.055299999999999</c:v>
                </c:pt>
                <c:pt idx="332">
                  <c:v>17.744199999999999</c:v>
                </c:pt>
                <c:pt idx="333">
                  <c:v>20.2849</c:v>
                </c:pt>
                <c:pt idx="334">
                  <c:v>20.332799999999999</c:v>
                </c:pt>
                <c:pt idx="335">
                  <c:v>19.355899999999998</c:v>
                </c:pt>
                <c:pt idx="336">
                  <c:v>19.322900000000001</c:v>
                </c:pt>
                <c:pt idx="337">
                  <c:v>16.5669</c:v>
                </c:pt>
                <c:pt idx="338">
                  <c:v>22.8476</c:v>
                </c:pt>
                <c:pt idx="339">
                  <c:v>21.5396</c:v>
                </c:pt>
                <c:pt idx="340">
                  <c:v>16.729600000000001</c:v>
                </c:pt>
                <c:pt idx="341">
                  <c:v>16.394600000000001</c:v>
                </c:pt>
                <c:pt idx="342">
                  <c:v>19.9468</c:v>
                </c:pt>
                <c:pt idx="343">
                  <c:v>21.6037</c:v>
                </c:pt>
                <c:pt idx="344">
                  <c:v>24.0276</c:v>
                </c:pt>
                <c:pt idx="345">
                  <c:v>24.1691</c:v>
                </c:pt>
                <c:pt idx="346">
                  <c:v>23.674800000000001</c:v>
                </c:pt>
                <c:pt idx="347">
                  <c:v>23.191700000000001</c:v>
                </c:pt>
                <c:pt idx="348">
                  <c:v>22.099599999999999</c:v>
                </c:pt>
                <c:pt idx="349">
                  <c:v>22.343499999999999</c:v>
                </c:pt>
                <c:pt idx="350">
                  <c:v>21.7255</c:v>
                </c:pt>
                <c:pt idx="351">
                  <c:v>21.388999999999999</c:v>
                </c:pt>
                <c:pt idx="352">
                  <c:v>21.331299999999999</c:v>
                </c:pt>
                <c:pt idx="353">
                  <c:v>16.7441</c:v>
                </c:pt>
                <c:pt idx="354">
                  <c:v>21.980799999999999</c:v>
                </c:pt>
                <c:pt idx="355">
                  <c:v>22.824400000000001</c:v>
                </c:pt>
                <c:pt idx="356">
                  <c:v>23.630600000000001</c:v>
                </c:pt>
                <c:pt idx="357">
                  <c:v>22.152200000000001</c:v>
                </c:pt>
                <c:pt idx="358">
                  <c:v>22.928599999999999</c:v>
                </c:pt>
                <c:pt idx="359">
                  <c:v>23.165500000000002</c:v>
                </c:pt>
                <c:pt idx="360">
                  <c:v>23.232099999999999</c:v>
                </c:pt>
                <c:pt idx="361">
                  <c:v>24.311599999999999</c:v>
                </c:pt>
                <c:pt idx="362">
                  <c:v>24.451499999999999</c:v>
                </c:pt>
                <c:pt idx="363">
                  <c:v>23.254899999999999</c:v>
                </c:pt>
                <c:pt idx="364">
                  <c:v>21.334299999999999</c:v>
                </c:pt>
                <c:pt idx="365">
                  <c:v>22.818300000000001</c:v>
                </c:pt>
                <c:pt idx="366">
                  <c:v>21.875699999999998</c:v>
                </c:pt>
                <c:pt idx="367">
                  <c:v>21.569299999999998</c:v>
                </c:pt>
                <c:pt idx="368">
                  <c:v>20.407699999999998</c:v>
                </c:pt>
                <c:pt idx="369">
                  <c:v>20.273599999999998</c:v>
                </c:pt>
                <c:pt idx="370">
                  <c:v>21.666399999999999</c:v>
                </c:pt>
                <c:pt idx="371">
                  <c:v>20.523399999999999</c:v>
                </c:pt>
                <c:pt idx="372">
                  <c:v>23.0242</c:v>
                </c:pt>
                <c:pt idx="373">
                  <c:v>23.929600000000001</c:v>
                </c:pt>
                <c:pt idx="374">
                  <c:v>21.0228</c:v>
                </c:pt>
                <c:pt idx="375">
                  <c:v>21.898800000000001</c:v>
                </c:pt>
                <c:pt idx="376">
                  <c:v>22.028300000000002</c:v>
                </c:pt>
                <c:pt idx="377">
                  <c:v>22.916</c:v>
                </c:pt>
                <c:pt idx="378">
                  <c:v>25.0776</c:v>
                </c:pt>
                <c:pt idx="379">
                  <c:v>23.137499999999999</c:v>
                </c:pt>
                <c:pt idx="380">
                  <c:v>20.013400000000001</c:v>
                </c:pt>
                <c:pt idx="381">
                  <c:v>22.322099999999999</c:v>
                </c:pt>
                <c:pt idx="382">
                  <c:v>25.5794</c:v>
                </c:pt>
                <c:pt idx="383">
                  <c:v>23.1174</c:v>
                </c:pt>
                <c:pt idx="384">
                  <c:v>21.813600000000001</c:v>
                </c:pt>
                <c:pt idx="385">
                  <c:v>20.747299999999999</c:v>
                </c:pt>
                <c:pt idx="386">
                  <c:v>22.7563</c:v>
                </c:pt>
                <c:pt idx="387">
                  <c:v>22.750800000000002</c:v>
                </c:pt>
                <c:pt idx="388">
                  <c:v>24.882999999999999</c:v>
                </c:pt>
                <c:pt idx="389">
                  <c:v>24.954499999999999</c:v>
                </c:pt>
                <c:pt idx="390">
                  <c:v>23.928100000000001</c:v>
                </c:pt>
                <c:pt idx="391">
                  <c:v>24.6586</c:v>
                </c:pt>
                <c:pt idx="392">
                  <c:v>23.508700000000001</c:v>
                </c:pt>
                <c:pt idx="393">
                  <c:v>23.433299999999999</c:v>
                </c:pt>
                <c:pt idx="394">
                  <c:v>24.499500000000001</c:v>
                </c:pt>
                <c:pt idx="395">
                  <c:v>24.491299999999999</c:v>
                </c:pt>
                <c:pt idx="396">
                  <c:v>24.763400000000001</c:v>
                </c:pt>
                <c:pt idx="397">
                  <c:v>23.8719</c:v>
                </c:pt>
                <c:pt idx="398">
                  <c:v>23.753799999999998</c:v>
                </c:pt>
                <c:pt idx="399">
                  <c:v>24.146000000000001</c:v>
                </c:pt>
                <c:pt idx="400">
                  <c:v>24.818200000000001</c:v>
                </c:pt>
                <c:pt idx="401">
                  <c:v>25.3169</c:v>
                </c:pt>
                <c:pt idx="402">
                  <c:v>24.677800000000001</c:v>
                </c:pt>
                <c:pt idx="403">
                  <c:v>24.087599999999998</c:v>
                </c:pt>
                <c:pt idx="404">
                  <c:v>21.889399999999998</c:v>
                </c:pt>
                <c:pt idx="405">
                  <c:v>23.119</c:v>
                </c:pt>
                <c:pt idx="406">
                  <c:v>26.871600000000001</c:v>
                </c:pt>
                <c:pt idx="407">
                  <c:v>27.332000000000001</c:v>
                </c:pt>
                <c:pt idx="408">
                  <c:v>26.949300000000001</c:v>
                </c:pt>
                <c:pt idx="409">
                  <c:v>24.3992</c:v>
                </c:pt>
                <c:pt idx="410">
                  <c:v>25.058599999999998</c:v>
                </c:pt>
                <c:pt idx="411">
                  <c:v>26.572199999999999</c:v>
                </c:pt>
                <c:pt idx="412">
                  <c:v>27.2104</c:v>
                </c:pt>
                <c:pt idx="413">
                  <c:v>26.824200000000001</c:v>
                </c:pt>
                <c:pt idx="414">
                  <c:v>27.505199999999999</c:v>
                </c:pt>
                <c:pt idx="415">
                  <c:v>27.448599999999999</c:v>
                </c:pt>
                <c:pt idx="416">
                  <c:v>24.871400000000001</c:v>
                </c:pt>
                <c:pt idx="417">
                  <c:v>25.15</c:v>
                </c:pt>
                <c:pt idx="418">
                  <c:v>25.482199999999999</c:v>
                </c:pt>
                <c:pt idx="419">
                  <c:v>24.130099999999999</c:v>
                </c:pt>
                <c:pt idx="420">
                  <c:v>23.435500000000001</c:v>
                </c:pt>
                <c:pt idx="421">
                  <c:v>22.643699999999999</c:v>
                </c:pt>
                <c:pt idx="422">
                  <c:v>24.1069</c:v>
                </c:pt>
                <c:pt idx="423">
                  <c:v>25.689699999999998</c:v>
                </c:pt>
                <c:pt idx="424">
                  <c:v>25.496099999999998</c:v>
                </c:pt>
                <c:pt idx="425">
                  <c:v>22.963200000000001</c:v>
                </c:pt>
                <c:pt idx="426">
                  <c:v>22.264900000000001</c:v>
                </c:pt>
                <c:pt idx="427">
                  <c:v>21.7057</c:v>
                </c:pt>
                <c:pt idx="428">
                  <c:v>18.044699999999999</c:v>
                </c:pt>
                <c:pt idx="429">
                  <c:v>17.987300000000001</c:v>
                </c:pt>
                <c:pt idx="430">
                  <c:v>19.093800000000002</c:v>
                </c:pt>
                <c:pt idx="431">
                  <c:v>20.314699999999998</c:v>
                </c:pt>
                <c:pt idx="432">
                  <c:v>20.970199999999998</c:v>
                </c:pt>
                <c:pt idx="433">
                  <c:v>22.553000000000001</c:v>
                </c:pt>
                <c:pt idx="434">
                  <c:v>22.0564</c:v>
                </c:pt>
                <c:pt idx="435">
                  <c:v>21.840599999999998</c:v>
                </c:pt>
                <c:pt idx="436">
                  <c:v>20.5364</c:v>
                </c:pt>
                <c:pt idx="437">
                  <c:v>19.686900000000001</c:v>
                </c:pt>
                <c:pt idx="438">
                  <c:v>17.8872</c:v>
                </c:pt>
                <c:pt idx="439">
                  <c:v>15.4491</c:v>
                </c:pt>
                <c:pt idx="440">
                  <c:v>17.4482</c:v>
                </c:pt>
                <c:pt idx="441">
                  <c:v>20.9621</c:v>
                </c:pt>
                <c:pt idx="442">
                  <c:v>21.463899999999999</c:v>
                </c:pt>
                <c:pt idx="443">
                  <c:v>22.555199999999999</c:v>
                </c:pt>
                <c:pt idx="444">
                  <c:v>20.568999999999999</c:v>
                </c:pt>
                <c:pt idx="445">
                  <c:v>18.5139</c:v>
                </c:pt>
                <c:pt idx="446">
                  <c:v>20.102399999999999</c:v>
                </c:pt>
                <c:pt idx="447">
                  <c:v>17.468399999999999</c:v>
                </c:pt>
                <c:pt idx="448">
                  <c:v>17.2927</c:v>
                </c:pt>
                <c:pt idx="449">
                  <c:v>19.347300000000001</c:v>
                </c:pt>
                <c:pt idx="450">
                  <c:v>20.6357</c:v>
                </c:pt>
                <c:pt idx="451">
                  <c:v>23.150099999999998</c:v>
                </c:pt>
                <c:pt idx="452">
                  <c:v>24.577500000000001</c:v>
                </c:pt>
                <c:pt idx="453">
                  <c:v>19.017900000000001</c:v>
                </c:pt>
                <c:pt idx="454">
                  <c:v>14.5334</c:v>
                </c:pt>
                <c:pt idx="455">
                  <c:v>17.6036</c:v>
                </c:pt>
                <c:pt idx="456">
                  <c:v>15.809699999999999</c:v>
                </c:pt>
                <c:pt idx="457">
                  <c:v>13.2217</c:v>
                </c:pt>
                <c:pt idx="458">
                  <c:v>13.2798</c:v>
                </c:pt>
                <c:pt idx="459">
                  <c:v>21.879300000000001</c:v>
                </c:pt>
                <c:pt idx="460">
                  <c:v>24.9084</c:v>
                </c:pt>
                <c:pt idx="461">
                  <c:v>23.3094</c:v>
                </c:pt>
                <c:pt idx="462">
                  <c:v>19.2334</c:v>
                </c:pt>
                <c:pt idx="463">
                  <c:v>18.466899999999999</c:v>
                </c:pt>
                <c:pt idx="464">
                  <c:v>17.831600000000002</c:v>
                </c:pt>
                <c:pt idx="465">
                  <c:v>15.363899999999999</c:v>
                </c:pt>
                <c:pt idx="466">
                  <c:v>14.745799999999999</c:v>
                </c:pt>
                <c:pt idx="467">
                  <c:v>8.2299799999999994</c:v>
                </c:pt>
                <c:pt idx="468">
                  <c:v>7.9091399999999998</c:v>
                </c:pt>
                <c:pt idx="469">
                  <c:v>7.46448</c:v>
                </c:pt>
                <c:pt idx="470">
                  <c:v>15.9472</c:v>
                </c:pt>
                <c:pt idx="471">
                  <c:v>14.5844</c:v>
                </c:pt>
                <c:pt idx="472">
                  <c:v>19.903300000000002</c:v>
                </c:pt>
                <c:pt idx="473">
                  <c:v>18.283300000000001</c:v>
                </c:pt>
                <c:pt idx="474">
                  <c:v>15.533899999999999</c:v>
                </c:pt>
                <c:pt idx="475">
                  <c:v>12.195600000000001</c:v>
                </c:pt>
                <c:pt idx="476">
                  <c:v>11.9053</c:v>
                </c:pt>
                <c:pt idx="477">
                  <c:v>13.2829</c:v>
                </c:pt>
                <c:pt idx="478">
                  <c:v>18.3322</c:v>
                </c:pt>
                <c:pt idx="479">
                  <c:v>20.138400000000001</c:v>
                </c:pt>
                <c:pt idx="480">
                  <c:v>18.575600000000001</c:v>
                </c:pt>
                <c:pt idx="481">
                  <c:v>19.319199999999999</c:v>
                </c:pt>
                <c:pt idx="482">
                  <c:v>19.305299999999999</c:v>
                </c:pt>
                <c:pt idx="483">
                  <c:v>22.272300000000001</c:v>
                </c:pt>
                <c:pt idx="484">
                  <c:v>23.9377</c:v>
                </c:pt>
                <c:pt idx="485">
                  <c:v>25.105499999999999</c:v>
                </c:pt>
                <c:pt idx="486">
                  <c:v>22.7105</c:v>
                </c:pt>
                <c:pt idx="487">
                  <c:v>23.4282</c:v>
                </c:pt>
                <c:pt idx="488">
                  <c:v>24.6265</c:v>
                </c:pt>
                <c:pt idx="489">
                  <c:v>25.013000000000002</c:v>
                </c:pt>
                <c:pt idx="490">
                  <c:v>23.7392</c:v>
                </c:pt>
                <c:pt idx="491">
                  <c:v>23.601700000000001</c:v>
                </c:pt>
                <c:pt idx="492">
                  <c:v>24.4465</c:v>
                </c:pt>
                <c:pt idx="493">
                  <c:v>24.230699999999999</c:v>
                </c:pt>
                <c:pt idx="494">
                  <c:v>25.543199999999999</c:v>
                </c:pt>
                <c:pt idx="495">
                  <c:v>23.035699999999999</c:v>
                </c:pt>
                <c:pt idx="496">
                  <c:v>17.670999999999999</c:v>
                </c:pt>
                <c:pt idx="497">
                  <c:v>17.046199999999999</c:v>
                </c:pt>
                <c:pt idx="498">
                  <c:v>16.979199999999999</c:v>
                </c:pt>
                <c:pt idx="499">
                  <c:v>22.288799999999998</c:v>
                </c:pt>
                <c:pt idx="500">
                  <c:v>21.3856</c:v>
                </c:pt>
                <c:pt idx="501">
                  <c:v>24.970300000000002</c:v>
                </c:pt>
                <c:pt idx="502">
                  <c:v>25.4922</c:v>
                </c:pt>
                <c:pt idx="503">
                  <c:v>25.041799999999999</c:v>
                </c:pt>
                <c:pt idx="504">
                  <c:v>21.5822</c:v>
                </c:pt>
                <c:pt idx="505">
                  <c:v>23.877199999999998</c:v>
                </c:pt>
                <c:pt idx="506">
                  <c:v>21.917999999999999</c:v>
                </c:pt>
                <c:pt idx="507">
                  <c:v>21.701699999999999</c:v>
                </c:pt>
                <c:pt idx="508">
                  <c:v>24.353200000000001</c:v>
                </c:pt>
                <c:pt idx="509">
                  <c:v>26.518899999999999</c:v>
                </c:pt>
                <c:pt idx="510">
                  <c:v>24.865500000000001</c:v>
                </c:pt>
                <c:pt idx="511">
                  <c:v>26.4207</c:v>
                </c:pt>
                <c:pt idx="512">
                  <c:v>27.141300000000001</c:v>
                </c:pt>
                <c:pt idx="513">
                  <c:v>27.112100000000002</c:v>
                </c:pt>
                <c:pt idx="514">
                  <c:v>24.644300000000001</c:v>
                </c:pt>
                <c:pt idx="515">
                  <c:v>25.733699999999999</c:v>
                </c:pt>
                <c:pt idx="516">
                  <c:v>27.288699999999999</c:v>
                </c:pt>
                <c:pt idx="517">
                  <c:v>27.116199999999999</c:v>
                </c:pt>
                <c:pt idx="518">
                  <c:v>24.287700000000001</c:v>
                </c:pt>
                <c:pt idx="519">
                  <c:v>19.695399999999999</c:v>
                </c:pt>
                <c:pt idx="520">
                  <c:v>17.8492</c:v>
                </c:pt>
                <c:pt idx="521">
                  <c:v>19.226900000000001</c:v>
                </c:pt>
                <c:pt idx="522">
                  <c:v>21.481000000000002</c:v>
                </c:pt>
                <c:pt idx="523">
                  <c:v>24.586400000000001</c:v>
                </c:pt>
                <c:pt idx="524">
                  <c:v>27.817299999999999</c:v>
                </c:pt>
                <c:pt idx="525">
                  <c:v>29.029399999999999</c:v>
                </c:pt>
                <c:pt idx="526">
                  <c:v>28.7746</c:v>
                </c:pt>
                <c:pt idx="527">
                  <c:v>28.871500000000001</c:v>
                </c:pt>
                <c:pt idx="528">
                  <c:v>27.267299999999999</c:v>
                </c:pt>
                <c:pt idx="529">
                  <c:v>25.614000000000001</c:v>
                </c:pt>
                <c:pt idx="530">
                  <c:v>24.867000000000001</c:v>
                </c:pt>
                <c:pt idx="531">
                  <c:v>25.230799999999999</c:v>
                </c:pt>
                <c:pt idx="532">
                  <c:v>25.729099999999999</c:v>
                </c:pt>
                <c:pt idx="533">
                  <c:v>25.488900000000001</c:v>
                </c:pt>
                <c:pt idx="534">
                  <c:v>27.311499999999999</c:v>
                </c:pt>
                <c:pt idx="535">
                  <c:v>27.6631</c:v>
                </c:pt>
                <c:pt idx="536">
                  <c:v>26.669899999999998</c:v>
                </c:pt>
                <c:pt idx="537">
                  <c:v>27.228899999999999</c:v>
                </c:pt>
                <c:pt idx="538">
                  <c:v>27.3048</c:v>
                </c:pt>
                <c:pt idx="539">
                  <c:v>26.570599999999999</c:v>
                </c:pt>
                <c:pt idx="540">
                  <c:v>26.907900000000001</c:v>
                </c:pt>
                <c:pt idx="541">
                  <c:v>27.383099999999999</c:v>
                </c:pt>
                <c:pt idx="542">
                  <c:v>28.9209</c:v>
                </c:pt>
                <c:pt idx="543">
                  <c:v>30.616700000000002</c:v>
                </c:pt>
                <c:pt idx="544">
                  <c:v>28.3307</c:v>
                </c:pt>
                <c:pt idx="545">
                  <c:v>24.2288</c:v>
                </c:pt>
                <c:pt idx="546">
                  <c:v>24.861499999999999</c:v>
                </c:pt>
                <c:pt idx="547">
                  <c:v>27.622699999999998</c:v>
                </c:pt>
                <c:pt idx="548">
                  <c:v>27.458400000000001</c:v>
                </c:pt>
                <c:pt idx="549">
                  <c:v>23.352699999999999</c:v>
                </c:pt>
                <c:pt idx="550">
                  <c:v>22.954000000000001</c:v>
                </c:pt>
                <c:pt idx="551">
                  <c:v>21.0471</c:v>
                </c:pt>
                <c:pt idx="552">
                  <c:v>22.705300000000001</c:v>
                </c:pt>
                <c:pt idx="553">
                  <c:v>25.5032</c:v>
                </c:pt>
                <c:pt idx="554">
                  <c:v>28.067900000000002</c:v>
                </c:pt>
                <c:pt idx="555">
                  <c:v>27.9664</c:v>
                </c:pt>
                <c:pt idx="556">
                  <c:v>25.001200000000001</c:v>
                </c:pt>
                <c:pt idx="557">
                  <c:v>23.847000000000001</c:v>
                </c:pt>
                <c:pt idx="558">
                  <c:v>26.309799999999999</c:v>
                </c:pt>
                <c:pt idx="559">
                  <c:v>27.871500000000001</c:v>
                </c:pt>
                <c:pt idx="560">
                  <c:v>28.055399999999999</c:v>
                </c:pt>
                <c:pt idx="561">
                  <c:v>28.7439</c:v>
                </c:pt>
                <c:pt idx="562">
                  <c:v>26.141400000000001</c:v>
                </c:pt>
                <c:pt idx="563">
                  <c:v>22.619</c:v>
                </c:pt>
                <c:pt idx="564">
                  <c:v>23.5229</c:v>
                </c:pt>
                <c:pt idx="565">
                  <c:v>22.669799999999999</c:v>
                </c:pt>
                <c:pt idx="566">
                  <c:v>27.739000000000001</c:v>
                </c:pt>
                <c:pt idx="567">
                  <c:v>26.4162</c:v>
                </c:pt>
                <c:pt idx="568">
                  <c:v>22.812100000000001</c:v>
                </c:pt>
                <c:pt idx="569">
                  <c:v>24.909099999999999</c:v>
                </c:pt>
                <c:pt idx="570">
                  <c:v>25.9986</c:v>
                </c:pt>
                <c:pt idx="571">
                  <c:v>25.9468</c:v>
                </c:pt>
                <c:pt idx="572">
                  <c:v>25.278700000000001</c:v>
                </c:pt>
                <c:pt idx="573">
                  <c:v>22.049700000000001</c:v>
                </c:pt>
                <c:pt idx="574">
                  <c:v>18.253599999999999</c:v>
                </c:pt>
                <c:pt idx="575">
                  <c:v>21.1601</c:v>
                </c:pt>
                <c:pt idx="576">
                  <c:v>23.444500000000001</c:v>
                </c:pt>
                <c:pt idx="577">
                  <c:v>20.752199999999998</c:v>
                </c:pt>
                <c:pt idx="578">
                  <c:v>22.175999999999998</c:v>
                </c:pt>
                <c:pt idx="579">
                  <c:v>26.086300000000001</c:v>
                </c:pt>
                <c:pt idx="580">
                  <c:v>27.239899999999999</c:v>
                </c:pt>
                <c:pt idx="581">
                  <c:v>27.87</c:v>
                </c:pt>
                <c:pt idx="582">
                  <c:v>28.122299999999999</c:v>
                </c:pt>
                <c:pt idx="583">
                  <c:v>27.7255</c:v>
                </c:pt>
                <c:pt idx="584">
                  <c:v>27.115600000000001</c:v>
                </c:pt>
                <c:pt idx="585">
                  <c:v>19.694900000000001</c:v>
                </c:pt>
                <c:pt idx="586">
                  <c:v>18.1875</c:v>
                </c:pt>
                <c:pt idx="587">
                  <c:v>20.1205</c:v>
                </c:pt>
                <c:pt idx="588">
                  <c:v>23.746200000000002</c:v>
                </c:pt>
                <c:pt idx="589">
                  <c:v>23.294799999999999</c:v>
                </c:pt>
                <c:pt idx="590">
                  <c:v>18.8917</c:v>
                </c:pt>
                <c:pt idx="591">
                  <c:v>18.007000000000001</c:v>
                </c:pt>
                <c:pt idx="592">
                  <c:v>19.050699999999999</c:v>
                </c:pt>
                <c:pt idx="593">
                  <c:v>19.0166</c:v>
                </c:pt>
                <c:pt idx="594">
                  <c:v>21.739000000000001</c:v>
                </c:pt>
                <c:pt idx="595">
                  <c:v>20.8216</c:v>
                </c:pt>
                <c:pt idx="596">
                  <c:v>20.773499999999999</c:v>
                </c:pt>
                <c:pt idx="597">
                  <c:v>21.588699999999999</c:v>
                </c:pt>
                <c:pt idx="598">
                  <c:v>20.930399999999999</c:v>
                </c:pt>
                <c:pt idx="599">
                  <c:v>18.9559</c:v>
                </c:pt>
                <c:pt idx="600">
                  <c:v>21.778600000000001</c:v>
                </c:pt>
                <c:pt idx="601">
                  <c:v>19.840399999999999</c:v>
                </c:pt>
                <c:pt idx="602">
                  <c:v>18.713200000000001</c:v>
                </c:pt>
                <c:pt idx="603">
                  <c:v>24.780200000000001</c:v>
                </c:pt>
                <c:pt idx="604">
                  <c:v>27.171600000000002</c:v>
                </c:pt>
                <c:pt idx="605">
                  <c:v>27.177299999999999</c:v>
                </c:pt>
                <c:pt idx="606">
                  <c:v>23.916799999999999</c:v>
                </c:pt>
                <c:pt idx="607">
                  <c:v>18.839200000000002</c:v>
                </c:pt>
                <c:pt idx="608">
                  <c:v>18.486999999999998</c:v>
                </c:pt>
                <c:pt idx="609">
                  <c:v>20.926100000000002</c:v>
                </c:pt>
                <c:pt idx="610">
                  <c:v>16.5807</c:v>
                </c:pt>
                <c:pt idx="611">
                  <c:v>19.613800000000001</c:v>
                </c:pt>
                <c:pt idx="612">
                  <c:v>11.603199999999999</c:v>
                </c:pt>
                <c:pt idx="613">
                  <c:v>17.871500000000001</c:v>
                </c:pt>
                <c:pt idx="614">
                  <c:v>21.5091</c:v>
                </c:pt>
                <c:pt idx="615">
                  <c:v>9.6905400000000004</c:v>
                </c:pt>
                <c:pt idx="616">
                  <c:v>10.1922</c:v>
                </c:pt>
                <c:pt idx="617">
                  <c:v>12.8787</c:v>
                </c:pt>
                <c:pt idx="618">
                  <c:v>15.1127</c:v>
                </c:pt>
                <c:pt idx="619">
                  <c:v>14.8386</c:v>
                </c:pt>
                <c:pt idx="620">
                  <c:v>15.135899999999999</c:v>
                </c:pt>
                <c:pt idx="621">
                  <c:v>14.3628</c:v>
                </c:pt>
                <c:pt idx="622">
                  <c:v>16.333200000000001</c:v>
                </c:pt>
                <c:pt idx="623">
                  <c:v>16.816199999999998</c:v>
                </c:pt>
                <c:pt idx="624">
                  <c:v>16.5807</c:v>
                </c:pt>
                <c:pt idx="625">
                  <c:v>17.947600000000001</c:v>
                </c:pt>
                <c:pt idx="626">
                  <c:v>17.870999999999999</c:v>
                </c:pt>
                <c:pt idx="627">
                  <c:v>17.2806</c:v>
                </c:pt>
                <c:pt idx="628">
                  <c:v>17.3568</c:v>
                </c:pt>
                <c:pt idx="629">
                  <c:v>16.887699999999999</c:v>
                </c:pt>
                <c:pt idx="630">
                  <c:v>16.9588</c:v>
                </c:pt>
                <c:pt idx="631">
                  <c:v>16.172999999999998</c:v>
                </c:pt>
                <c:pt idx="632">
                  <c:v>19.214600000000001</c:v>
                </c:pt>
                <c:pt idx="633">
                  <c:v>20.556899999999999</c:v>
                </c:pt>
                <c:pt idx="634">
                  <c:v>22.001999999999999</c:v>
                </c:pt>
                <c:pt idx="635">
                  <c:v>22.815799999999999</c:v>
                </c:pt>
                <c:pt idx="636">
                  <c:v>23.289000000000001</c:v>
                </c:pt>
                <c:pt idx="637">
                  <c:v>24.598600000000001</c:v>
                </c:pt>
                <c:pt idx="638">
                  <c:v>23.7544</c:v>
                </c:pt>
                <c:pt idx="639">
                  <c:v>22.822399999999998</c:v>
                </c:pt>
                <c:pt idx="640">
                  <c:v>24.792999999999999</c:v>
                </c:pt>
                <c:pt idx="641">
                  <c:v>27.2043</c:v>
                </c:pt>
                <c:pt idx="642">
                  <c:v>27.758099999999999</c:v>
                </c:pt>
                <c:pt idx="643">
                  <c:v>27.011500000000002</c:v>
                </c:pt>
                <c:pt idx="644">
                  <c:v>19.867799999999999</c:v>
                </c:pt>
                <c:pt idx="645">
                  <c:v>16.357800000000001</c:v>
                </c:pt>
                <c:pt idx="646">
                  <c:v>19.590800000000002</c:v>
                </c:pt>
                <c:pt idx="647">
                  <c:v>23.415500000000002</c:v>
                </c:pt>
                <c:pt idx="648">
                  <c:v>22.650200000000002</c:v>
                </c:pt>
                <c:pt idx="649">
                  <c:v>23.956099999999999</c:v>
                </c:pt>
                <c:pt idx="650">
                  <c:v>27.230699999999999</c:v>
                </c:pt>
                <c:pt idx="651">
                  <c:v>27.6694</c:v>
                </c:pt>
                <c:pt idx="652">
                  <c:v>25.546099999999999</c:v>
                </c:pt>
                <c:pt idx="653">
                  <c:v>26.250299999999999</c:v>
                </c:pt>
                <c:pt idx="654">
                  <c:v>23.307300000000001</c:v>
                </c:pt>
                <c:pt idx="655">
                  <c:v>18.175899999999999</c:v>
                </c:pt>
                <c:pt idx="656">
                  <c:v>17.6449</c:v>
                </c:pt>
                <c:pt idx="657">
                  <c:v>18.730599999999999</c:v>
                </c:pt>
                <c:pt idx="658">
                  <c:v>20.499400000000001</c:v>
                </c:pt>
                <c:pt idx="659">
                  <c:v>22.708100000000002</c:v>
                </c:pt>
                <c:pt idx="660">
                  <c:v>24.609100000000002</c:v>
                </c:pt>
                <c:pt idx="661">
                  <c:v>24.058800000000002</c:v>
                </c:pt>
                <c:pt idx="662">
                  <c:v>22.660599999999999</c:v>
                </c:pt>
                <c:pt idx="663">
                  <c:v>24.645099999999999</c:v>
                </c:pt>
                <c:pt idx="664">
                  <c:v>26.636700000000001</c:v>
                </c:pt>
                <c:pt idx="665">
                  <c:v>25.361799999999999</c:v>
                </c:pt>
                <c:pt idx="666">
                  <c:v>22.238099999999999</c:v>
                </c:pt>
                <c:pt idx="667">
                  <c:v>20.540400000000002</c:v>
                </c:pt>
                <c:pt idx="668">
                  <c:v>21.508900000000001</c:v>
                </c:pt>
                <c:pt idx="669">
                  <c:v>22.622800000000002</c:v>
                </c:pt>
                <c:pt idx="670">
                  <c:v>24.978999999999999</c:v>
                </c:pt>
                <c:pt idx="671">
                  <c:v>21.8963</c:v>
                </c:pt>
                <c:pt idx="672">
                  <c:v>21.278099999999998</c:v>
                </c:pt>
                <c:pt idx="673">
                  <c:v>22.4023</c:v>
                </c:pt>
                <c:pt idx="674">
                  <c:v>24.111599999999999</c:v>
                </c:pt>
                <c:pt idx="675">
                  <c:v>27.33</c:v>
                </c:pt>
                <c:pt idx="676">
                  <c:v>26.633199999999999</c:v>
                </c:pt>
                <c:pt idx="677">
                  <c:v>26.2423</c:v>
                </c:pt>
                <c:pt idx="678">
                  <c:v>26.6555</c:v>
                </c:pt>
                <c:pt idx="679">
                  <c:v>26.508600000000001</c:v>
                </c:pt>
                <c:pt idx="680">
                  <c:v>25.693200000000001</c:v>
                </c:pt>
                <c:pt idx="681">
                  <c:v>24.7849</c:v>
                </c:pt>
                <c:pt idx="682">
                  <c:v>25.7623</c:v>
                </c:pt>
                <c:pt idx="683">
                  <c:v>27.7484</c:v>
                </c:pt>
                <c:pt idx="684">
                  <c:v>28.6083</c:v>
                </c:pt>
                <c:pt idx="685">
                  <c:v>26.108599999999999</c:v>
                </c:pt>
                <c:pt idx="686">
                  <c:v>21.218800000000002</c:v>
                </c:pt>
                <c:pt idx="687">
                  <c:v>21.405899999999999</c:v>
                </c:pt>
                <c:pt idx="688">
                  <c:v>23.205100000000002</c:v>
                </c:pt>
                <c:pt idx="689">
                  <c:v>25.2821</c:v>
                </c:pt>
                <c:pt idx="690">
                  <c:v>27.5901</c:v>
                </c:pt>
                <c:pt idx="691">
                  <c:v>28.107700000000001</c:v>
                </c:pt>
                <c:pt idx="692">
                  <c:v>28.686499999999999</c:v>
                </c:pt>
                <c:pt idx="693">
                  <c:v>30.980399999999999</c:v>
                </c:pt>
                <c:pt idx="694">
                  <c:v>31.642800000000001</c:v>
                </c:pt>
                <c:pt idx="695">
                  <c:v>30.3599</c:v>
                </c:pt>
                <c:pt idx="696">
                  <c:v>28.531099999999999</c:v>
                </c:pt>
                <c:pt idx="697">
                  <c:v>27.457799999999999</c:v>
                </c:pt>
                <c:pt idx="698">
                  <c:v>26.751999999999999</c:v>
                </c:pt>
                <c:pt idx="699">
                  <c:v>24.815899999999999</c:v>
                </c:pt>
                <c:pt idx="700">
                  <c:v>27.3157</c:v>
                </c:pt>
                <c:pt idx="701">
                  <c:v>29.947399999999998</c:v>
                </c:pt>
                <c:pt idx="702">
                  <c:v>27.824100000000001</c:v>
                </c:pt>
                <c:pt idx="703">
                  <c:v>26.764700000000001</c:v>
                </c:pt>
                <c:pt idx="704">
                  <c:v>26.301300000000001</c:v>
                </c:pt>
                <c:pt idx="705">
                  <c:v>26.226299999999998</c:v>
                </c:pt>
                <c:pt idx="706">
                  <c:v>25.9221</c:v>
                </c:pt>
                <c:pt idx="707">
                  <c:v>23.825700000000001</c:v>
                </c:pt>
                <c:pt idx="708">
                  <c:v>25.081600000000002</c:v>
                </c:pt>
                <c:pt idx="709">
                  <c:v>24.942900000000002</c:v>
                </c:pt>
                <c:pt idx="710">
                  <c:v>26.560500000000001</c:v>
                </c:pt>
                <c:pt idx="711">
                  <c:v>26.9023</c:v>
                </c:pt>
                <c:pt idx="712">
                  <c:v>25.190100000000001</c:v>
                </c:pt>
                <c:pt idx="713">
                  <c:v>24.03</c:v>
                </c:pt>
                <c:pt idx="714">
                  <c:v>21.843699999999998</c:v>
                </c:pt>
                <c:pt idx="715">
                  <c:v>21.8858</c:v>
                </c:pt>
                <c:pt idx="716">
                  <c:v>23.576699999999999</c:v>
                </c:pt>
                <c:pt idx="717">
                  <c:v>24.057300000000001</c:v>
                </c:pt>
                <c:pt idx="718">
                  <c:v>21.160299999999999</c:v>
                </c:pt>
                <c:pt idx="719">
                  <c:v>22.4772</c:v>
                </c:pt>
                <c:pt idx="720">
                  <c:v>24.275700000000001</c:v>
                </c:pt>
                <c:pt idx="721">
                  <c:v>25.179300000000001</c:v>
                </c:pt>
                <c:pt idx="722">
                  <c:v>25.293199999999999</c:v>
                </c:pt>
                <c:pt idx="723">
                  <c:v>24.275099999999998</c:v>
                </c:pt>
                <c:pt idx="724">
                  <c:v>25.252099999999999</c:v>
                </c:pt>
                <c:pt idx="725">
                  <c:v>21.329699999999999</c:v>
                </c:pt>
                <c:pt idx="726">
                  <c:v>19.191400000000002</c:v>
                </c:pt>
                <c:pt idx="727">
                  <c:v>21.660299999999999</c:v>
                </c:pt>
                <c:pt idx="728">
                  <c:v>24.290099999999999</c:v>
                </c:pt>
                <c:pt idx="729">
                  <c:v>24.5748</c:v>
                </c:pt>
                <c:pt idx="730">
                  <c:v>24.4618</c:v>
                </c:pt>
                <c:pt idx="731">
                  <c:v>22.503399999999999</c:v>
                </c:pt>
                <c:pt idx="732">
                  <c:v>20.408100000000001</c:v>
                </c:pt>
                <c:pt idx="733">
                  <c:v>20.538</c:v>
                </c:pt>
                <c:pt idx="734">
                  <c:v>21.145499999999998</c:v>
                </c:pt>
                <c:pt idx="735">
                  <c:v>21.184200000000001</c:v>
                </c:pt>
                <c:pt idx="736">
                  <c:v>22.804400000000001</c:v>
                </c:pt>
                <c:pt idx="737">
                  <c:v>25.1143</c:v>
                </c:pt>
                <c:pt idx="738">
                  <c:v>26.408300000000001</c:v>
                </c:pt>
                <c:pt idx="739">
                  <c:v>23.726900000000001</c:v>
                </c:pt>
                <c:pt idx="740">
                  <c:v>16.3872</c:v>
                </c:pt>
                <c:pt idx="741">
                  <c:v>19.116599999999998</c:v>
                </c:pt>
                <c:pt idx="742">
                  <c:v>19.703600000000002</c:v>
                </c:pt>
                <c:pt idx="743">
                  <c:v>16.8216</c:v>
                </c:pt>
                <c:pt idx="744">
                  <c:v>20.4453</c:v>
                </c:pt>
                <c:pt idx="745">
                  <c:v>21.913799999999998</c:v>
                </c:pt>
                <c:pt idx="746">
                  <c:v>21.721</c:v>
                </c:pt>
                <c:pt idx="747">
                  <c:v>22.875599999999999</c:v>
                </c:pt>
                <c:pt idx="748">
                  <c:v>24.0794</c:v>
                </c:pt>
                <c:pt idx="749">
                  <c:v>17.973400000000002</c:v>
                </c:pt>
                <c:pt idx="750">
                  <c:v>11.9636</c:v>
                </c:pt>
                <c:pt idx="751">
                  <c:v>12.361499999999999</c:v>
                </c:pt>
                <c:pt idx="752">
                  <c:v>13.6243</c:v>
                </c:pt>
                <c:pt idx="753">
                  <c:v>16.883800000000001</c:v>
                </c:pt>
                <c:pt idx="754">
                  <c:v>18.193899999999999</c:v>
                </c:pt>
                <c:pt idx="755">
                  <c:v>20.224900000000002</c:v>
                </c:pt>
                <c:pt idx="756">
                  <c:v>21.8886</c:v>
                </c:pt>
                <c:pt idx="757">
                  <c:v>22.122499999999999</c:v>
                </c:pt>
                <c:pt idx="758">
                  <c:v>20.5319</c:v>
                </c:pt>
                <c:pt idx="759">
                  <c:v>21.160799999999998</c:v>
                </c:pt>
                <c:pt idx="760">
                  <c:v>22.460699999999999</c:v>
                </c:pt>
                <c:pt idx="761">
                  <c:v>22.331700000000001</c:v>
                </c:pt>
                <c:pt idx="762">
                  <c:v>21.767900000000001</c:v>
                </c:pt>
                <c:pt idx="763">
                  <c:v>18.310500000000001</c:v>
                </c:pt>
                <c:pt idx="764">
                  <c:v>16.532800000000002</c:v>
                </c:pt>
                <c:pt idx="765">
                  <c:v>19.527899999999999</c:v>
                </c:pt>
                <c:pt idx="766">
                  <c:v>20.043199999999999</c:v>
                </c:pt>
                <c:pt idx="767">
                  <c:v>20.369199999999999</c:v>
                </c:pt>
                <c:pt idx="768">
                  <c:v>22.953700000000001</c:v>
                </c:pt>
                <c:pt idx="769">
                  <c:v>21.535699999999999</c:v>
                </c:pt>
                <c:pt idx="770">
                  <c:v>20.171399999999998</c:v>
                </c:pt>
                <c:pt idx="771">
                  <c:v>17.850899999999999</c:v>
                </c:pt>
                <c:pt idx="772">
                  <c:v>17.6191</c:v>
                </c:pt>
                <c:pt idx="773">
                  <c:v>17.979900000000001</c:v>
                </c:pt>
                <c:pt idx="774">
                  <c:v>13.2651</c:v>
                </c:pt>
                <c:pt idx="775">
                  <c:v>12.590999999999999</c:v>
                </c:pt>
                <c:pt idx="776">
                  <c:v>16.296299999999999</c:v>
                </c:pt>
                <c:pt idx="777">
                  <c:v>18.811199999999999</c:v>
                </c:pt>
                <c:pt idx="778">
                  <c:v>17.440899999999999</c:v>
                </c:pt>
                <c:pt idx="779">
                  <c:v>20.258600000000001</c:v>
                </c:pt>
                <c:pt idx="780">
                  <c:v>21.587800000000001</c:v>
                </c:pt>
                <c:pt idx="781">
                  <c:v>16.914100000000001</c:v>
                </c:pt>
                <c:pt idx="782">
                  <c:v>14.997299999999999</c:v>
                </c:pt>
                <c:pt idx="783">
                  <c:v>18.0244</c:v>
                </c:pt>
                <c:pt idx="784">
                  <c:v>19.883800000000001</c:v>
                </c:pt>
                <c:pt idx="785">
                  <c:v>15.7902</c:v>
                </c:pt>
                <c:pt idx="786">
                  <c:v>19.712299999999999</c:v>
                </c:pt>
                <c:pt idx="787">
                  <c:v>21.642499999999998</c:v>
                </c:pt>
                <c:pt idx="788">
                  <c:v>21.8979</c:v>
                </c:pt>
                <c:pt idx="789">
                  <c:v>23.360700000000001</c:v>
                </c:pt>
                <c:pt idx="790">
                  <c:v>25.089400000000001</c:v>
                </c:pt>
                <c:pt idx="791">
                  <c:v>25.8751</c:v>
                </c:pt>
                <c:pt idx="792">
                  <c:v>26.3858</c:v>
                </c:pt>
                <c:pt idx="793">
                  <c:v>25.480499999999999</c:v>
                </c:pt>
                <c:pt idx="794">
                  <c:v>22.212</c:v>
                </c:pt>
                <c:pt idx="795">
                  <c:v>20.031400000000001</c:v>
                </c:pt>
                <c:pt idx="796">
                  <c:v>19.837299999999999</c:v>
                </c:pt>
                <c:pt idx="797">
                  <c:v>15.83</c:v>
                </c:pt>
                <c:pt idx="798">
                  <c:v>17.212399999999999</c:v>
                </c:pt>
                <c:pt idx="799">
                  <c:v>16.9665</c:v>
                </c:pt>
                <c:pt idx="800">
                  <c:v>14.786</c:v>
                </c:pt>
                <c:pt idx="801">
                  <c:v>17.0397</c:v>
                </c:pt>
                <c:pt idx="802">
                  <c:v>17.646999999999998</c:v>
                </c:pt>
                <c:pt idx="803">
                  <c:v>18.912800000000001</c:v>
                </c:pt>
                <c:pt idx="804">
                  <c:v>21.458400000000001</c:v>
                </c:pt>
                <c:pt idx="805">
                  <c:v>23.751999999999999</c:v>
                </c:pt>
                <c:pt idx="806">
                  <c:v>24.2913</c:v>
                </c:pt>
                <c:pt idx="807">
                  <c:v>21.502800000000001</c:v>
                </c:pt>
                <c:pt idx="808">
                  <c:v>20.668600000000001</c:v>
                </c:pt>
                <c:pt idx="809">
                  <c:v>19.409199999999998</c:v>
                </c:pt>
                <c:pt idx="810">
                  <c:v>20.022600000000001</c:v>
                </c:pt>
                <c:pt idx="811">
                  <c:v>19.261700000000001</c:v>
                </c:pt>
                <c:pt idx="812">
                  <c:v>18.893699999999999</c:v>
                </c:pt>
                <c:pt idx="813">
                  <c:v>17.982199999999999</c:v>
                </c:pt>
                <c:pt idx="814">
                  <c:v>23.2254</c:v>
                </c:pt>
                <c:pt idx="815">
                  <c:v>27.1998</c:v>
                </c:pt>
                <c:pt idx="816">
                  <c:v>27.9895</c:v>
                </c:pt>
                <c:pt idx="817">
                  <c:v>26.1724</c:v>
                </c:pt>
                <c:pt idx="818">
                  <c:v>23.1845</c:v>
                </c:pt>
                <c:pt idx="819">
                  <c:v>23.8047</c:v>
                </c:pt>
                <c:pt idx="820">
                  <c:v>22.324200000000001</c:v>
                </c:pt>
                <c:pt idx="821">
                  <c:v>17.157699999999998</c:v>
                </c:pt>
                <c:pt idx="822">
                  <c:v>20.1464</c:v>
                </c:pt>
                <c:pt idx="823">
                  <c:v>24.548100000000002</c:v>
                </c:pt>
                <c:pt idx="824">
                  <c:v>28.912600000000001</c:v>
                </c:pt>
                <c:pt idx="825">
                  <c:v>28.0839</c:v>
                </c:pt>
                <c:pt idx="826">
                  <c:v>27.881799999999998</c:v>
                </c:pt>
                <c:pt idx="827">
                  <c:v>25.885899999999999</c:v>
                </c:pt>
                <c:pt idx="828">
                  <c:v>26.821200000000001</c:v>
                </c:pt>
                <c:pt idx="829">
                  <c:v>28.537199999999999</c:v>
                </c:pt>
                <c:pt idx="830">
                  <c:v>29.161000000000001</c:v>
                </c:pt>
                <c:pt idx="831">
                  <c:v>28.8855</c:v>
                </c:pt>
                <c:pt idx="832">
                  <c:v>30.473700000000001</c:v>
                </c:pt>
                <c:pt idx="833">
                  <c:v>29.324300000000001</c:v>
                </c:pt>
                <c:pt idx="834">
                  <c:v>26.3994</c:v>
                </c:pt>
                <c:pt idx="835">
                  <c:v>24.928999999999998</c:v>
                </c:pt>
                <c:pt idx="836">
                  <c:v>25.3368</c:v>
                </c:pt>
                <c:pt idx="837">
                  <c:v>24.612400000000001</c:v>
                </c:pt>
                <c:pt idx="838">
                  <c:v>23.2074</c:v>
                </c:pt>
                <c:pt idx="839">
                  <c:v>24.220300000000002</c:v>
                </c:pt>
                <c:pt idx="840">
                  <c:v>27.436599999999999</c:v>
                </c:pt>
                <c:pt idx="841">
                  <c:v>27.586200000000002</c:v>
                </c:pt>
                <c:pt idx="842">
                  <c:v>28.400099999999998</c:v>
                </c:pt>
                <c:pt idx="843">
                  <c:v>28.8094</c:v>
                </c:pt>
                <c:pt idx="844">
                  <c:v>27.6874</c:v>
                </c:pt>
                <c:pt idx="845">
                  <c:v>23.685700000000001</c:v>
                </c:pt>
                <c:pt idx="846">
                  <c:v>18.345600000000001</c:v>
                </c:pt>
                <c:pt idx="847">
                  <c:v>23.200600000000001</c:v>
                </c:pt>
                <c:pt idx="848">
                  <c:v>26.811499999999999</c:v>
                </c:pt>
                <c:pt idx="849">
                  <c:v>26.761800000000001</c:v>
                </c:pt>
                <c:pt idx="850">
                  <c:v>23.453099999999999</c:v>
                </c:pt>
                <c:pt idx="851">
                  <c:v>27.4315</c:v>
                </c:pt>
                <c:pt idx="852">
                  <c:v>28.078499999999998</c:v>
                </c:pt>
                <c:pt idx="853">
                  <c:v>25.828099999999999</c:v>
                </c:pt>
                <c:pt idx="854">
                  <c:v>24.363199999999999</c:v>
                </c:pt>
                <c:pt idx="855">
                  <c:v>25.212599999999998</c:v>
                </c:pt>
                <c:pt idx="856">
                  <c:v>25.581700000000001</c:v>
                </c:pt>
                <c:pt idx="857">
                  <c:v>25.575099999999999</c:v>
                </c:pt>
                <c:pt idx="858">
                  <c:v>27.498200000000001</c:v>
                </c:pt>
                <c:pt idx="859">
                  <c:v>28.198799999999999</c:v>
                </c:pt>
                <c:pt idx="860">
                  <c:v>27.542400000000001</c:v>
                </c:pt>
                <c:pt idx="861">
                  <c:v>28.005800000000001</c:v>
                </c:pt>
                <c:pt idx="862">
                  <c:v>26.607199999999999</c:v>
                </c:pt>
                <c:pt idx="863">
                  <c:v>25.291</c:v>
                </c:pt>
                <c:pt idx="864">
                  <c:v>26.608499999999999</c:v>
                </c:pt>
                <c:pt idx="865">
                  <c:v>26.7303</c:v>
                </c:pt>
                <c:pt idx="866">
                  <c:v>25.851099999999999</c:v>
                </c:pt>
                <c:pt idx="867">
                  <c:v>24.438800000000001</c:v>
                </c:pt>
                <c:pt idx="868">
                  <c:v>21.906099999999999</c:v>
                </c:pt>
                <c:pt idx="869">
                  <c:v>24.440200000000001</c:v>
                </c:pt>
                <c:pt idx="870">
                  <c:v>23.042100000000001</c:v>
                </c:pt>
                <c:pt idx="871">
                  <c:v>24.971399999999999</c:v>
                </c:pt>
                <c:pt idx="872">
                  <c:v>23.646100000000001</c:v>
                </c:pt>
                <c:pt idx="873">
                  <c:v>24.554300000000001</c:v>
                </c:pt>
                <c:pt idx="874">
                  <c:v>22.0915</c:v>
                </c:pt>
                <c:pt idx="875">
                  <c:v>20.308</c:v>
                </c:pt>
                <c:pt idx="876">
                  <c:v>21.326699999999999</c:v>
                </c:pt>
                <c:pt idx="877">
                  <c:v>22.030799999999999</c:v>
                </c:pt>
                <c:pt idx="878">
                  <c:v>23.198899999999998</c:v>
                </c:pt>
                <c:pt idx="879">
                  <c:v>25.026700000000002</c:v>
                </c:pt>
                <c:pt idx="880">
                  <c:v>24.6495</c:v>
                </c:pt>
                <c:pt idx="881">
                  <c:v>23.635100000000001</c:v>
                </c:pt>
                <c:pt idx="882">
                  <c:v>21.5092</c:v>
                </c:pt>
                <c:pt idx="883">
                  <c:v>25.024100000000001</c:v>
                </c:pt>
                <c:pt idx="884">
                  <c:v>24.930099999999999</c:v>
                </c:pt>
                <c:pt idx="885">
                  <c:v>22.159300000000002</c:v>
                </c:pt>
                <c:pt idx="886">
                  <c:v>23.193300000000001</c:v>
                </c:pt>
                <c:pt idx="887">
                  <c:v>26.522500000000001</c:v>
                </c:pt>
                <c:pt idx="888">
                  <c:v>27.943300000000001</c:v>
                </c:pt>
                <c:pt idx="889">
                  <c:v>25.988700000000001</c:v>
                </c:pt>
                <c:pt idx="890">
                  <c:v>25.5626</c:v>
                </c:pt>
                <c:pt idx="891">
                  <c:v>26.334299999999999</c:v>
                </c:pt>
                <c:pt idx="892">
                  <c:v>26.303100000000001</c:v>
                </c:pt>
                <c:pt idx="893">
                  <c:v>26.4331</c:v>
                </c:pt>
                <c:pt idx="894">
                  <c:v>26.3218</c:v>
                </c:pt>
                <c:pt idx="895">
                  <c:v>22.5364</c:v>
                </c:pt>
                <c:pt idx="896">
                  <c:v>18.6952</c:v>
                </c:pt>
                <c:pt idx="897">
                  <c:v>16.822700000000001</c:v>
                </c:pt>
                <c:pt idx="898">
                  <c:v>17.511199999999999</c:v>
                </c:pt>
                <c:pt idx="899">
                  <c:v>19.186699999999998</c:v>
                </c:pt>
                <c:pt idx="900">
                  <c:v>20.122</c:v>
                </c:pt>
                <c:pt idx="901">
                  <c:v>21.441400000000002</c:v>
                </c:pt>
                <c:pt idx="902">
                  <c:v>19.286899999999999</c:v>
                </c:pt>
                <c:pt idx="903">
                  <c:v>18.790700000000001</c:v>
                </c:pt>
                <c:pt idx="904">
                  <c:v>19.808700000000002</c:v>
                </c:pt>
                <c:pt idx="905">
                  <c:v>20.0076</c:v>
                </c:pt>
                <c:pt idx="906">
                  <c:v>15.1617</c:v>
                </c:pt>
                <c:pt idx="907">
                  <c:v>15.260999999999999</c:v>
                </c:pt>
                <c:pt idx="908">
                  <c:v>18.404399999999999</c:v>
                </c:pt>
                <c:pt idx="909">
                  <c:v>21.3401</c:v>
                </c:pt>
                <c:pt idx="910">
                  <c:v>14.956300000000001</c:v>
                </c:pt>
                <c:pt idx="911">
                  <c:v>14.952999999999999</c:v>
                </c:pt>
                <c:pt idx="912">
                  <c:v>15.0341</c:v>
                </c:pt>
                <c:pt idx="913">
                  <c:v>20.4895</c:v>
                </c:pt>
                <c:pt idx="914">
                  <c:v>22.602499999999999</c:v>
                </c:pt>
                <c:pt idx="915">
                  <c:v>20.519400000000001</c:v>
                </c:pt>
                <c:pt idx="916">
                  <c:v>15.6313</c:v>
                </c:pt>
                <c:pt idx="917">
                  <c:v>14.625999999999999</c:v>
                </c:pt>
              </c:numCache>
            </c:numRef>
          </c:xVal>
          <c:yVal>
            <c:numRef>
              <c:f>Sheet1!$E$2:$E$919</c:f>
              <c:numCache>
                <c:formatCode>General</c:formatCode>
                <c:ptCount val="918"/>
                <c:pt idx="0">
                  <c:v>754819.10100000002</c:v>
                </c:pt>
                <c:pt idx="1">
                  <c:v>764225.505</c:v>
                </c:pt>
                <c:pt idx="2">
                  <c:v>735523.57400000002</c:v>
                </c:pt>
                <c:pt idx="3">
                  <c:v>716885.91599999997</c:v>
                </c:pt>
                <c:pt idx="4">
                  <c:v>676348.52599999995</c:v>
                </c:pt>
                <c:pt idx="5">
                  <c:v>629544.15599999996</c:v>
                </c:pt>
                <c:pt idx="6">
                  <c:v>729319.54399999999</c:v>
                </c:pt>
                <c:pt idx="7">
                  <c:v>759862.04399999999</c:v>
                </c:pt>
                <c:pt idx="8">
                  <c:v>787285.44700000004</c:v>
                </c:pt>
                <c:pt idx="9">
                  <c:v>814632.91899999999</c:v>
                </c:pt>
                <c:pt idx="10">
                  <c:v>819764.75800000003</c:v>
                </c:pt>
                <c:pt idx="11">
                  <c:v>718996.19</c:v>
                </c:pt>
                <c:pt idx="12">
                  <c:v>625598.35900000005</c:v>
                </c:pt>
                <c:pt idx="13">
                  <c:v>742460.37600000005</c:v>
                </c:pt>
                <c:pt idx="14">
                  <c:v>786064.84699999995</c:v>
                </c:pt>
                <c:pt idx="15">
                  <c:v>744996.723</c:v>
                </c:pt>
                <c:pt idx="16">
                  <c:v>693102.16500000004</c:v>
                </c:pt>
                <c:pt idx="17">
                  <c:v>664011.25399999996</c:v>
                </c:pt>
                <c:pt idx="18">
                  <c:v>610163.63500000001</c:v>
                </c:pt>
                <c:pt idx="19">
                  <c:v>578540.92700000003</c:v>
                </c:pt>
                <c:pt idx="20">
                  <c:v>683423.90800000005</c:v>
                </c:pt>
                <c:pt idx="21">
                  <c:v>711182.04500000004</c:v>
                </c:pt>
                <c:pt idx="22">
                  <c:v>716835.64099999995</c:v>
                </c:pt>
                <c:pt idx="23">
                  <c:v>754212.23199999996</c:v>
                </c:pt>
                <c:pt idx="24">
                  <c:v>759220.28</c:v>
                </c:pt>
                <c:pt idx="25">
                  <c:v>678758.45799999998</c:v>
                </c:pt>
                <c:pt idx="26">
                  <c:v>661216.29500000004</c:v>
                </c:pt>
                <c:pt idx="27">
                  <c:v>666281.97199999995</c:v>
                </c:pt>
                <c:pt idx="28">
                  <c:v>749580.36100000003</c:v>
                </c:pt>
                <c:pt idx="29">
                  <c:v>802157.43299999996</c:v>
                </c:pt>
                <c:pt idx="30">
                  <c:v>854905.75800000003</c:v>
                </c:pt>
                <c:pt idx="31">
                  <c:v>878633.39199999999</c:v>
                </c:pt>
                <c:pt idx="32">
                  <c:v>804268.36600000004</c:v>
                </c:pt>
                <c:pt idx="33">
                  <c:v>696318.41399999999</c:v>
                </c:pt>
                <c:pt idx="34">
                  <c:v>757575.40800000005</c:v>
                </c:pt>
                <c:pt idx="35">
                  <c:v>757847.58400000003</c:v>
                </c:pt>
                <c:pt idx="36">
                  <c:v>732139.52500000002</c:v>
                </c:pt>
                <c:pt idx="37">
                  <c:v>812797.96</c:v>
                </c:pt>
                <c:pt idx="38">
                  <c:v>922415.72699999996</c:v>
                </c:pt>
                <c:pt idx="39">
                  <c:v>801790.11199999996</c:v>
                </c:pt>
                <c:pt idx="40">
                  <c:v>713617.40599999996</c:v>
                </c:pt>
                <c:pt idx="41">
                  <c:v>835464.11800000002</c:v>
                </c:pt>
                <c:pt idx="42">
                  <c:v>865828.81499999994</c:v>
                </c:pt>
                <c:pt idx="43">
                  <c:v>828471.56200000003</c:v>
                </c:pt>
                <c:pt idx="44">
                  <c:v>792084.10699999996</c:v>
                </c:pt>
                <c:pt idx="45">
                  <c:v>799968.45700000005</c:v>
                </c:pt>
                <c:pt idx="46">
                  <c:v>770671.13100000005</c:v>
                </c:pt>
                <c:pt idx="47">
                  <c:v>811351.81</c:v>
                </c:pt>
                <c:pt idx="48">
                  <c:v>981216.79</c:v>
                </c:pt>
                <c:pt idx="49">
                  <c:v>989541.86</c:v>
                </c:pt>
                <c:pt idx="50">
                  <c:v>897108.90300000005</c:v>
                </c:pt>
                <c:pt idx="51">
                  <c:v>855145.87</c:v>
                </c:pt>
                <c:pt idx="52">
                  <c:v>799165.86699999997</c:v>
                </c:pt>
                <c:pt idx="53">
                  <c:v>698614.96699999995</c:v>
                </c:pt>
                <c:pt idx="54">
                  <c:v>730704.57900000003</c:v>
                </c:pt>
                <c:pt idx="55">
                  <c:v>957218.00600000005</c:v>
                </c:pt>
                <c:pt idx="56">
                  <c:v>1065789.1089999999</c:v>
                </c:pt>
                <c:pt idx="57">
                  <c:v>1034500.23</c:v>
                </c:pt>
                <c:pt idx="58">
                  <c:v>1003217.711</c:v>
                </c:pt>
                <c:pt idx="59">
                  <c:v>885864.51</c:v>
                </c:pt>
                <c:pt idx="60">
                  <c:v>784645.87100000004</c:v>
                </c:pt>
                <c:pt idx="61">
                  <c:v>721192.74199999997</c:v>
                </c:pt>
                <c:pt idx="62">
                  <c:v>759861.772</c:v>
                </c:pt>
                <c:pt idx="63">
                  <c:v>769465.34</c:v>
                </c:pt>
                <c:pt idx="64">
                  <c:v>730868.86800000002</c:v>
                </c:pt>
                <c:pt idx="65">
                  <c:v>852630.54299999995</c:v>
                </c:pt>
                <c:pt idx="66">
                  <c:v>911308.53700000001</c:v>
                </c:pt>
                <c:pt idx="67">
                  <c:v>862005.70600000001</c:v>
                </c:pt>
                <c:pt idx="68">
                  <c:v>888513.00800000003</c:v>
                </c:pt>
                <c:pt idx="69">
                  <c:v>1021030.596</c:v>
                </c:pt>
                <c:pt idx="70">
                  <c:v>1025244.245</c:v>
                </c:pt>
                <c:pt idx="71">
                  <c:v>951352.13</c:v>
                </c:pt>
                <c:pt idx="72">
                  <c:v>880656.022</c:v>
                </c:pt>
                <c:pt idx="73">
                  <c:v>856902.07499999995</c:v>
                </c:pt>
                <c:pt idx="74">
                  <c:v>826078.63800000004</c:v>
                </c:pt>
                <c:pt idx="75">
                  <c:v>859591.54700000002</c:v>
                </c:pt>
                <c:pt idx="76">
                  <c:v>976066.31700000004</c:v>
                </c:pt>
                <c:pt idx="77">
                  <c:v>1003333.643</c:v>
                </c:pt>
                <c:pt idx="78">
                  <c:v>1018799.852</c:v>
                </c:pt>
                <c:pt idx="79">
                  <c:v>998179.451</c:v>
                </c:pt>
                <c:pt idx="80">
                  <c:v>902386.85499999998</c:v>
                </c:pt>
                <c:pt idx="81">
                  <c:v>743957.16599999997</c:v>
                </c:pt>
                <c:pt idx="82">
                  <c:v>744242.03200000001</c:v>
                </c:pt>
                <c:pt idx="83">
                  <c:v>833432.45600000001</c:v>
                </c:pt>
                <c:pt idx="84">
                  <c:v>845937.68700000003</c:v>
                </c:pt>
                <c:pt idx="85">
                  <c:v>904942.245</c:v>
                </c:pt>
                <c:pt idx="86">
                  <c:v>972433.99399999995</c:v>
                </c:pt>
                <c:pt idx="87">
                  <c:v>971088.70400000003</c:v>
                </c:pt>
                <c:pt idx="88">
                  <c:v>907056.72699999996</c:v>
                </c:pt>
                <c:pt idx="89">
                  <c:v>880156.19099999999</c:v>
                </c:pt>
                <c:pt idx="90">
                  <c:v>948228.26899999997</c:v>
                </c:pt>
                <c:pt idx="91">
                  <c:v>995445.94799999997</c:v>
                </c:pt>
                <c:pt idx="92">
                  <c:v>1020466.4350000001</c:v>
                </c:pt>
                <c:pt idx="93">
                  <c:v>1055651.2830000001</c:v>
                </c:pt>
                <c:pt idx="94">
                  <c:v>1036637.488</c:v>
                </c:pt>
                <c:pt idx="95">
                  <c:v>958055.05500000005</c:v>
                </c:pt>
                <c:pt idx="96">
                  <c:v>889047.06499999994</c:v>
                </c:pt>
                <c:pt idx="97">
                  <c:v>1026886.267</c:v>
                </c:pt>
                <c:pt idx="98">
                  <c:v>1066412.9310000001</c:v>
                </c:pt>
                <c:pt idx="99">
                  <c:v>1074131.0149999999</c:v>
                </c:pt>
                <c:pt idx="100">
                  <c:v>1047726.188</c:v>
                </c:pt>
                <c:pt idx="101">
                  <c:v>998141.03799999994</c:v>
                </c:pt>
                <c:pt idx="102">
                  <c:v>830388.16200000001</c:v>
                </c:pt>
                <c:pt idx="103">
                  <c:v>846973.56</c:v>
                </c:pt>
                <c:pt idx="104">
                  <c:v>958779.20900000003</c:v>
                </c:pt>
                <c:pt idx="105">
                  <c:v>905435.77399999998</c:v>
                </c:pt>
                <c:pt idx="106">
                  <c:v>944676.00300000003</c:v>
                </c:pt>
                <c:pt idx="107">
                  <c:v>1023086.754</c:v>
                </c:pt>
                <c:pt idx="108">
                  <c:v>972179.39199999999</c:v>
                </c:pt>
                <c:pt idx="109">
                  <c:v>777532.90599999996</c:v>
                </c:pt>
                <c:pt idx="110">
                  <c:v>762757.47699999996</c:v>
                </c:pt>
                <c:pt idx="111">
                  <c:v>878743.973</c:v>
                </c:pt>
                <c:pt idx="112">
                  <c:v>874979.58499999996</c:v>
                </c:pt>
                <c:pt idx="113">
                  <c:v>877838.28500000003</c:v>
                </c:pt>
                <c:pt idx="114">
                  <c:v>905925.67200000002</c:v>
                </c:pt>
                <c:pt idx="115">
                  <c:v>954955.05799999996</c:v>
                </c:pt>
                <c:pt idx="116">
                  <c:v>966984.06499999994</c:v>
                </c:pt>
                <c:pt idx="117">
                  <c:v>877910.24399999995</c:v>
                </c:pt>
                <c:pt idx="118">
                  <c:v>912922.48400000005</c:v>
                </c:pt>
                <c:pt idx="119">
                  <c:v>959905.375</c:v>
                </c:pt>
                <c:pt idx="120">
                  <c:v>984129.29200000002</c:v>
                </c:pt>
                <c:pt idx="121">
                  <c:v>941097.02500000002</c:v>
                </c:pt>
                <c:pt idx="122">
                  <c:v>875702.65</c:v>
                </c:pt>
                <c:pt idx="123">
                  <c:v>718291.16500000004</c:v>
                </c:pt>
                <c:pt idx="124">
                  <c:v>685910.78</c:v>
                </c:pt>
                <c:pt idx="125">
                  <c:v>774798.18799999997</c:v>
                </c:pt>
                <c:pt idx="126">
                  <c:v>896259.09600000002</c:v>
                </c:pt>
                <c:pt idx="127">
                  <c:v>912165.03599999996</c:v>
                </c:pt>
                <c:pt idx="128">
                  <c:v>932787.24</c:v>
                </c:pt>
                <c:pt idx="129">
                  <c:v>972207.598</c:v>
                </c:pt>
                <c:pt idx="130">
                  <c:v>875421.93700000003</c:v>
                </c:pt>
                <c:pt idx="131">
                  <c:v>852540.12600000005</c:v>
                </c:pt>
                <c:pt idx="132">
                  <c:v>921507.21900000004</c:v>
                </c:pt>
                <c:pt idx="133">
                  <c:v>877837.09400000004</c:v>
                </c:pt>
                <c:pt idx="134">
                  <c:v>818968.65300000005</c:v>
                </c:pt>
                <c:pt idx="135">
                  <c:v>807999.201</c:v>
                </c:pt>
                <c:pt idx="136">
                  <c:v>783322.66399999999</c:v>
                </c:pt>
                <c:pt idx="137">
                  <c:v>625983.40800000005</c:v>
                </c:pt>
                <c:pt idx="138">
                  <c:v>568432.23300000001</c:v>
                </c:pt>
                <c:pt idx="139">
                  <c:v>693883.26599999995</c:v>
                </c:pt>
                <c:pt idx="140">
                  <c:v>718997.20200000005</c:v>
                </c:pt>
                <c:pt idx="141">
                  <c:v>761314.31299999997</c:v>
                </c:pt>
                <c:pt idx="142">
                  <c:v>768292.45700000005</c:v>
                </c:pt>
                <c:pt idx="143">
                  <c:v>794882.54500000004</c:v>
                </c:pt>
                <c:pt idx="144">
                  <c:v>785864.51399999997</c:v>
                </c:pt>
                <c:pt idx="145">
                  <c:v>751170.79</c:v>
                </c:pt>
                <c:pt idx="146">
                  <c:v>845492.16899999999</c:v>
                </c:pt>
                <c:pt idx="147">
                  <c:v>896120.24300000002</c:v>
                </c:pt>
                <c:pt idx="148">
                  <c:v>886629.69</c:v>
                </c:pt>
                <c:pt idx="149">
                  <c:v>871908.43299999996</c:v>
                </c:pt>
                <c:pt idx="150">
                  <c:v>788664.99199999997</c:v>
                </c:pt>
                <c:pt idx="151">
                  <c:v>657183.70900000003</c:v>
                </c:pt>
                <c:pt idx="152">
                  <c:v>651557.47499999998</c:v>
                </c:pt>
                <c:pt idx="153">
                  <c:v>669646.44900000002</c:v>
                </c:pt>
                <c:pt idx="154">
                  <c:v>645128.83499999996</c:v>
                </c:pt>
                <c:pt idx="155">
                  <c:v>553219.04200000002</c:v>
                </c:pt>
                <c:pt idx="156">
                  <c:v>529911.25</c:v>
                </c:pt>
                <c:pt idx="157">
                  <c:v>657708.18200000003</c:v>
                </c:pt>
                <c:pt idx="158">
                  <c:v>670046.16200000001</c:v>
                </c:pt>
                <c:pt idx="159">
                  <c:v>688704.47900000005</c:v>
                </c:pt>
                <c:pt idx="160">
                  <c:v>678023.728</c:v>
                </c:pt>
                <c:pt idx="161">
                  <c:v>644264.29799999995</c:v>
                </c:pt>
                <c:pt idx="162">
                  <c:v>558319.83299999998</c:v>
                </c:pt>
                <c:pt idx="163">
                  <c:v>528846.20400000003</c:v>
                </c:pt>
                <c:pt idx="164">
                  <c:v>647853.87600000005</c:v>
                </c:pt>
                <c:pt idx="165">
                  <c:v>656806.32700000005</c:v>
                </c:pt>
                <c:pt idx="166">
                  <c:v>651535.85900000005</c:v>
                </c:pt>
                <c:pt idx="167">
                  <c:v>658740.93599999999</c:v>
                </c:pt>
                <c:pt idx="168">
                  <c:v>644754.44700000004</c:v>
                </c:pt>
                <c:pt idx="169">
                  <c:v>567774.41099999996</c:v>
                </c:pt>
                <c:pt idx="170">
                  <c:v>532930.34</c:v>
                </c:pt>
                <c:pt idx="171">
                  <c:v>626428.68000000005</c:v>
                </c:pt>
                <c:pt idx="172">
                  <c:v>651234.66799999995</c:v>
                </c:pt>
                <c:pt idx="173">
                  <c:v>636628.68000000005</c:v>
                </c:pt>
                <c:pt idx="174">
                  <c:v>618941.42700000003</c:v>
                </c:pt>
                <c:pt idx="175">
                  <c:v>594052.72900000005</c:v>
                </c:pt>
                <c:pt idx="176">
                  <c:v>526861.728</c:v>
                </c:pt>
                <c:pt idx="177">
                  <c:v>490695.06300000002</c:v>
                </c:pt>
                <c:pt idx="178">
                  <c:v>550941.34199999995</c:v>
                </c:pt>
                <c:pt idx="179">
                  <c:v>681865.22499999998</c:v>
                </c:pt>
                <c:pt idx="180">
                  <c:v>632611.76</c:v>
                </c:pt>
                <c:pt idx="181">
                  <c:v>643235.71900000004</c:v>
                </c:pt>
                <c:pt idx="182">
                  <c:v>680499.36499999999</c:v>
                </c:pt>
                <c:pt idx="183">
                  <c:v>663037.31900000002</c:v>
                </c:pt>
                <c:pt idx="184">
                  <c:v>651325.80500000005</c:v>
                </c:pt>
                <c:pt idx="185">
                  <c:v>708824.853</c:v>
                </c:pt>
                <c:pt idx="186">
                  <c:v>702797.12300000002</c:v>
                </c:pt>
                <c:pt idx="187">
                  <c:v>777857.41</c:v>
                </c:pt>
                <c:pt idx="188">
                  <c:v>854942.16599999997</c:v>
                </c:pt>
                <c:pt idx="189">
                  <c:v>901579.79299999995</c:v>
                </c:pt>
                <c:pt idx="190">
                  <c:v>901214.22</c:v>
                </c:pt>
                <c:pt idx="191">
                  <c:v>947653.24</c:v>
                </c:pt>
                <c:pt idx="192">
                  <c:v>1055261.8999999999</c:v>
                </c:pt>
                <c:pt idx="193">
                  <c:v>1023153.51</c:v>
                </c:pt>
                <c:pt idx="194">
                  <c:v>938013.75800000003</c:v>
                </c:pt>
                <c:pt idx="195">
                  <c:v>943955.53</c:v>
                </c:pt>
                <c:pt idx="196">
                  <c:v>914762.84100000001</c:v>
                </c:pt>
                <c:pt idx="197">
                  <c:v>827379.68700000003</c:v>
                </c:pt>
                <c:pt idx="198">
                  <c:v>789574.85900000005</c:v>
                </c:pt>
                <c:pt idx="199">
                  <c:v>867784.12600000005</c:v>
                </c:pt>
                <c:pt idx="200">
                  <c:v>792291.86699999997</c:v>
                </c:pt>
                <c:pt idx="201">
                  <c:v>744942.36600000004</c:v>
                </c:pt>
                <c:pt idx="202">
                  <c:v>757718.054</c:v>
                </c:pt>
                <c:pt idx="203">
                  <c:v>780366.33100000001</c:v>
                </c:pt>
                <c:pt idx="204">
                  <c:v>774728.42200000002</c:v>
                </c:pt>
                <c:pt idx="205">
                  <c:v>774455.28399999999</c:v>
                </c:pt>
                <c:pt idx="206">
                  <c:v>885386.40099999995</c:v>
                </c:pt>
                <c:pt idx="207">
                  <c:v>877146.77899999998</c:v>
                </c:pt>
                <c:pt idx="208">
                  <c:v>909173.93</c:v>
                </c:pt>
                <c:pt idx="209">
                  <c:v>978622.19</c:v>
                </c:pt>
                <c:pt idx="210">
                  <c:v>988410.47900000005</c:v>
                </c:pt>
                <c:pt idx="211">
                  <c:v>918746.69400000002</c:v>
                </c:pt>
                <c:pt idx="212">
                  <c:v>846755.82499999995</c:v>
                </c:pt>
                <c:pt idx="213">
                  <c:v>873811.39599999995</c:v>
                </c:pt>
                <c:pt idx="214">
                  <c:v>834873.353</c:v>
                </c:pt>
                <c:pt idx="215">
                  <c:v>841177.37600000005</c:v>
                </c:pt>
                <c:pt idx="216">
                  <c:v>843259.12</c:v>
                </c:pt>
                <c:pt idx="217">
                  <c:v>714263.44700000004</c:v>
                </c:pt>
                <c:pt idx="218">
                  <c:v>709730.23499999999</c:v>
                </c:pt>
                <c:pt idx="219">
                  <c:v>757462.73499999999</c:v>
                </c:pt>
                <c:pt idx="220">
                  <c:v>940990.41599999997</c:v>
                </c:pt>
                <c:pt idx="221">
                  <c:v>986741.375</c:v>
                </c:pt>
                <c:pt idx="222">
                  <c:v>942810.47400000005</c:v>
                </c:pt>
                <c:pt idx="223">
                  <c:v>929580.93599999999</c:v>
                </c:pt>
                <c:pt idx="224">
                  <c:v>931437.78700000001</c:v>
                </c:pt>
                <c:pt idx="225">
                  <c:v>897866.79500000004</c:v>
                </c:pt>
                <c:pt idx="226">
                  <c:v>838257.25</c:v>
                </c:pt>
                <c:pt idx="227">
                  <c:v>892002.853</c:v>
                </c:pt>
                <c:pt idx="228">
                  <c:v>941609.62600000005</c:v>
                </c:pt>
                <c:pt idx="229">
                  <c:v>976335.96900000004</c:v>
                </c:pt>
                <c:pt idx="230">
                  <c:v>1004689.576</c:v>
                </c:pt>
                <c:pt idx="231">
                  <c:v>1015790.6090000001</c:v>
                </c:pt>
                <c:pt idx="232">
                  <c:v>982920.33600000001</c:v>
                </c:pt>
                <c:pt idx="233">
                  <c:v>980931.43299999996</c:v>
                </c:pt>
                <c:pt idx="234">
                  <c:v>1048666.3019999999</c:v>
                </c:pt>
                <c:pt idx="235">
                  <c:v>1025232.367</c:v>
                </c:pt>
                <c:pt idx="236">
                  <c:v>928420.34699999995</c:v>
                </c:pt>
                <c:pt idx="237">
                  <c:v>875317.58100000001</c:v>
                </c:pt>
                <c:pt idx="238">
                  <c:v>845492.98100000003</c:v>
                </c:pt>
                <c:pt idx="239">
                  <c:v>837342.44900000002</c:v>
                </c:pt>
                <c:pt idx="240">
                  <c:v>822671.83</c:v>
                </c:pt>
                <c:pt idx="241">
                  <c:v>917055.61</c:v>
                </c:pt>
                <c:pt idx="242">
                  <c:v>981115.68400000001</c:v>
                </c:pt>
                <c:pt idx="243">
                  <c:v>999156.19700000004</c:v>
                </c:pt>
                <c:pt idx="244">
                  <c:v>972050.65300000005</c:v>
                </c:pt>
                <c:pt idx="245">
                  <c:v>965693.32900000003</c:v>
                </c:pt>
                <c:pt idx="246">
                  <c:v>854028.255</c:v>
                </c:pt>
                <c:pt idx="247">
                  <c:v>784281.15399999998</c:v>
                </c:pt>
                <c:pt idx="248">
                  <c:v>870279.45799999998</c:v>
                </c:pt>
                <c:pt idx="249">
                  <c:v>895521.14500000002</c:v>
                </c:pt>
                <c:pt idx="250">
                  <c:v>933854.51800000004</c:v>
                </c:pt>
                <c:pt idx="251">
                  <c:v>879570.49800000002</c:v>
                </c:pt>
                <c:pt idx="252">
                  <c:v>833368.94400000002</c:v>
                </c:pt>
                <c:pt idx="253">
                  <c:v>733326.28</c:v>
                </c:pt>
                <c:pt idx="254">
                  <c:v>700764.09499999997</c:v>
                </c:pt>
                <c:pt idx="255">
                  <c:v>738777.10400000005</c:v>
                </c:pt>
                <c:pt idx="256">
                  <c:v>767780.18</c:v>
                </c:pt>
                <c:pt idx="257">
                  <c:v>785629.86899999995</c:v>
                </c:pt>
                <c:pt idx="258">
                  <c:v>798045.18799999997</c:v>
                </c:pt>
                <c:pt idx="259">
                  <c:v>776683.076</c:v>
                </c:pt>
                <c:pt idx="260">
                  <c:v>722571.93700000003</c:v>
                </c:pt>
                <c:pt idx="261">
                  <c:v>719946.35499999998</c:v>
                </c:pt>
                <c:pt idx="262">
                  <c:v>846376.66299999994</c:v>
                </c:pt>
                <c:pt idx="263">
                  <c:v>875896.65300000005</c:v>
                </c:pt>
                <c:pt idx="264">
                  <c:v>811011.34299999999</c:v>
                </c:pt>
                <c:pt idx="265">
                  <c:v>807701.88899999997</c:v>
                </c:pt>
                <c:pt idx="266">
                  <c:v>815903.64099999995</c:v>
                </c:pt>
                <c:pt idx="267">
                  <c:v>783430.65800000005</c:v>
                </c:pt>
                <c:pt idx="268">
                  <c:v>769390.10400000005</c:v>
                </c:pt>
                <c:pt idx="269">
                  <c:v>796829.41799999995</c:v>
                </c:pt>
                <c:pt idx="270">
                  <c:v>735834.37300000002</c:v>
                </c:pt>
                <c:pt idx="271">
                  <c:v>724790.48499999999</c:v>
                </c:pt>
                <c:pt idx="272">
                  <c:v>725451.96</c:v>
                </c:pt>
                <c:pt idx="273">
                  <c:v>753635.56200000003</c:v>
                </c:pt>
                <c:pt idx="274">
                  <c:v>762443.06900000002</c:v>
                </c:pt>
                <c:pt idx="275">
                  <c:v>736932.36300000001</c:v>
                </c:pt>
                <c:pt idx="276">
                  <c:v>746968.93099999998</c:v>
                </c:pt>
                <c:pt idx="277">
                  <c:v>854390.64199999999</c:v>
                </c:pt>
                <c:pt idx="278">
                  <c:v>901759.598</c:v>
                </c:pt>
                <c:pt idx="279">
                  <c:v>902030.28099999996</c:v>
                </c:pt>
                <c:pt idx="280">
                  <c:v>867358.66299999994</c:v>
                </c:pt>
                <c:pt idx="281">
                  <c:v>748907.78799999994</c:v>
                </c:pt>
                <c:pt idx="282">
                  <c:v>692251.93900000001</c:v>
                </c:pt>
                <c:pt idx="283">
                  <c:v>761242.08900000004</c:v>
                </c:pt>
                <c:pt idx="284">
                  <c:v>744620.08400000003</c:v>
                </c:pt>
                <c:pt idx="285">
                  <c:v>689990.625</c:v>
                </c:pt>
                <c:pt idx="286">
                  <c:v>686636.82900000003</c:v>
                </c:pt>
                <c:pt idx="287">
                  <c:v>689438.43500000006</c:v>
                </c:pt>
                <c:pt idx="288">
                  <c:v>740809.82400000002</c:v>
                </c:pt>
                <c:pt idx="289">
                  <c:v>785148.81200000003</c:v>
                </c:pt>
                <c:pt idx="290">
                  <c:v>805442.78200000001</c:v>
                </c:pt>
                <c:pt idx="291">
                  <c:v>666367.48600000003</c:v>
                </c:pt>
                <c:pt idx="292">
                  <c:v>646325.89800000004</c:v>
                </c:pt>
                <c:pt idx="293">
                  <c:v>647925.14</c:v>
                </c:pt>
                <c:pt idx="294">
                  <c:v>608346.99199999997</c:v>
                </c:pt>
                <c:pt idx="295">
                  <c:v>562860.44999999995</c:v>
                </c:pt>
                <c:pt idx="296">
                  <c:v>573231.147</c:v>
                </c:pt>
                <c:pt idx="297">
                  <c:v>689324.80700000003</c:v>
                </c:pt>
                <c:pt idx="298">
                  <c:v>697518.06</c:v>
                </c:pt>
                <c:pt idx="299">
                  <c:v>685586.02300000004</c:v>
                </c:pt>
                <c:pt idx="300">
                  <c:v>694397.10800000001</c:v>
                </c:pt>
                <c:pt idx="301">
                  <c:v>683545.31799999997</c:v>
                </c:pt>
                <c:pt idx="302">
                  <c:v>663936.46600000001</c:v>
                </c:pt>
                <c:pt idx="303">
                  <c:v>635530.58700000006</c:v>
                </c:pt>
                <c:pt idx="304">
                  <c:v>686346.71799999999</c:v>
                </c:pt>
                <c:pt idx="305">
                  <c:v>647933.37100000004</c:v>
                </c:pt>
                <c:pt idx="306">
                  <c:v>615399.43999999994</c:v>
                </c:pt>
                <c:pt idx="307">
                  <c:v>578591.71299999999</c:v>
                </c:pt>
                <c:pt idx="308">
                  <c:v>552738.78500000003</c:v>
                </c:pt>
                <c:pt idx="309">
                  <c:v>591983.53200000001</c:v>
                </c:pt>
                <c:pt idx="310">
                  <c:v>577582.44499999995</c:v>
                </c:pt>
                <c:pt idx="311">
                  <c:v>600104.16</c:v>
                </c:pt>
                <c:pt idx="312">
                  <c:v>619676.30000000005</c:v>
                </c:pt>
                <c:pt idx="313">
                  <c:v>630273.98</c:v>
                </c:pt>
                <c:pt idx="314">
                  <c:v>587103.48199999996</c:v>
                </c:pt>
                <c:pt idx="315">
                  <c:v>493007.62199999997</c:v>
                </c:pt>
                <c:pt idx="316">
                  <c:v>571733.87</c:v>
                </c:pt>
                <c:pt idx="317">
                  <c:v>576817.85</c:v>
                </c:pt>
                <c:pt idx="318">
                  <c:v>568081.84400000004</c:v>
                </c:pt>
                <c:pt idx="319">
                  <c:v>593010.30700000003</c:v>
                </c:pt>
                <c:pt idx="320">
                  <c:v>629259.51899999997</c:v>
                </c:pt>
                <c:pt idx="321">
                  <c:v>563149.97199999995</c:v>
                </c:pt>
                <c:pt idx="322">
                  <c:v>490412.19199999998</c:v>
                </c:pt>
                <c:pt idx="323">
                  <c:v>560954.897</c:v>
                </c:pt>
                <c:pt idx="324">
                  <c:v>596324.97100000002</c:v>
                </c:pt>
                <c:pt idx="325">
                  <c:v>642649.23300000001</c:v>
                </c:pt>
                <c:pt idx="326">
                  <c:v>660371.67799999996</c:v>
                </c:pt>
                <c:pt idx="327">
                  <c:v>684085.28500000003</c:v>
                </c:pt>
                <c:pt idx="328">
                  <c:v>639425.33700000006</c:v>
                </c:pt>
                <c:pt idx="329">
                  <c:v>601381.973</c:v>
                </c:pt>
                <c:pt idx="330">
                  <c:v>595829.88300000003</c:v>
                </c:pt>
                <c:pt idx="331">
                  <c:v>639208.78300000005</c:v>
                </c:pt>
                <c:pt idx="332">
                  <c:v>645111.26899999997</c:v>
                </c:pt>
                <c:pt idx="333">
                  <c:v>648145.85400000005</c:v>
                </c:pt>
                <c:pt idx="334">
                  <c:v>630416.06799999997</c:v>
                </c:pt>
                <c:pt idx="335">
                  <c:v>531634.67000000004</c:v>
                </c:pt>
                <c:pt idx="336">
                  <c:v>519875.47399999999</c:v>
                </c:pt>
                <c:pt idx="337">
                  <c:v>600199.20200000005</c:v>
                </c:pt>
                <c:pt idx="338">
                  <c:v>686740.35</c:v>
                </c:pt>
                <c:pt idx="339">
                  <c:v>694499.39800000004</c:v>
                </c:pt>
                <c:pt idx="340">
                  <c:v>603124.62399999995</c:v>
                </c:pt>
                <c:pt idx="341">
                  <c:v>539658.52300000004</c:v>
                </c:pt>
                <c:pt idx="342">
                  <c:v>480619.81699999998</c:v>
                </c:pt>
                <c:pt idx="343">
                  <c:v>531653.20700000005</c:v>
                </c:pt>
                <c:pt idx="344">
                  <c:v>702155.82400000002</c:v>
                </c:pt>
                <c:pt idx="345">
                  <c:v>729625.86699999997</c:v>
                </c:pt>
                <c:pt idx="346">
                  <c:v>689332.56400000001</c:v>
                </c:pt>
                <c:pt idx="347">
                  <c:v>652785.22400000005</c:v>
                </c:pt>
                <c:pt idx="348">
                  <c:v>663668.17599999998</c:v>
                </c:pt>
                <c:pt idx="349">
                  <c:v>614455.72699999996</c:v>
                </c:pt>
                <c:pt idx="350">
                  <c:v>572014.62100000004</c:v>
                </c:pt>
                <c:pt idx="351">
                  <c:v>649543.24199999997</c:v>
                </c:pt>
                <c:pt idx="352">
                  <c:v>615661.59499999997</c:v>
                </c:pt>
                <c:pt idx="353">
                  <c:v>614549.16399999999</c:v>
                </c:pt>
                <c:pt idx="354">
                  <c:v>664961.59900000005</c:v>
                </c:pt>
                <c:pt idx="355">
                  <c:v>716015.50199999998</c:v>
                </c:pt>
                <c:pt idx="356">
                  <c:v>688091.34499999997</c:v>
                </c:pt>
                <c:pt idx="357">
                  <c:v>640053.36</c:v>
                </c:pt>
                <c:pt idx="358">
                  <c:v>761246.43200000003</c:v>
                </c:pt>
                <c:pt idx="359">
                  <c:v>818387.18599999999</c:v>
                </c:pt>
                <c:pt idx="360">
                  <c:v>852458.39199999999</c:v>
                </c:pt>
                <c:pt idx="361">
                  <c:v>875334.29399999999</c:v>
                </c:pt>
                <c:pt idx="362">
                  <c:v>842665.14899999998</c:v>
                </c:pt>
                <c:pt idx="363">
                  <c:v>691219.16799999995</c:v>
                </c:pt>
                <c:pt idx="364">
                  <c:v>620107.95900000003</c:v>
                </c:pt>
                <c:pt idx="365">
                  <c:v>705857.29399999999</c:v>
                </c:pt>
                <c:pt idx="366">
                  <c:v>668646.60699999996</c:v>
                </c:pt>
                <c:pt idx="367">
                  <c:v>689280.47699999996</c:v>
                </c:pt>
                <c:pt idx="368">
                  <c:v>673527.51699999999</c:v>
                </c:pt>
                <c:pt idx="369">
                  <c:v>578631.87</c:v>
                </c:pt>
                <c:pt idx="370">
                  <c:v>530752.77899999998</c:v>
                </c:pt>
                <c:pt idx="371">
                  <c:v>503826.55200000003</c:v>
                </c:pt>
                <c:pt idx="372">
                  <c:v>656102.09600000002</c:v>
                </c:pt>
                <c:pt idx="373">
                  <c:v>678579.87399999995</c:v>
                </c:pt>
                <c:pt idx="374">
                  <c:v>664218.46900000004</c:v>
                </c:pt>
                <c:pt idx="375">
                  <c:v>645882.19799999997</c:v>
                </c:pt>
                <c:pt idx="376">
                  <c:v>671891.77800000005</c:v>
                </c:pt>
                <c:pt idx="377">
                  <c:v>630549.38899999997</c:v>
                </c:pt>
                <c:pt idx="378">
                  <c:v>643568.73400000005</c:v>
                </c:pt>
                <c:pt idx="379">
                  <c:v>710165.61899999995</c:v>
                </c:pt>
                <c:pt idx="380">
                  <c:v>681997.31</c:v>
                </c:pt>
                <c:pt idx="381">
                  <c:v>744017.84100000001</c:v>
                </c:pt>
                <c:pt idx="382">
                  <c:v>839780.91500000004</c:v>
                </c:pt>
                <c:pt idx="383">
                  <c:v>768949.73300000001</c:v>
                </c:pt>
                <c:pt idx="384">
                  <c:v>647906.33200000005</c:v>
                </c:pt>
                <c:pt idx="385">
                  <c:v>615981.43000000005</c:v>
                </c:pt>
                <c:pt idx="386">
                  <c:v>714573.33900000004</c:v>
                </c:pt>
                <c:pt idx="387">
                  <c:v>710345.91399999999</c:v>
                </c:pt>
                <c:pt idx="388">
                  <c:v>763146.80099999998</c:v>
                </c:pt>
                <c:pt idx="389">
                  <c:v>767010.72</c:v>
                </c:pt>
                <c:pt idx="390">
                  <c:v>758749.05200000003</c:v>
                </c:pt>
                <c:pt idx="391">
                  <c:v>702408.49399999995</c:v>
                </c:pt>
                <c:pt idx="392">
                  <c:v>722326.82</c:v>
                </c:pt>
                <c:pt idx="393">
                  <c:v>840914.30099999998</c:v>
                </c:pt>
                <c:pt idx="394">
                  <c:v>878922.50399999996</c:v>
                </c:pt>
                <c:pt idx="395">
                  <c:v>864841.09100000001</c:v>
                </c:pt>
                <c:pt idx="396">
                  <c:v>843392.79500000004</c:v>
                </c:pt>
                <c:pt idx="397">
                  <c:v>821384.74300000002</c:v>
                </c:pt>
                <c:pt idx="398">
                  <c:v>708327.00800000003</c:v>
                </c:pt>
                <c:pt idx="399">
                  <c:v>654797.32200000004</c:v>
                </c:pt>
                <c:pt idx="400">
                  <c:v>794078.68099999998</c:v>
                </c:pt>
                <c:pt idx="401">
                  <c:v>837495.55599999998</c:v>
                </c:pt>
                <c:pt idx="402">
                  <c:v>835284.93500000006</c:v>
                </c:pt>
                <c:pt idx="403">
                  <c:v>744180.94299999997</c:v>
                </c:pt>
                <c:pt idx="404">
                  <c:v>692635.18500000006</c:v>
                </c:pt>
                <c:pt idx="405">
                  <c:v>704527.02899999998</c:v>
                </c:pt>
                <c:pt idx="406">
                  <c:v>811954.29500000004</c:v>
                </c:pt>
                <c:pt idx="407">
                  <c:v>955029.11899999995</c:v>
                </c:pt>
                <c:pt idx="408">
                  <c:v>953499.86499999999</c:v>
                </c:pt>
                <c:pt idx="409">
                  <c:v>878197.98300000001</c:v>
                </c:pt>
                <c:pt idx="410">
                  <c:v>833313.90399999998</c:v>
                </c:pt>
                <c:pt idx="411">
                  <c:v>826810.76</c:v>
                </c:pt>
                <c:pt idx="412">
                  <c:v>787949.69200000004</c:v>
                </c:pt>
                <c:pt idx="413">
                  <c:v>828351.91899999999</c:v>
                </c:pt>
                <c:pt idx="414">
                  <c:v>959578.58499999996</c:v>
                </c:pt>
                <c:pt idx="415">
                  <c:v>942593.11300000001</c:v>
                </c:pt>
                <c:pt idx="416">
                  <c:v>953671.924</c:v>
                </c:pt>
                <c:pt idx="417">
                  <c:v>968998.58400000003</c:v>
                </c:pt>
                <c:pt idx="418">
                  <c:v>903611.38</c:v>
                </c:pt>
                <c:pt idx="419">
                  <c:v>705441.66200000001</c:v>
                </c:pt>
                <c:pt idx="420">
                  <c:v>680405.93900000001</c:v>
                </c:pt>
                <c:pt idx="421">
                  <c:v>744578.63699999999</c:v>
                </c:pt>
                <c:pt idx="422">
                  <c:v>764972.80200000003</c:v>
                </c:pt>
                <c:pt idx="423">
                  <c:v>820438.78799999994</c:v>
                </c:pt>
                <c:pt idx="424">
                  <c:v>793092.179</c:v>
                </c:pt>
                <c:pt idx="425">
                  <c:v>689044.64</c:v>
                </c:pt>
                <c:pt idx="426">
                  <c:v>635070.90599999996</c:v>
                </c:pt>
                <c:pt idx="427">
                  <c:v>578865.73</c:v>
                </c:pt>
                <c:pt idx="428">
                  <c:v>541770.56799999997</c:v>
                </c:pt>
                <c:pt idx="429">
                  <c:v>539563.30799999996</c:v>
                </c:pt>
                <c:pt idx="430">
                  <c:v>514373.94699999999</c:v>
                </c:pt>
                <c:pt idx="431">
                  <c:v>544721.24</c:v>
                </c:pt>
                <c:pt idx="432">
                  <c:v>538486.75199999998</c:v>
                </c:pt>
                <c:pt idx="433">
                  <c:v>504936.91499999998</c:v>
                </c:pt>
                <c:pt idx="434">
                  <c:v>443770.78</c:v>
                </c:pt>
                <c:pt idx="435">
                  <c:v>460684.00199999998</c:v>
                </c:pt>
                <c:pt idx="436">
                  <c:v>554315.99899999995</c:v>
                </c:pt>
                <c:pt idx="437">
                  <c:v>571341.397</c:v>
                </c:pt>
                <c:pt idx="438">
                  <c:v>534360.15899999999</c:v>
                </c:pt>
                <c:pt idx="439">
                  <c:v>498245.283</c:v>
                </c:pt>
                <c:pt idx="440">
                  <c:v>448433.59100000001</c:v>
                </c:pt>
                <c:pt idx="441">
                  <c:v>465945.359</c:v>
                </c:pt>
                <c:pt idx="442">
                  <c:v>590271.75100000005</c:v>
                </c:pt>
                <c:pt idx="443">
                  <c:v>614464.58200000005</c:v>
                </c:pt>
                <c:pt idx="444">
                  <c:v>579892.70900000003</c:v>
                </c:pt>
                <c:pt idx="445">
                  <c:v>549134.23300000001</c:v>
                </c:pt>
                <c:pt idx="446">
                  <c:v>556460.62899999996</c:v>
                </c:pt>
                <c:pt idx="447">
                  <c:v>477704.69199999998</c:v>
                </c:pt>
                <c:pt idx="448">
                  <c:v>458915.15899999999</c:v>
                </c:pt>
                <c:pt idx="449">
                  <c:v>599017.15500000003</c:v>
                </c:pt>
                <c:pt idx="450">
                  <c:v>661293.57299999997</c:v>
                </c:pt>
                <c:pt idx="451">
                  <c:v>735648.47699999996</c:v>
                </c:pt>
                <c:pt idx="452">
                  <c:v>747550.40599999996</c:v>
                </c:pt>
                <c:pt idx="453">
                  <c:v>635625.179</c:v>
                </c:pt>
                <c:pt idx="454">
                  <c:v>505486.29700000002</c:v>
                </c:pt>
                <c:pt idx="455">
                  <c:v>490781.09899999999</c:v>
                </c:pt>
                <c:pt idx="456">
                  <c:v>568639.32499999995</c:v>
                </c:pt>
                <c:pt idx="457">
                  <c:v>540375.527</c:v>
                </c:pt>
                <c:pt idx="458">
                  <c:v>514968.49200000003</c:v>
                </c:pt>
                <c:pt idx="459">
                  <c:v>629383.57400000002</c:v>
                </c:pt>
                <c:pt idx="460">
                  <c:v>655648.15399999998</c:v>
                </c:pt>
                <c:pt idx="461">
                  <c:v>738236.47900000005</c:v>
                </c:pt>
                <c:pt idx="462">
                  <c:v>710360.05</c:v>
                </c:pt>
                <c:pt idx="463">
                  <c:v>692498.57900000003</c:v>
                </c:pt>
                <c:pt idx="464">
                  <c:v>691939.61300000001</c:v>
                </c:pt>
                <c:pt idx="465">
                  <c:v>668332.36300000001</c:v>
                </c:pt>
                <c:pt idx="466">
                  <c:v>553853.24699999997</c:v>
                </c:pt>
                <c:pt idx="467">
                  <c:v>487300.95799999998</c:v>
                </c:pt>
                <c:pt idx="468">
                  <c:v>588584.59600000002</c:v>
                </c:pt>
                <c:pt idx="469">
                  <c:v>596869.01800000004</c:v>
                </c:pt>
                <c:pt idx="470">
                  <c:v>613752.20799999998</c:v>
                </c:pt>
                <c:pt idx="471">
                  <c:v>597688.66399999999</c:v>
                </c:pt>
                <c:pt idx="472">
                  <c:v>599880.48600000003</c:v>
                </c:pt>
                <c:pt idx="473">
                  <c:v>561422.549</c:v>
                </c:pt>
                <c:pt idx="474">
                  <c:v>530062.36800000002</c:v>
                </c:pt>
                <c:pt idx="475">
                  <c:v>602719.16799999995</c:v>
                </c:pt>
                <c:pt idx="476">
                  <c:v>618084.12600000005</c:v>
                </c:pt>
                <c:pt idx="477">
                  <c:v>620352.09100000001</c:v>
                </c:pt>
                <c:pt idx="478">
                  <c:v>629991.49600000004</c:v>
                </c:pt>
                <c:pt idx="479">
                  <c:v>649223.65</c:v>
                </c:pt>
                <c:pt idx="480">
                  <c:v>591009.01699999999</c:v>
                </c:pt>
                <c:pt idx="481">
                  <c:v>628980.14800000004</c:v>
                </c:pt>
                <c:pt idx="482">
                  <c:v>770700.48100000003</c:v>
                </c:pt>
                <c:pt idx="483">
                  <c:v>798294.05900000001</c:v>
                </c:pt>
                <c:pt idx="484">
                  <c:v>852593.64599999995</c:v>
                </c:pt>
                <c:pt idx="485">
                  <c:v>861586.68500000006</c:v>
                </c:pt>
                <c:pt idx="486">
                  <c:v>745277.875</c:v>
                </c:pt>
                <c:pt idx="487">
                  <c:v>733661.61100000003</c:v>
                </c:pt>
                <c:pt idx="488">
                  <c:v>758817.755</c:v>
                </c:pt>
                <c:pt idx="489">
                  <c:v>803692.08700000006</c:v>
                </c:pt>
                <c:pt idx="490">
                  <c:v>893447.56599999999</c:v>
                </c:pt>
                <c:pt idx="491">
                  <c:v>910550.76300000004</c:v>
                </c:pt>
                <c:pt idx="492">
                  <c:v>917170.12100000004</c:v>
                </c:pt>
                <c:pt idx="493">
                  <c:v>920562.77500000002</c:v>
                </c:pt>
                <c:pt idx="494">
                  <c:v>895298.79799999995</c:v>
                </c:pt>
                <c:pt idx="495">
                  <c:v>768962.34400000004</c:v>
                </c:pt>
                <c:pt idx="496">
                  <c:v>711873.78899999999</c:v>
                </c:pt>
                <c:pt idx="497">
                  <c:v>694011.28099999996</c:v>
                </c:pt>
                <c:pt idx="498">
                  <c:v>700071.17599999998</c:v>
                </c:pt>
                <c:pt idx="499">
                  <c:v>763210.71799999999</c:v>
                </c:pt>
                <c:pt idx="500">
                  <c:v>766191.26899999997</c:v>
                </c:pt>
                <c:pt idx="501">
                  <c:v>749520.12</c:v>
                </c:pt>
                <c:pt idx="502">
                  <c:v>789470.14199999999</c:v>
                </c:pt>
                <c:pt idx="503">
                  <c:v>861347.73800000001</c:v>
                </c:pt>
                <c:pt idx="504">
                  <c:v>836352.12</c:v>
                </c:pt>
                <c:pt idx="505">
                  <c:v>863861.90700000001</c:v>
                </c:pt>
                <c:pt idx="506">
                  <c:v>843702.21299999999</c:v>
                </c:pt>
                <c:pt idx="507">
                  <c:v>820734.598</c:v>
                </c:pt>
                <c:pt idx="508">
                  <c:v>799777.94</c:v>
                </c:pt>
                <c:pt idx="509">
                  <c:v>877854.24300000002</c:v>
                </c:pt>
                <c:pt idx="510">
                  <c:v>966192.94299999997</c:v>
                </c:pt>
                <c:pt idx="511">
                  <c:v>1041395.872</c:v>
                </c:pt>
                <c:pt idx="512">
                  <c:v>1050263.814</c:v>
                </c:pt>
                <c:pt idx="513">
                  <c:v>1038785.491</c:v>
                </c:pt>
                <c:pt idx="514">
                  <c:v>956755.12</c:v>
                </c:pt>
                <c:pt idx="515">
                  <c:v>916302.20200000005</c:v>
                </c:pt>
                <c:pt idx="516">
                  <c:v>942965.39</c:v>
                </c:pt>
                <c:pt idx="517">
                  <c:v>1035676.937</c:v>
                </c:pt>
                <c:pt idx="518">
                  <c:v>911104.85199999996</c:v>
                </c:pt>
                <c:pt idx="519">
                  <c:v>760564.44700000004</c:v>
                </c:pt>
                <c:pt idx="520">
                  <c:v>707948.39399999997</c:v>
                </c:pt>
                <c:pt idx="521">
                  <c:v>691556.77399999998</c:v>
                </c:pt>
                <c:pt idx="522">
                  <c:v>668673.93200000003</c:v>
                </c:pt>
                <c:pt idx="523">
                  <c:v>780134.20700000005</c:v>
                </c:pt>
                <c:pt idx="524">
                  <c:v>910003.04</c:v>
                </c:pt>
                <c:pt idx="525">
                  <c:v>1059904.2830000001</c:v>
                </c:pt>
                <c:pt idx="526">
                  <c:v>1110061.7439999999</c:v>
                </c:pt>
                <c:pt idx="527">
                  <c:v>1080253.013</c:v>
                </c:pt>
                <c:pt idx="528">
                  <c:v>1018272.732</c:v>
                </c:pt>
                <c:pt idx="529">
                  <c:v>870647.92299999995</c:v>
                </c:pt>
                <c:pt idx="530">
                  <c:v>850531.79799999995</c:v>
                </c:pt>
                <c:pt idx="531">
                  <c:v>906655.39199999999</c:v>
                </c:pt>
                <c:pt idx="532">
                  <c:v>942162.85400000005</c:v>
                </c:pt>
                <c:pt idx="533">
                  <c:v>959539.076</c:v>
                </c:pt>
                <c:pt idx="534">
                  <c:v>1002489.785</c:v>
                </c:pt>
                <c:pt idx="535">
                  <c:v>1042414.57</c:v>
                </c:pt>
                <c:pt idx="536">
                  <c:v>993216.7</c:v>
                </c:pt>
                <c:pt idx="537">
                  <c:v>982854.45499999996</c:v>
                </c:pt>
                <c:pt idx="538">
                  <c:v>1053591.7990000001</c:v>
                </c:pt>
                <c:pt idx="539">
                  <c:v>1027943.059</c:v>
                </c:pt>
                <c:pt idx="540">
                  <c:v>1067724.581</c:v>
                </c:pt>
                <c:pt idx="541">
                  <c:v>1069921.2</c:v>
                </c:pt>
                <c:pt idx="542">
                  <c:v>1102632.2150000001</c:v>
                </c:pt>
                <c:pt idx="543">
                  <c:v>1103826.9029999999</c:v>
                </c:pt>
                <c:pt idx="544">
                  <c:v>1001215.325</c:v>
                </c:pt>
                <c:pt idx="545">
                  <c:v>961300.87600000005</c:v>
                </c:pt>
                <c:pt idx="546">
                  <c:v>970501.103</c:v>
                </c:pt>
                <c:pt idx="547">
                  <c:v>1034580.186</c:v>
                </c:pt>
                <c:pt idx="548">
                  <c:v>1001811.545</c:v>
                </c:pt>
                <c:pt idx="549">
                  <c:v>862689.46799999999</c:v>
                </c:pt>
                <c:pt idx="550">
                  <c:v>768829.76800000004</c:v>
                </c:pt>
                <c:pt idx="551">
                  <c:v>764664.92799999996</c:v>
                </c:pt>
                <c:pt idx="552">
                  <c:v>902597.40800000005</c:v>
                </c:pt>
                <c:pt idx="553">
                  <c:v>957006.36399999994</c:v>
                </c:pt>
                <c:pt idx="554">
                  <c:v>1001224.531</c:v>
                </c:pt>
                <c:pt idx="555">
                  <c:v>996914.26699999999</c:v>
                </c:pt>
                <c:pt idx="556">
                  <c:v>919819.5</c:v>
                </c:pt>
                <c:pt idx="557">
                  <c:v>774943.20200000005</c:v>
                </c:pt>
                <c:pt idx="558">
                  <c:v>819248.90700000001</c:v>
                </c:pt>
                <c:pt idx="559">
                  <c:v>1018650.568</c:v>
                </c:pt>
                <c:pt idx="560">
                  <c:v>1073630.071</c:v>
                </c:pt>
                <c:pt idx="561">
                  <c:v>1052279.0020000001</c:v>
                </c:pt>
                <c:pt idx="562">
                  <c:v>991725.64500000002</c:v>
                </c:pt>
                <c:pt idx="563">
                  <c:v>898515.98100000003</c:v>
                </c:pt>
                <c:pt idx="564">
                  <c:v>807607.41399999999</c:v>
                </c:pt>
                <c:pt idx="565">
                  <c:v>787301.55900000001</c:v>
                </c:pt>
                <c:pt idx="566">
                  <c:v>913292.64199999999</c:v>
                </c:pt>
                <c:pt idx="567">
                  <c:v>929119.39</c:v>
                </c:pt>
                <c:pt idx="568">
                  <c:v>810776.36899999995</c:v>
                </c:pt>
                <c:pt idx="569">
                  <c:v>833477.75100000005</c:v>
                </c:pt>
                <c:pt idx="570">
                  <c:v>853035.89899999998</c:v>
                </c:pt>
                <c:pt idx="571">
                  <c:v>796127.47699999996</c:v>
                </c:pt>
                <c:pt idx="572">
                  <c:v>803180.17200000002</c:v>
                </c:pt>
                <c:pt idx="573">
                  <c:v>815920.10100000002</c:v>
                </c:pt>
                <c:pt idx="574">
                  <c:v>755863.25100000005</c:v>
                </c:pt>
                <c:pt idx="575">
                  <c:v>785428.54299999995</c:v>
                </c:pt>
                <c:pt idx="576">
                  <c:v>806840.86899999995</c:v>
                </c:pt>
                <c:pt idx="577">
                  <c:v>772810.84499999997</c:v>
                </c:pt>
                <c:pt idx="578">
                  <c:v>745106.51199999999</c:v>
                </c:pt>
                <c:pt idx="579">
                  <c:v>800430.78</c:v>
                </c:pt>
                <c:pt idx="580">
                  <c:v>928694.28599999996</c:v>
                </c:pt>
                <c:pt idx="581">
                  <c:v>980273.83900000004</c:v>
                </c:pt>
                <c:pt idx="582">
                  <c:v>952943.68099999998</c:v>
                </c:pt>
                <c:pt idx="583">
                  <c:v>993843.397</c:v>
                </c:pt>
                <c:pt idx="584">
                  <c:v>887566.66500000004</c:v>
                </c:pt>
                <c:pt idx="585">
                  <c:v>633702.071</c:v>
                </c:pt>
                <c:pt idx="586">
                  <c:v>555531.94900000002</c:v>
                </c:pt>
                <c:pt idx="587">
                  <c:v>616709.64500000002</c:v>
                </c:pt>
                <c:pt idx="588">
                  <c:v>830077.84600000002</c:v>
                </c:pt>
                <c:pt idx="589">
                  <c:v>818293.48199999996</c:v>
                </c:pt>
                <c:pt idx="590">
                  <c:v>664330.52300000004</c:v>
                </c:pt>
                <c:pt idx="591">
                  <c:v>617819.723</c:v>
                </c:pt>
                <c:pt idx="592">
                  <c:v>515030.55200000003</c:v>
                </c:pt>
                <c:pt idx="593">
                  <c:v>505412.14299999998</c:v>
                </c:pt>
                <c:pt idx="594">
                  <c:v>622735.94799999997</c:v>
                </c:pt>
                <c:pt idx="595">
                  <c:v>650748.19700000004</c:v>
                </c:pt>
                <c:pt idx="596">
                  <c:v>656610.505</c:v>
                </c:pt>
                <c:pt idx="597">
                  <c:v>668522.63600000006</c:v>
                </c:pt>
                <c:pt idx="598">
                  <c:v>647015.15599999996</c:v>
                </c:pt>
                <c:pt idx="599">
                  <c:v>578748.02300000004</c:v>
                </c:pt>
                <c:pt idx="600">
                  <c:v>603975.01</c:v>
                </c:pt>
                <c:pt idx="601">
                  <c:v>699888.84600000002</c:v>
                </c:pt>
                <c:pt idx="602">
                  <c:v>698859.97199999995</c:v>
                </c:pt>
                <c:pt idx="603">
                  <c:v>772600.29599999997</c:v>
                </c:pt>
                <c:pt idx="604">
                  <c:v>837040.50199999998</c:v>
                </c:pt>
                <c:pt idx="605">
                  <c:v>867113.91599999997</c:v>
                </c:pt>
                <c:pt idx="606">
                  <c:v>705403.73499999999</c:v>
                </c:pt>
                <c:pt idx="607">
                  <c:v>556995.25399999996</c:v>
                </c:pt>
                <c:pt idx="608">
                  <c:v>644016.54399999999</c:v>
                </c:pt>
                <c:pt idx="609">
                  <c:v>683022.11199999996</c:v>
                </c:pt>
                <c:pt idx="610">
                  <c:v>644707.77</c:v>
                </c:pt>
                <c:pt idx="611">
                  <c:v>667886.16500000004</c:v>
                </c:pt>
                <c:pt idx="612">
                  <c:v>508289.84600000002</c:v>
                </c:pt>
                <c:pt idx="613">
                  <c:v>619144.19499999995</c:v>
                </c:pt>
                <c:pt idx="614">
                  <c:v>650051.527</c:v>
                </c:pt>
                <c:pt idx="615">
                  <c:v>636755.576</c:v>
                </c:pt>
                <c:pt idx="616">
                  <c:v>640668.81900000002</c:v>
                </c:pt>
                <c:pt idx="617">
                  <c:v>639504.78599999996</c:v>
                </c:pt>
                <c:pt idx="618">
                  <c:v>564327.22400000005</c:v>
                </c:pt>
                <c:pt idx="619">
                  <c:v>530561.83600000001</c:v>
                </c:pt>
                <c:pt idx="620">
                  <c:v>615470.93900000001</c:v>
                </c:pt>
                <c:pt idx="621">
                  <c:v>655967.799</c:v>
                </c:pt>
                <c:pt idx="622">
                  <c:v>663680.82200000004</c:v>
                </c:pt>
                <c:pt idx="623">
                  <c:v>646598.51599999995</c:v>
                </c:pt>
                <c:pt idx="624">
                  <c:v>597031.85400000005</c:v>
                </c:pt>
                <c:pt idx="625">
                  <c:v>497890.299</c:v>
                </c:pt>
                <c:pt idx="626">
                  <c:v>499185.18400000001</c:v>
                </c:pt>
                <c:pt idx="627">
                  <c:v>592325.47400000005</c:v>
                </c:pt>
                <c:pt idx="628">
                  <c:v>599500.28399999999</c:v>
                </c:pt>
                <c:pt idx="629">
                  <c:v>606764.18599999999</c:v>
                </c:pt>
                <c:pt idx="630">
                  <c:v>611068.299</c:v>
                </c:pt>
                <c:pt idx="631">
                  <c:v>601238.19900000002</c:v>
                </c:pt>
                <c:pt idx="632">
                  <c:v>587995.23800000001</c:v>
                </c:pt>
                <c:pt idx="633">
                  <c:v>607106.18599999999</c:v>
                </c:pt>
                <c:pt idx="634">
                  <c:v>735196.62</c:v>
                </c:pt>
                <c:pt idx="635">
                  <c:v>762510.5</c:v>
                </c:pt>
                <c:pt idx="636">
                  <c:v>780937.30200000003</c:v>
                </c:pt>
                <c:pt idx="637">
                  <c:v>815933.42099999997</c:v>
                </c:pt>
                <c:pt idx="638">
                  <c:v>808777.68799999997</c:v>
                </c:pt>
                <c:pt idx="639">
                  <c:v>724041.82400000002</c:v>
                </c:pt>
                <c:pt idx="640">
                  <c:v>768775.18700000003</c:v>
                </c:pt>
                <c:pt idx="641">
                  <c:v>879016.26100000006</c:v>
                </c:pt>
                <c:pt idx="642">
                  <c:v>993595.93</c:v>
                </c:pt>
                <c:pt idx="643">
                  <c:v>985543.005</c:v>
                </c:pt>
                <c:pt idx="644">
                  <c:v>838937.08400000003</c:v>
                </c:pt>
                <c:pt idx="645">
                  <c:v>744758.554</c:v>
                </c:pt>
                <c:pt idx="646">
                  <c:v>706464.61</c:v>
                </c:pt>
                <c:pt idx="647">
                  <c:v>708385.75199999998</c:v>
                </c:pt>
                <c:pt idx="648">
                  <c:v>860367.31599999999</c:v>
                </c:pt>
                <c:pt idx="649">
                  <c:v>931904.31299999997</c:v>
                </c:pt>
                <c:pt idx="650">
                  <c:v>1014425.621</c:v>
                </c:pt>
                <c:pt idx="651">
                  <c:v>1029655.581</c:v>
                </c:pt>
                <c:pt idx="652">
                  <c:v>917607.90399999998</c:v>
                </c:pt>
                <c:pt idx="653">
                  <c:v>800490.20499999996</c:v>
                </c:pt>
                <c:pt idx="654">
                  <c:v>704903.68599999999</c:v>
                </c:pt>
                <c:pt idx="655">
                  <c:v>734490.38300000003</c:v>
                </c:pt>
                <c:pt idx="656">
                  <c:v>690937.31499999994</c:v>
                </c:pt>
                <c:pt idx="657">
                  <c:v>712465.91799999995</c:v>
                </c:pt>
                <c:pt idx="658">
                  <c:v>743833.03</c:v>
                </c:pt>
                <c:pt idx="659">
                  <c:v>780669.94799999997</c:v>
                </c:pt>
                <c:pt idx="660">
                  <c:v>751852.97400000005</c:v>
                </c:pt>
                <c:pt idx="661">
                  <c:v>732257.85900000005</c:v>
                </c:pt>
                <c:pt idx="662">
                  <c:v>804490.53399999999</c:v>
                </c:pt>
                <c:pt idx="663">
                  <c:v>913494.81099999999</c:v>
                </c:pt>
                <c:pt idx="664">
                  <c:v>957739.89199999999</c:v>
                </c:pt>
                <c:pt idx="665">
                  <c:v>923495.97499999998</c:v>
                </c:pt>
                <c:pt idx="666">
                  <c:v>803817.43900000001</c:v>
                </c:pt>
                <c:pt idx="667">
                  <c:v>693370.08100000001</c:v>
                </c:pt>
                <c:pt idx="668">
                  <c:v>684074.277</c:v>
                </c:pt>
                <c:pt idx="669">
                  <c:v>816772.527</c:v>
                </c:pt>
                <c:pt idx="670">
                  <c:v>860687.84600000002</c:v>
                </c:pt>
                <c:pt idx="671">
                  <c:v>833606.43400000001</c:v>
                </c:pt>
                <c:pt idx="672">
                  <c:v>837196.77300000004</c:v>
                </c:pt>
                <c:pt idx="673">
                  <c:v>803648.87300000002</c:v>
                </c:pt>
                <c:pt idx="674">
                  <c:v>786582.62899999996</c:v>
                </c:pt>
                <c:pt idx="675">
                  <c:v>799216.45499999996</c:v>
                </c:pt>
                <c:pt idx="676">
                  <c:v>785945.76699999999</c:v>
                </c:pt>
                <c:pt idx="677">
                  <c:v>898407.68299999996</c:v>
                </c:pt>
                <c:pt idx="678">
                  <c:v>924945.84199999995</c:v>
                </c:pt>
                <c:pt idx="679">
                  <c:v>930249.60100000002</c:v>
                </c:pt>
                <c:pt idx="680">
                  <c:v>859510.09900000005</c:v>
                </c:pt>
                <c:pt idx="681">
                  <c:v>806940.60800000001</c:v>
                </c:pt>
                <c:pt idx="682">
                  <c:v>818593.978</c:v>
                </c:pt>
                <c:pt idx="683">
                  <c:v>965997.66299999994</c:v>
                </c:pt>
                <c:pt idx="684">
                  <c:v>1004180.349</c:v>
                </c:pt>
                <c:pt idx="685">
                  <c:v>934036.56099999999</c:v>
                </c:pt>
                <c:pt idx="686">
                  <c:v>828277.54599999997</c:v>
                </c:pt>
                <c:pt idx="687">
                  <c:v>825447.83100000001</c:v>
                </c:pt>
                <c:pt idx="688">
                  <c:v>792773.41</c:v>
                </c:pt>
                <c:pt idx="689">
                  <c:v>846471.59100000001</c:v>
                </c:pt>
                <c:pt idx="690">
                  <c:v>1017721.635</c:v>
                </c:pt>
                <c:pt idx="691">
                  <c:v>1063013.5589999999</c:v>
                </c:pt>
                <c:pt idx="692">
                  <c:v>1083885.51</c:v>
                </c:pt>
                <c:pt idx="693">
                  <c:v>1145874.916</c:v>
                </c:pt>
                <c:pt idx="694">
                  <c:v>1149351.8999999999</c:v>
                </c:pt>
                <c:pt idx="695">
                  <c:v>1011794.964</c:v>
                </c:pt>
                <c:pt idx="696">
                  <c:v>948414.56</c:v>
                </c:pt>
                <c:pt idx="697">
                  <c:v>994178.90099999995</c:v>
                </c:pt>
                <c:pt idx="698">
                  <c:v>989180.495</c:v>
                </c:pt>
                <c:pt idx="699">
                  <c:v>957308.69</c:v>
                </c:pt>
                <c:pt idx="700">
                  <c:v>989581.92099999997</c:v>
                </c:pt>
                <c:pt idx="701">
                  <c:v>1025617.666</c:v>
                </c:pt>
                <c:pt idx="702">
                  <c:v>966549.52899999998</c:v>
                </c:pt>
                <c:pt idx="703">
                  <c:v>911345.14899999998</c:v>
                </c:pt>
                <c:pt idx="704">
                  <c:v>974915.66299999994</c:v>
                </c:pt>
                <c:pt idx="705">
                  <c:v>954639.04500000004</c:v>
                </c:pt>
                <c:pt idx="706">
                  <c:v>936554.40300000005</c:v>
                </c:pt>
                <c:pt idx="707">
                  <c:v>888726.55900000001</c:v>
                </c:pt>
                <c:pt idx="708">
                  <c:v>868444.304</c:v>
                </c:pt>
                <c:pt idx="709">
                  <c:v>822981.77</c:v>
                </c:pt>
                <c:pt idx="710">
                  <c:v>841142.17</c:v>
                </c:pt>
                <c:pt idx="711">
                  <c:v>965508.83200000005</c:v>
                </c:pt>
                <c:pt idx="712">
                  <c:v>918601.31799999997</c:v>
                </c:pt>
                <c:pt idx="713">
                  <c:v>855527.32700000005</c:v>
                </c:pt>
                <c:pt idx="714">
                  <c:v>798691.43599999999</c:v>
                </c:pt>
                <c:pt idx="715">
                  <c:v>788643.31200000003</c:v>
                </c:pt>
                <c:pt idx="716">
                  <c:v>738497.44200000004</c:v>
                </c:pt>
                <c:pt idx="717">
                  <c:v>680846.69799999997</c:v>
                </c:pt>
                <c:pt idx="718">
                  <c:v>760886.679</c:v>
                </c:pt>
                <c:pt idx="719">
                  <c:v>758904.18700000003</c:v>
                </c:pt>
                <c:pt idx="720">
                  <c:v>804395.91299999994</c:v>
                </c:pt>
                <c:pt idx="721">
                  <c:v>840535.87100000004</c:v>
                </c:pt>
                <c:pt idx="722">
                  <c:v>844921.304</c:v>
                </c:pt>
                <c:pt idx="723">
                  <c:v>771103.32799999998</c:v>
                </c:pt>
                <c:pt idx="724">
                  <c:v>758204.00100000005</c:v>
                </c:pt>
                <c:pt idx="725">
                  <c:v>763750.21699999995</c:v>
                </c:pt>
                <c:pt idx="726">
                  <c:v>756023.12</c:v>
                </c:pt>
                <c:pt idx="727">
                  <c:v>834207.03799999994</c:v>
                </c:pt>
                <c:pt idx="728">
                  <c:v>867517.87600000005</c:v>
                </c:pt>
                <c:pt idx="729">
                  <c:v>852358.09299999999</c:v>
                </c:pt>
                <c:pt idx="730">
                  <c:v>762463.84100000001</c:v>
                </c:pt>
                <c:pt idx="731">
                  <c:v>595541.76100000006</c:v>
                </c:pt>
                <c:pt idx="732">
                  <c:v>691779.19499999995</c:v>
                </c:pt>
                <c:pt idx="733">
                  <c:v>709060.77599999995</c:v>
                </c:pt>
                <c:pt idx="734">
                  <c:v>773077.60600000003</c:v>
                </c:pt>
                <c:pt idx="735">
                  <c:v>838736.60800000001</c:v>
                </c:pt>
                <c:pt idx="736">
                  <c:v>857086.14899999998</c:v>
                </c:pt>
                <c:pt idx="737">
                  <c:v>823387.70600000001</c:v>
                </c:pt>
                <c:pt idx="738">
                  <c:v>769863.52099999995</c:v>
                </c:pt>
                <c:pt idx="739">
                  <c:v>693988.87699999998</c:v>
                </c:pt>
                <c:pt idx="740">
                  <c:v>661997.45499999996</c:v>
                </c:pt>
                <c:pt idx="741">
                  <c:v>692478.13199999998</c:v>
                </c:pt>
                <c:pt idx="742">
                  <c:v>716426.875</c:v>
                </c:pt>
                <c:pt idx="743">
                  <c:v>742404.85100000002</c:v>
                </c:pt>
                <c:pt idx="744">
                  <c:v>722815.79599999997</c:v>
                </c:pt>
                <c:pt idx="745">
                  <c:v>663230.69299999997</c:v>
                </c:pt>
                <c:pt idx="746">
                  <c:v>770641.77800000005</c:v>
                </c:pt>
                <c:pt idx="747">
                  <c:v>796215.821</c:v>
                </c:pt>
                <c:pt idx="748">
                  <c:v>818951.13300000003</c:v>
                </c:pt>
                <c:pt idx="749">
                  <c:v>713610.92700000003</c:v>
                </c:pt>
                <c:pt idx="750">
                  <c:v>585008.49100000004</c:v>
                </c:pt>
                <c:pt idx="751">
                  <c:v>530130.65300000005</c:v>
                </c:pt>
                <c:pt idx="752">
                  <c:v>517524.3</c:v>
                </c:pt>
                <c:pt idx="753">
                  <c:v>621918.08799999999</c:v>
                </c:pt>
                <c:pt idx="754">
                  <c:v>675690.03500000003</c:v>
                </c:pt>
                <c:pt idx="755">
                  <c:v>685501.60100000002</c:v>
                </c:pt>
                <c:pt idx="756">
                  <c:v>726687.33499999996</c:v>
                </c:pt>
                <c:pt idx="757">
                  <c:v>696368.98</c:v>
                </c:pt>
                <c:pt idx="758">
                  <c:v>647994.73899999994</c:v>
                </c:pt>
                <c:pt idx="759">
                  <c:v>649684.71799999999</c:v>
                </c:pt>
                <c:pt idx="760">
                  <c:v>747955.76199999999</c:v>
                </c:pt>
                <c:pt idx="761">
                  <c:v>754924.07299999997</c:v>
                </c:pt>
                <c:pt idx="762">
                  <c:v>741609.59100000001</c:v>
                </c:pt>
                <c:pt idx="763">
                  <c:v>702175.20600000001</c:v>
                </c:pt>
                <c:pt idx="764">
                  <c:v>629724.07400000002</c:v>
                </c:pt>
                <c:pt idx="765">
                  <c:v>577863.527</c:v>
                </c:pt>
                <c:pt idx="766">
                  <c:v>600239.37699999998</c:v>
                </c:pt>
                <c:pt idx="767">
                  <c:v>654577.87199999997</c:v>
                </c:pt>
                <c:pt idx="768">
                  <c:v>626372.83900000004</c:v>
                </c:pt>
                <c:pt idx="769">
                  <c:v>560032.147</c:v>
                </c:pt>
                <c:pt idx="770">
                  <c:v>538365.48600000003</c:v>
                </c:pt>
                <c:pt idx="771">
                  <c:v>609821.58299999998</c:v>
                </c:pt>
                <c:pt idx="772">
                  <c:v>591920.81900000002</c:v>
                </c:pt>
                <c:pt idx="773">
                  <c:v>580748.46</c:v>
                </c:pt>
                <c:pt idx="774">
                  <c:v>531890.06200000003</c:v>
                </c:pt>
                <c:pt idx="775">
                  <c:v>492378.55</c:v>
                </c:pt>
                <c:pt idx="776">
                  <c:v>452430.26400000002</c:v>
                </c:pt>
                <c:pt idx="777">
                  <c:v>459629.66200000001</c:v>
                </c:pt>
                <c:pt idx="778">
                  <c:v>575606.95600000001</c:v>
                </c:pt>
                <c:pt idx="779">
                  <c:v>576831.94700000004</c:v>
                </c:pt>
                <c:pt idx="780">
                  <c:v>581930.5</c:v>
                </c:pt>
                <c:pt idx="781">
                  <c:v>545202.69900000002</c:v>
                </c:pt>
                <c:pt idx="782">
                  <c:v>563174</c:v>
                </c:pt>
                <c:pt idx="783">
                  <c:v>551111.17299999995</c:v>
                </c:pt>
                <c:pt idx="784">
                  <c:v>572070.98199999996</c:v>
                </c:pt>
                <c:pt idx="785">
                  <c:v>647590.42500000005</c:v>
                </c:pt>
                <c:pt idx="786">
                  <c:v>632743.73499999999</c:v>
                </c:pt>
                <c:pt idx="787">
                  <c:v>677646.69700000004</c:v>
                </c:pt>
                <c:pt idx="788">
                  <c:v>730726.70700000005</c:v>
                </c:pt>
                <c:pt idx="789">
                  <c:v>770908.28</c:v>
                </c:pt>
                <c:pt idx="790">
                  <c:v>730340.799</c:v>
                </c:pt>
                <c:pt idx="791">
                  <c:v>719113.25100000005</c:v>
                </c:pt>
                <c:pt idx="792">
                  <c:v>812041.85600000003</c:v>
                </c:pt>
                <c:pt idx="793">
                  <c:v>864626.48100000003</c:v>
                </c:pt>
                <c:pt idx="794">
                  <c:v>754391.55700000003</c:v>
                </c:pt>
                <c:pt idx="795">
                  <c:v>713722.13399999996</c:v>
                </c:pt>
                <c:pt idx="796">
                  <c:v>639641.21699999995</c:v>
                </c:pt>
                <c:pt idx="797">
                  <c:v>503866.68599999999</c:v>
                </c:pt>
                <c:pt idx="798">
                  <c:v>491599.90899999999</c:v>
                </c:pt>
                <c:pt idx="799">
                  <c:v>557171.61399999994</c:v>
                </c:pt>
                <c:pt idx="800">
                  <c:v>513447.20699999999</c:v>
                </c:pt>
                <c:pt idx="801">
                  <c:v>548755.92700000003</c:v>
                </c:pt>
                <c:pt idx="802">
                  <c:v>570245.853</c:v>
                </c:pt>
                <c:pt idx="803">
                  <c:v>617836.19499999995</c:v>
                </c:pt>
                <c:pt idx="804">
                  <c:v>612350.75399999996</c:v>
                </c:pt>
                <c:pt idx="805">
                  <c:v>680514.50300000003</c:v>
                </c:pt>
                <c:pt idx="806">
                  <c:v>741703.01100000006</c:v>
                </c:pt>
                <c:pt idx="807">
                  <c:v>700956.30900000001</c:v>
                </c:pt>
                <c:pt idx="808">
                  <c:v>637464.63100000005</c:v>
                </c:pt>
                <c:pt idx="809">
                  <c:v>643037.00399999996</c:v>
                </c:pt>
                <c:pt idx="810">
                  <c:v>689851.96299999999</c:v>
                </c:pt>
                <c:pt idx="811">
                  <c:v>606051.76</c:v>
                </c:pt>
                <c:pt idx="812">
                  <c:v>554579.66799999995</c:v>
                </c:pt>
                <c:pt idx="813">
                  <c:v>668686.37300000002</c:v>
                </c:pt>
                <c:pt idx="814">
                  <c:v>832552.89300000004</c:v>
                </c:pt>
                <c:pt idx="815">
                  <c:v>969941.92299999995</c:v>
                </c:pt>
                <c:pt idx="816">
                  <c:v>1011586.003</c:v>
                </c:pt>
                <c:pt idx="817">
                  <c:v>911963.33299999998</c:v>
                </c:pt>
                <c:pt idx="818">
                  <c:v>723075.86399999994</c:v>
                </c:pt>
                <c:pt idx="819">
                  <c:v>698979.56299999997</c:v>
                </c:pt>
                <c:pt idx="820">
                  <c:v>707460.99199999997</c:v>
                </c:pt>
                <c:pt idx="821">
                  <c:v>640799.88699999999</c:v>
                </c:pt>
                <c:pt idx="822">
                  <c:v>718943.57700000005</c:v>
                </c:pt>
                <c:pt idx="823">
                  <c:v>901585.26300000004</c:v>
                </c:pt>
                <c:pt idx="824">
                  <c:v>956705.80599999998</c:v>
                </c:pt>
                <c:pt idx="825">
                  <c:v>775583.50100000005</c:v>
                </c:pt>
                <c:pt idx="826">
                  <c:v>845158.92299999995</c:v>
                </c:pt>
                <c:pt idx="827">
                  <c:v>923627.03700000001</c:v>
                </c:pt>
                <c:pt idx="828">
                  <c:v>922156.35800000001</c:v>
                </c:pt>
                <c:pt idx="829">
                  <c:v>913137.86100000003</c:v>
                </c:pt>
                <c:pt idx="830">
                  <c:v>996176.92200000002</c:v>
                </c:pt>
                <c:pt idx="831">
                  <c:v>1031405.8</c:v>
                </c:pt>
                <c:pt idx="832">
                  <c:v>1013026.118</c:v>
                </c:pt>
                <c:pt idx="833">
                  <c:v>883922.45900000003</c:v>
                </c:pt>
                <c:pt idx="834">
                  <c:v>853241.39099999995</c:v>
                </c:pt>
                <c:pt idx="835">
                  <c:v>821404.28099999996</c:v>
                </c:pt>
                <c:pt idx="836">
                  <c:v>802952.46</c:v>
                </c:pt>
                <c:pt idx="837">
                  <c:v>850559.75100000005</c:v>
                </c:pt>
                <c:pt idx="838">
                  <c:v>851188.54500000004</c:v>
                </c:pt>
                <c:pt idx="839">
                  <c:v>788208.93099999998</c:v>
                </c:pt>
                <c:pt idx="840">
                  <c:v>820710.85</c:v>
                </c:pt>
                <c:pt idx="841">
                  <c:v>968026.78700000001</c:v>
                </c:pt>
                <c:pt idx="842">
                  <c:v>1048066.722</c:v>
                </c:pt>
                <c:pt idx="843">
                  <c:v>1076207.7749999999</c:v>
                </c:pt>
                <c:pt idx="844">
                  <c:v>960495.54399999999</c:v>
                </c:pt>
                <c:pt idx="845">
                  <c:v>825637.06900000002</c:v>
                </c:pt>
                <c:pt idx="846">
                  <c:v>699821.603</c:v>
                </c:pt>
                <c:pt idx="847">
                  <c:v>745757.83299999998</c:v>
                </c:pt>
                <c:pt idx="848">
                  <c:v>956937.81799999997</c:v>
                </c:pt>
                <c:pt idx="849">
                  <c:v>927364.68700000003</c:v>
                </c:pt>
                <c:pt idx="850">
                  <c:v>865449.28700000001</c:v>
                </c:pt>
                <c:pt idx="851">
                  <c:v>943230.51699999999</c:v>
                </c:pt>
                <c:pt idx="852">
                  <c:v>935998.56499999994</c:v>
                </c:pt>
                <c:pt idx="853">
                  <c:v>792385.95400000003</c:v>
                </c:pt>
                <c:pt idx="854">
                  <c:v>744324.09299999999</c:v>
                </c:pt>
                <c:pt idx="855">
                  <c:v>863480.86800000002</c:v>
                </c:pt>
                <c:pt idx="856">
                  <c:v>869205.52099999995</c:v>
                </c:pt>
                <c:pt idx="857">
                  <c:v>846482.02500000002</c:v>
                </c:pt>
                <c:pt idx="858">
                  <c:v>864658.04599999997</c:v>
                </c:pt>
                <c:pt idx="859">
                  <c:v>929150.23899999994</c:v>
                </c:pt>
                <c:pt idx="860">
                  <c:v>871871.875</c:v>
                </c:pt>
                <c:pt idx="861">
                  <c:v>837134.79399999999</c:v>
                </c:pt>
                <c:pt idx="862">
                  <c:v>858422.54200000002</c:v>
                </c:pt>
                <c:pt idx="863">
                  <c:v>855755.05299999996</c:v>
                </c:pt>
                <c:pt idx="864">
                  <c:v>908010.33200000005</c:v>
                </c:pt>
                <c:pt idx="865">
                  <c:v>899984.48699999996</c:v>
                </c:pt>
                <c:pt idx="866">
                  <c:v>771698.89899999998</c:v>
                </c:pt>
                <c:pt idx="867">
                  <c:v>697850.93500000006</c:v>
                </c:pt>
                <c:pt idx="868">
                  <c:v>678071.47499999998</c:v>
                </c:pt>
                <c:pt idx="869">
                  <c:v>779507.995</c:v>
                </c:pt>
                <c:pt idx="870">
                  <c:v>773457.89300000004</c:v>
                </c:pt>
                <c:pt idx="871">
                  <c:v>820470.34699999995</c:v>
                </c:pt>
                <c:pt idx="872">
                  <c:v>787080.09600000002</c:v>
                </c:pt>
                <c:pt idx="873">
                  <c:v>764803.85100000002</c:v>
                </c:pt>
                <c:pt idx="874">
                  <c:v>641147.17099999997</c:v>
                </c:pt>
                <c:pt idx="875">
                  <c:v>543286.78200000001</c:v>
                </c:pt>
                <c:pt idx="876">
                  <c:v>640217.429</c:v>
                </c:pt>
                <c:pt idx="877">
                  <c:v>671638.43200000003</c:v>
                </c:pt>
                <c:pt idx="878">
                  <c:v>713157.027</c:v>
                </c:pt>
                <c:pt idx="879">
                  <c:v>769999.67700000003</c:v>
                </c:pt>
                <c:pt idx="880">
                  <c:v>788473.04799999995</c:v>
                </c:pt>
                <c:pt idx="881">
                  <c:v>721744.10100000002</c:v>
                </c:pt>
                <c:pt idx="882">
                  <c:v>690112.82900000003</c:v>
                </c:pt>
                <c:pt idx="883">
                  <c:v>812896.25699999998</c:v>
                </c:pt>
                <c:pt idx="884">
                  <c:v>827876.95400000003</c:v>
                </c:pt>
                <c:pt idx="885">
                  <c:v>773975.25</c:v>
                </c:pt>
                <c:pt idx="886">
                  <c:v>795833.84400000004</c:v>
                </c:pt>
                <c:pt idx="887">
                  <c:v>854134.71</c:v>
                </c:pt>
                <c:pt idx="888">
                  <c:v>822149.05</c:v>
                </c:pt>
                <c:pt idx="889">
                  <c:v>698389.2</c:v>
                </c:pt>
                <c:pt idx="890">
                  <c:v>731781.554</c:v>
                </c:pt>
                <c:pt idx="891">
                  <c:v>838253.27099999995</c:v>
                </c:pt>
                <c:pt idx="892">
                  <c:v>848651.53</c:v>
                </c:pt>
                <c:pt idx="893">
                  <c:v>841727.95900000003</c:v>
                </c:pt>
                <c:pt idx="894">
                  <c:v>825368.49800000002</c:v>
                </c:pt>
                <c:pt idx="895">
                  <c:v>685796.52800000005</c:v>
                </c:pt>
                <c:pt idx="896">
                  <c:v>576414.95700000005</c:v>
                </c:pt>
                <c:pt idx="897">
                  <c:v>625418.38100000005</c:v>
                </c:pt>
                <c:pt idx="898">
                  <c:v>627513.62899999996</c:v>
                </c:pt>
                <c:pt idx="899">
                  <c:v>672762.91200000001</c:v>
                </c:pt>
                <c:pt idx="900">
                  <c:v>666011.495</c:v>
                </c:pt>
                <c:pt idx="901">
                  <c:v>627860.36300000001</c:v>
                </c:pt>
                <c:pt idx="902">
                  <c:v>525647.97600000002</c:v>
                </c:pt>
                <c:pt idx="903">
                  <c:v>508183.76199999999</c:v>
                </c:pt>
                <c:pt idx="904">
                  <c:v>611284.12800000003</c:v>
                </c:pt>
                <c:pt idx="905">
                  <c:v>616956.37600000005</c:v>
                </c:pt>
                <c:pt idx="906">
                  <c:v>563353.11199999996</c:v>
                </c:pt>
                <c:pt idx="907">
                  <c:v>582075.53099999996</c:v>
                </c:pt>
                <c:pt idx="908">
                  <c:v>572281.40300000005</c:v>
                </c:pt>
                <c:pt idx="909">
                  <c:v>538871.05099999998</c:v>
                </c:pt>
                <c:pt idx="910">
                  <c:v>465120.79399999999</c:v>
                </c:pt>
                <c:pt idx="911">
                  <c:v>533211.26899999997</c:v>
                </c:pt>
                <c:pt idx="912">
                  <c:v>557779.45299999998</c:v>
                </c:pt>
                <c:pt idx="913">
                  <c:v>610714.46299999999</c:v>
                </c:pt>
                <c:pt idx="914">
                  <c:v>606183.05900000001</c:v>
                </c:pt>
                <c:pt idx="915">
                  <c:v>586986.245</c:v>
                </c:pt>
                <c:pt idx="916">
                  <c:v>499356.66</c:v>
                </c:pt>
                <c:pt idx="917">
                  <c:v>475547.39899999998</c:v>
                </c:pt>
              </c:numCache>
            </c:numRef>
          </c:yVal>
          <c:smooth val="0"/>
        </c:ser>
        <c:dLbls>
          <c:showLegendKey val="0"/>
          <c:showVal val="0"/>
          <c:showCatName val="0"/>
          <c:showSerName val="0"/>
          <c:showPercent val="0"/>
          <c:showBubbleSize val="0"/>
        </c:dLbls>
        <c:axId val="480385216"/>
        <c:axId val="480388352"/>
      </c:scatterChart>
      <c:valAx>
        <c:axId val="4803852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Temperature</a:t>
                </a:r>
                <a:r>
                  <a:rPr lang="en-US" baseline="0"/>
                  <a:t> (deg C)</a:t>
                </a:r>
                <a:endParaRPr 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0388352"/>
        <c:crosses val="autoZero"/>
        <c:crossBetween val="midCat"/>
      </c:valAx>
      <c:valAx>
        <c:axId val="480388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CO2 (tons/day)</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038521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EPA Region 3 NOx vs. Temperature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NOx</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rgbClr val="C00000"/>
                </a:solidFill>
                <a:prstDash val="sysDot"/>
              </a:ln>
              <a:effectLst/>
            </c:spPr>
            <c:trendlineType val="poly"/>
            <c:order val="2"/>
            <c:dispRSqr val="1"/>
            <c:dispEq val="1"/>
            <c:trendlineLbl>
              <c:layout>
                <c:manualLayout>
                  <c:x val="-0.36977559055118109"/>
                  <c:y val="3.1097623213764945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Sheet1!$H$2:$H$919</c:f>
              <c:numCache>
                <c:formatCode>General</c:formatCode>
                <c:ptCount val="918"/>
                <c:pt idx="0">
                  <c:v>17.324999999999999</c:v>
                </c:pt>
                <c:pt idx="1">
                  <c:v>18.854299999999999</c:v>
                </c:pt>
                <c:pt idx="2">
                  <c:v>13.739599999999999</c:v>
                </c:pt>
                <c:pt idx="3">
                  <c:v>14.2682</c:v>
                </c:pt>
                <c:pt idx="4">
                  <c:v>14.4872</c:v>
                </c:pt>
                <c:pt idx="5">
                  <c:v>10.5907</c:v>
                </c:pt>
                <c:pt idx="6">
                  <c:v>10.2744</c:v>
                </c:pt>
                <c:pt idx="7">
                  <c:v>13.0412</c:v>
                </c:pt>
                <c:pt idx="8">
                  <c:v>18.534500000000001</c:v>
                </c:pt>
                <c:pt idx="9">
                  <c:v>21.090499999999999</c:v>
                </c:pt>
                <c:pt idx="10">
                  <c:v>22.204999999999998</c:v>
                </c:pt>
                <c:pt idx="11">
                  <c:v>21.0122</c:v>
                </c:pt>
                <c:pt idx="12">
                  <c:v>13.790699999999999</c:v>
                </c:pt>
                <c:pt idx="13">
                  <c:v>13.4619</c:v>
                </c:pt>
                <c:pt idx="14">
                  <c:v>19.299600000000002</c:v>
                </c:pt>
                <c:pt idx="15">
                  <c:v>19.225100000000001</c:v>
                </c:pt>
                <c:pt idx="16">
                  <c:v>14.519399999999999</c:v>
                </c:pt>
                <c:pt idx="17">
                  <c:v>13.218400000000001</c:v>
                </c:pt>
                <c:pt idx="18">
                  <c:v>13.8119</c:v>
                </c:pt>
                <c:pt idx="19">
                  <c:v>15.668799999999999</c:v>
                </c:pt>
                <c:pt idx="20">
                  <c:v>16.5246</c:v>
                </c:pt>
                <c:pt idx="21">
                  <c:v>16.800699999999999</c:v>
                </c:pt>
                <c:pt idx="22">
                  <c:v>17.965800000000002</c:v>
                </c:pt>
                <c:pt idx="23">
                  <c:v>18.923500000000001</c:v>
                </c:pt>
                <c:pt idx="24">
                  <c:v>22.222300000000001</c:v>
                </c:pt>
                <c:pt idx="25">
                  <c:v>24.127400000000002</c:v>
                </c:pt>
                <c:pt idx="26">
                  <c:v>24.709399999999999</c:v>
                </c:pt>
                <c:pt idx="27">
                  <c:v>23.211300000000001</c:v>
                </c:pt>
                <c:pt idx="28">
                  <c:v>21.279299999999999</c:v>
                </c:pt>
                <c:pt idx="29">
                  <c:v>22.2806</c:v>
                </c:pt>
                <c:pt idx="30">
                  <c:v>24.5381</c:v>
                </c:pt>
                <c:pt idx="31">
                  <c:v>25.442499999999999</c:v>
                </c:pt>
                <c:pt idx="32">
                  <c:v>25.5501</c:v>
                </c:pt>
                <c:pt idx="33">
                  <c:v>21.1768</c:v>
                </c:pt>
                <c:pt idx="34">
                  <c:v>20.752300000000002</c:v>
                </c:pt>
                <c:pt idx="35">
                  <c:v>19.2559</c:v>
                </c:pt>
                <c:pt idx="36">
                  <c:v>18.345600000000001</c:v>
                </c:pt>
                <c:pt idx="37">
                  <c:v>20.409199999999998</c:v>
                </c:pt>
                <c:pt idx="38">
                  <c:v>26.159300000000002</c:v>
                </c:pt>
                <c:pt idx="39">
                  <c:v>23.146899999999999</c:v>
                </c:pt>
                <c:pt idx="40">
                  <c:v>21.062000000000001</c:v>
                </c:pt>
                <c:pt idx="41">
                  <c:v>22.947399999999998</c:v>
                </c:pt>
                <c:pt idx="42">
                  <c:v>22.570499999999999</c:v>
                </c:pt>
                <c:pt idx="43">
                  <c:v>22.784199999999998</c:v>
                </c:pt>
                <c:pt idx="44">
                  <c:v>17.200900000000001</c:v>
                </c:pt>
                <c:pt idx="45">
                  <c:v>18.510400000000001</c:v>
                </c:pt>
                <c:pt idx="46">
                  <c:v>20.8216</c:v>
                </c:pt>
                <c:pt idx="47">
                  <c:v>24.307600000000001</c:v>
                </c:pt>
                <c:pt idx="48">
                  <c:v>26.533899999999999</c:v>
                </c:pt>
                <c:pt idx="49">
                  <c:v>26.8032</c:v>
                </c:pt>
                <c:pt idx="50">
                  <c:v>23.341000000000001</c:v>
                </c:pt>
                <c:pt idx="51">
                  <c:v>20.398599999999998</c:v>
                </c:pt>
                <c:pt idx="52">
                  <c:v>19.441500000000001</c:v>
                </c:pt>
                <c:pt idx="53">
                  <c:v>17.807099999999998</c:v>
                </c:pt>
                <c:pt idx="54">
                  <c:v>20.567499999999999</c:v>
                </c:pt>
                <c:pt idx="55">
                  <c:v>25.204000000000001</c:v>
                </c:pt>
                <c:pt idx="56">
                  <c:v>27.845300000000002</c:v>
                </c:pt>
                <c:pt idx="57">
                  <c:v>27.786200000000001</c:v>
                </c:pt>
                <c:pt idx="58">
                  <c:v>26.2317</c:v>
                </c:pt>
                <c:pt idx="59">
                  <c:v>24.231999999999999</c:v>
                </c:pt>
                <c:pt idx="60">
                  <c:v>22.506699999999999</c:v>
                </c:pt>
                <c:pt idx="61">
                  <c:v>19.021899999999999</c:v>
                </c:pt>
                <c:pt idx="62">
                  <c:v>17.911999999999999</c:v>
                </c:pt>
                <c:pt idx="63">
                  <c:v>18.828099999999999</c:v>
                </c:pt>
                <c:pt idx="64">
                  <c:v>22.709499999999998</c:v>
                </c:pt>
                <c:pt idx="65">
                  <c:v>24.247399999999999</c:v>
                </c:pt>
                <c:pt idx="66">
                  <c:v>24.593</c:v>
                </c:pt>
                <c:pt idx="67">
                  <c:v>24.9956</c:v>
                </c:pt>
                <c:pt idx="68">
                  <c:v>26.390899999999998</c:v>
                </c:pt>
                <c:pt idx="69">
                  <c:v>28.029</c:v>
                </c:pt>
                <c:pt idx="70">
                  <c:v>28.76</c:v>
                </c:pt>
                <c:pt idx="71">
                  <c:v>25.246500000000001</c:v>
                </c:pt>
                <c:pt idx="72">
                  <c:v>21.5595</c:v>
                </c:pt>
                <c:pt idx="73">
                  <c:v>21.596599999999999</c:v>
                </c:pt>
                <c:pt idx="74">
                  <c:v>23.3491</c:v>
                </c:pt>
                <c:pt idx="75">
                  <c:v>25.497399999999999</c:v>
                </c:pt>
                <c:pt idx="76">
                  <c:v>26.364599999999999</c:v>
                </c:pt>
                <c:pt idx="77">
                  <c:v>25.8871</c:v>
                </c:pt>
                <c:pt idx="78">
                  <c:v>26.0686</c:v>
                </c:pt>
                <c:pt idx="79">
                  <c:v>27.143699999999999</c:v>
                </c:pt>
                <c:pt idx="80">
                  <c:v>23.3062</c:v>
                </c:pt>
                <c:pt idx="81">
                  <c:v>21.230599999999999</c:v>
                </c:pt>
                <c:pt idx="82">
                  <c:v>21.839700000000001</c:v>
                </c:pt>
                <c:pt idx="83">
                  <c:v>22.325800000000001</c:v>
                </c:pt>
                <c:pt idx="84">
                  <c:v>22.278600000000001</c:v>
                </c:pt>
                <c:pt idx="85">
                  <c:v>23.691800000000001</c:v>
                </c:pt>
                <c:pt idx="86">
                  <c:v>25.5625</c:v>
                </c:pt>
                <c:pt idx="87">
                  <c:v>25.650200000000002</c:v>
                </c:pt>
                <c:pt idx="88">
                  <c:v>26.672899999999998</c:v>
                </c:pt>
                <c:pt idx="89">
                  <c:v>26.613600000000002</c:v>
                </c:pt>
                <c:pt idx="90">
                  <c:v>25.9024</c:v>
                </c:pt>
                <c:pt idx="91">
                  <c:v>27.289200000000001</c:v>
                </c:pt>
                <c:pt idx="92">
                  <c:v>26.524799999999999</c:v>
                </c:pt>
                <c:pt idx="93">
                  <c:v>28.183700000000002</c:v>
                </c:pt>
                <c:pt idx="94">
                  <c:v>27.869499999999999</c:v>
                </c:pt>
                <c:pt idx="95">
                  <c:v>28.1663</c:v>
                </c:pt>
                <c:pt idx="96">
                  <c:v>25.873699999999999</c:v>
                </c:pt>
                <c:pt idx="97">
                  <c:v>27.381</c:v>
                </c:pt>
                <c:pt idx="98">
                  <c:v>29.5852</c:v>
                </c:pt>
                <c:pt idx="99">
                  <c:v>30.280799999999999</c:v>
                </c:pt>
                <c:pt idx="100">
                  <c:v>30.8184</c:v>
                </c:pt>
                <c:pt idx="101">
                  <c:v>27.794799999999999</c:v>
                </c:pt>
                <c:pt idx="102">
                  <c:v>25.936299999999999</c:v>
                </c:pt>
                <c:pt idx="103">
                  <c:v>27.0867</c:v>
                </c:pt>
                <c:pt idx="104">
                  <c:v>25.9514</c:v>
                </c:pt>
                <c:pt idx="105">
                  <c:v>23.4697</c:v>
                </c:pt>
                <c:pt idx="106">
                  <c:v>25.725300000000001</c:v>
                </c:pt>
                <c:pt idx="107">
                  <c:v>27.8188</c:v>
                </c:pt>
                <c:pt idx="108">
                  <c:v>27.176300000000001</c:v>
                </c:pt>
                <c:pt idx="109">
                  <c:v>20.985499999999998</c:v>
                </c:pt>
                <c:pt idx="110">
                  <c:v>18.3721</c:v>
                </c:pt>
                <c:pt idx="111">
                  <c:v>19.054200000000002</c:v>
                </c:pt>
                <c:pt idx="112">
                  <c:v>21.2592</c:v>
                </c:pt>
                <c:pt idx="113">
                  <c:v>19.208200000000001</c:v>
                </c:pt>
                <c:pt idx="114">
                  <c:v>24.207000000000001</c:v>
                </c:pt>
                <c:pt idx="115">
                  <c:v>26.728999999999999</c:v>
                </c:pt>
                <c:pt idx="116">
                  <c:v>29.246500000000001</c:v>
                </c:pt>
                <c:pt idx="117">
                  <c:v>25.9892</c:v>
                </c:pt>
                <c:pt idx="118">
                  <c:v>24.0945</c:v>
                </c:pt>
                <c:pt idx="119">
                  <c:v>25.615100000000002</c:v>
                </c:pt>
                <c:pt idx="120">
                  <c:v>25.981999999999999</c:v>
                </c:pt>
                <c:pt idx="121">
                  <c:v>25.518699999999999</c:v>
                </c:pt>
                <c:pt idx="122">
                  <c:v>24.321300000000001</c:v>
                </c:pt>
                <c:pt idx="123">
                  <c:v>20.360099999999999</c:v>
                </c:pt>
                <c:pt idx="124">
                  <c:v>21.086600000000001</c:v>
                </c:pt>
                <c:pt idx="125">
                  <c:v>23.609300000000001</c:v>
                </c:pt>
                <c:pt idx="126">
                  <c:v>24.72</c:v>
                </c:pt>
                <c:pt idx="127">
                  <c:v>24.673400000000001</c:v>
                </c:pt>
                <c:pt idx="128">
                  <c:v>25.2164</c:v>
                </c:pt>
                <c:pt idx="129">
                  <c:v>26.149799999999999</c:v>
                </c:pt>
                <c:pt idx="130">
                  <c:v>25.7714</c:v>
                </c:pt>
                <c:pt idx="131">
                  <c:v>25.339400000000001</c:v>
                </c:pt>
                <c:pt idx="132">
                  <c:v>25.935700000000001</c:v>
                </c:pt>
                <c:pt idx="133">
                  <c:v>22.401399999999999</c:v>
                </c:pt>
                <c:pt idx="134">
                  <c:v>18.453299999999999</c:v>
                </c:pt>
                <c:pt idx="135">
                  <c:v>19.4359</c:v>
                </c:pt>
                <c:pt idx="136">
                  <c:v>22.476900000000001</c:v>
                </c:pt>
                <c:pt idx="137">
                  <c:v>16.9558</c:v>
                </c:pt>
                <c:pt idx="138">
                  <c:v>13.403600000000001</c:v>
                </c:pt>
                <c:pt idx="139">
                  <c:v>14.483000000000001</c:v>
                </c:pt>
                <c:pt idx="140">
                  <c:v>15.737299999999999</c:v>
                </c:pt>
                <c:pt idx="141">
                  <c:v>17.377800000000001</c:v>
                </c:pt>
                <c:pt idx="142">
                  <c:v>20.794499999999999</c:v>
                </c:pt>
                <c:pt idx="143">
                  <c:v>21.877300000000002</c:v>
                </c:pt>
                <c:pt idx="144">
                  <c:v>24.608000000000001</c:v>
                </c:pt>
                <c:pt idx="145">
                  <c:v>22.342600000000001</c:v>
                </c:pt>
                <c:pt idx="146">
                  <c:v>20.216999999999999</c:v>
                </c:pt>
                <c:pt idx="147">
                  <c:v>22.920200000000001</c:v>
                </c:pt>
                <c:pt idx="148">
                  <c:v>25.726600000000001</c:v>
                </c:pt>
                <c:pt idx="149">
                  <c:v>25.654299999999999</c:v>
                </c:pt>
                <c:pt idx="150">
                  <c:v>18.9467</c:v>
                </c:pt>
                <c:pt idx="151">
                  <c:v>16.3767</c:v>
                </c:pt>
                <c:pt idx="152">
                  <c:v>16.894400000000001</c:v>
                </c:pt>
                <c:pt idx="153">
                  <c:v>11.0449</c:v>
                </c:pt>
                <c:pt idx="154">
                  <c:v>18.3596</c:v>
                </c:pt>
                <c:pt idx="155">
                  <c:v>19.459599999999998</c:v>
                </c:pt>
                <c:pt idx="156">
                  <c:v>15.585699999999999</c:v>
                </c:pt>
                <c:pt idx="157">
                  <c:v>13.972200000000001</c:v>
                </c:pt>
                <c:pt idx="158">
                  <c:v>16.000299999999999</c:v>
                </c:pt>
                <c:pt idx="159">
                  <c:v>18.255400000000002</c:v>
                </c:pt>
                <c:pt idx="160">
                  <c:v>18.909400000000002</c:v>
                </c:pt>
                <c:pt idx="161">
                  <c:v>15.7258</c:v>
                </c:pt>
                <c:pt idx="162">
                  <c:v>12.631399999999999</c:v>
                </c:pt>
                <c:pt idx="163">
                  <c:v>10.8711</c:v>
                </c:pt>
                <c:pt idx="164">
                  <c:v>9.3000799999999995</c:v>
                </c:pt>
                <c:pt idx="165">
                  <c:v>14.196199999999999</c:v>
                </c:pt>
                <c:pt idx="166">
                  <c:v>16.084099999999999</c:v>
                </c:pt>
                <c:pt idx="167">
                  <c:v>18.4558</c:v>
                </c:pt>
                <c:pt idx="168">
                  <c:v>13.119400000000001</c:v>
                </c:pt>
                <c:pt idx="169">
                  <c:v>14.1051</c:v>
                </c:pt>
                <c:pt idx="170">
                  <c:v>13.7521</c:v>
                </c:pt>
                <c:pt idx="171">
                  <c:v>10.8071</c:v>
                </c:pt>
                <c:pt idx="172">
                  <c:v>9.3400400000000001</c:v>
                </c:pt>
                <c:pt idx="173">
                  <c:v>10.8924</c:v>
                </c:pt>
                <c:pt idx="174">
                  <c:v>10.8125</c:v>
                </c:pt>
                <c:pt idx="175">
                  <c:v>12.726900000000001</c:v>
                </c:pt>
                <c:pt idx="176">
                  <c:v>14.7041</c:v>
                </c:pt>
                <c:pt idx="177">
                  <c:v>15.202999999999999</c:v>
                </c:pt>
                <c:pt idx="178">
                  <c:v>19.882899999999999</c:v>
                </c:pt>
                <c:pt idx="179">
                  <c:v>22.935500000000001</c:v>
                </c:pt>
                <c:pt idx="180">
                  <c:v>14.8729</c:v>
                </c:pt>
                <c:pt idx="181">
                  <c:v>15.847799999999999</c:v>
                </c:pt>
                <c:pt idx="182">
                  <c:v>19.375299999999999</c:v>
                </c:pt>
                <c:pt idx="183">
                  <c:v>21.301400000000001</c:v>
                </c:pt>
                <c:pt idx="184">
                  <c:v>20.816099999999999</c:v>
                </c:pt>
                <c:pt idx="185">
                  <c:v>18.3428</c:v>
                </c:pt>
                <c:pt idx="186">
                  <c:v>20.481200000000001</c:v>
                </c:pt>
                <c:pt idx="187">
                  <c:v>23.544699999999999</c:v>
                </c:pt>
                <c:pt idx="188">
                  <c:v>24.443100000000001</c:v>
                </c:pt>
                <c:pt idx="189">
                  <c:v>26.0779</c:v>
                </c:pt>
                <c:pt idx="190">
                  <c:v>27.4572</c:v>
                </c:pt>
                <c:pt idx="191">
                  <c:v>27.558599999999998</c:v>
                </c:pt>
                <c:pt idx="192">
                  <c:v>28.0579</c:v>
                </c:pt>
                <c:pt idx="193">
                  <c:v>26.9849</c:v>
                </c:pt>
                <c:pt idx="194">
                  <c:v>23.084800000000001</c:v>
                </c:pt>
                <c:pt idx="195">
                  <c:v>23.770399999999999</c:v>
                </c:pt>
                <c:pt idx="196">
                  <c:v>24.500299999999999</c:v>
                </c:pt>
                <c:pt idx="197">
                  <c:v>24.488700000000001</c:v>
                </c:pt>
                <c:pt idx="198">
                  <c:v>22.9513</c:v>
                </c:pt>
                <c:pt idx="199">
                  <c:v>21.613399999999999</c:v>
                </c:pt>
                <c:pt idx="200">
                  <c:v>18.660599999999999</c:v>
                </c:pt>
                <c:pt idx="201">
                  <c:v>17.671700000000001</c:v>
                </c:pt>
                <c:pt idx="202">
                  <c:v>17.715599999999998</c:v>
                </c:pt>
                <c:pt idx="203">
                  <c:v>20.209299999999999</c:v>
                </c:pt>
                <c:pt idx="204">
                  <c:v>22.253699999999998</c:v>
                </c:pt>
                <c:pt idx="205">
                  <c:v>22.8992</c:v>
                </c:pt>
                <c:pt idx="206">
                  <c:v>22.085699999999999</c:v>
                </c:pt>
                <c:pt idx="207">
                  <c:v>20.261399999999998</c:v>
                </c:pt>
                <c:pt idx="208">
                  <c:v>22.532800000000002</c:v>
                </c:pt>
                <c:pt idx="209">
                  <c:v>24.979900000000001</c:v>
                </c:pt>
                <c:pt idx="210">
                  <c:v>25.5535</c:v>
                </c:pt>
                <c:pt idx="211">
                  <c:v>25.251999999999999</c:v>
                </c:pt>
                <c:pt idx="212">
                  <c:v>25.413900000000002</c:v>
                </c:pt>
                <c:pt idx="213">
                  <c:v>21.694900000000001</c:v>
                </c:pt>
                <c:pt idx="214">
                  <c:v>19.081800000000001</c:v>
                </c:pt>
                <c:pt idx="215">
                  <c:v>20.515699999999999</c:v>
                </c:pt>
                <c:pt idx="216">
                  <c:v>22.883700000000001</c:v>
                </c:pt>
                <c:pt idx="217">
                  <c:v>23.555599999999998</c:v>
                </c:pt>
                <c:pt idx="218">
                  <c:v>22.502099999999999</c:v>
                </c:pt>
                <c:pt idx="219">
                  <c:v>23.827999999999999</c:v>
                </c:pt>
                <c:pt idx="220">
                  <c:v>25.203399999999998</c:v>
                </c:pt>
                <c:pt idx="221">
                  <c:v>25.9955</c:v>
                </c:pt>
                <c:pt idx="222">
                  <c:v>24.6465</c:v>
                </c:pt>
                <c:pt idx="223">
                  <c:v>23.293600000000001</c:v>
                </c:pt>
                <c:pt idx="224">
                  <c:v>24.822500000000002</c:v>
                </c:pt>
                <c:pt idx="225">
                  <c:v>26.003699999999998</c:v>
                </c:pt>
                <c:pt idx="226">
                  <c:v>25.023499999999999</c:v>
                </c:pt>
                <c:pt idx="227">
                  <c:v>23.191299999999998</c:v>
                </c:pt>
                <c:pt idx="228">
                  <c:v>23.565300000000001</c:v>
                </c:pt>
                <c:pt idx="229">
                  <c:v>24.5932</c:v>
                </c:pt>
                <c:pt idx="230">
                  <c:v>26.562000000000001</c:v>
                </c:pt>
                <c:pt idx="231">
                  <c:v>27.8262</c:v>
                </c:pt>
                <c:pt idx="232">
                  <c:v>26.838699999999999</c:v>
                </c:pt>
                <c:pt idx="233">
                  <c:v>27.807400000000001</c:v>
                </c:pt>
                <c:pt idx="234">
                  <c:v>27.578600000000002</c:v>
                </c:pt>
                <c:pt idx="235">
                  <c:v>27.392099999999999</c:v>
                </c:pt>
                <c:pt idx="236">
                  <c:v>24.340399999999999</c:v>
                </c:pt>
                <c:pt idx="237">
                  <c:v>21.125299999999999</c:v>
                </c:pt>
                <c:pt idx="238">
                  <c:v>22.352799999999998</c:v>
                </c:pt>
                <c:pt idx="239">
                  <c:v>23.2256</c:v>
                </c:pt>
                <c:pt idx="240">
                  <c:v>25.404800000000002</c:v>
                </c:pt>
                <c:pt idx="241">
                  <c:v>24.312200000000001</c:v>
                </c:pt>
                <c:pt idx="242">
                  <c:v>25.3765</c:v>
                </c:pt>
                <c:pt idx="243">
                  <c:v>25.9602</c:v>
                </c:pt>
                <c:pt idx="244">
                  <c:v>25.436900000000001</c:v>
                </c:pt>
                <c:pt idx="245">
                  <c:v>25.562999999999999</c:v>
                </c:pt>
                <c:pt idx="246">
                  <c:v>24.963899999999999</c:v>
                </c:pt>
                <c:pt idx="247">
                  <c:v>22.686900000000001</c:v>
                </c:pt>
                <c:pt idx="248">
                  <c:v>23.148299999999999</c:v>
                </c:pt>
                <c:pt idx="249">
                  <c:v>24.8643</c:v>
                </c:pt>
                <c:pt idx="250">
                  <c:v>25.9087</c:v>
                </c:pt>
                <c:pt idx="251">
                  <c:v>23.7437</c:v>
                </c:pt>
                <c:pt idx="252">
                  <c:v>19.863800000000001</c:v>
                </c:pt>
                <c:pt idx="253">
                  <c:v>20.350300000000001</c:v>
                </c:pt>
                <c:pt idx="254">
                  <c:v>20.8034</c:v>
                </c:pt>
                <c:pt idx="255">
                  <c:v>18.661100000000001</c:v>
                </c:pt>
                <c:pt idx="256">
                  <c:v>20.3933</c:v>
                </c:pt>
                <c:pt idx="257">
                  <c:v>21.389900000000001</c:v>
                </c:pt>
                <c:pt idx="258">
                  <c:v>22.4514</c:v>
                </c:pt>
                <c:pt idx="259">
                  <c:v>21.076799999999999</c:v>
                </c:pt>
                <c:pt idx="260">
                  <c:v>21.864599999999999</c:v>
                </c:pt>
                <c:pt idx="261">
                  <c:v>22.004000000000001</c:v>
                </c:pt>
                <c:pt idx="262">
                  <c:v>23.974799999999998</c:v>
                </c:pt>
                <c:pt idx="263">
                  <c:v>23.463899999999999</c:v>
                </c:pt>
                <c:pt idx="264">
                  <c:v>20.151900000000001</c:v>
                </c:pt>
                <c:pt idx="265">
                  <c:v>21.241199999999999</c:v>
                </c:pt>
                <c:pt idx="266">
                  <c:v>21.139099999999999</c:v>
                </c:pt>
                <c:pt idx="267">
                  <c:v>22.604600000000001</c:v>
                </c:pt>
                <c:pt idx="268">
                  <c:v>24.6873</c:v>
                </c:pt>
                <c:pt idx="269">
                  <c:v>24.556799999999999</c:v>
                </c:pt>
                <c:pt idx="270">
                  <c:v>19.776499999999999</c:v>
                </c:pt>
                <c:pt idx="271">
                  <c:v>18.569500000000001</c:v>
                </c:pt>
                <c:pt idx="272">
                  <c:v>18.786799999999999</c:v>
                </c:pt>
                <c:pt idx="273">
                  <c:v>19.2041</c:v>
                </c:pt>
                <c:pt idx="274">
                  <c:v>23.570900000000002</c:v>
                </c:pt>
                <c:pt idx="275">
                  <c:v>23.297799999999999</c:v>
                </c:pt>
                <c:pt idx="276">
                  <c:v>21.695499999999999</c:v>
                </c:pt>
                <c:pt idx="277">
                  <c:v>22.717400000000001</c:v>
                </c:pt>
                <c:pt idx="278">
                  <c:v>24.435700000000001</c:v>
                </c:pt>
                <c:pt idx="279">
                  <c:v>25.167999999999999</c:v>
                </c:pt>
                <c:pt idx="280">
                  <c:v>23.958500000000001</c:v>
                </c:pt>
                <c:pt idx="281">
                  <c:v>21.217400000000001</c:v>
                </c:pt>
                <c:pt idx="282">
                  <c:v>21.5977</c:v>
                </c:pt>
                <c:pt idx="283">
                  <c:v>21.893999999999998</c:v>
                </c:pt>
                <c:pt idx="284">
                  <c:v>21.9175</c:v>
                </c:pt>
                <c:pt idx="285">
                  <c:v>18.954000000000001</c:v>
                </c:pt>
                <c:pt idx="286">
                  <c:v>19.758400000000002</c:v>
                </c:pt>
                <c:pt idx="287">
                  <c:v>20.442499999999999</c:v>
                </c:pt>
                <c:pt idx="288">
                  <c:v>23.989799999999999</c:v>
                </c:pt>
                <c:pt idx="289">
                  <c:v>27.261500000000002</c:v>
                </c:pt>
                <c:pt idx="290">
                  <c:v>22.738800000000001</c:v>
                </c:pt>
                <c:pt idx="291">
                  <c:v>19.138000000000002</c:v>
                </c:pt>
                <c:pt idx="292">
                  <c:v>19.589200000000002</c:v>
                </c:pt>
                <c:pt idx="293">
                  <c:v>18.389900000000001</c:v>
                </c:pt>
                <c:pt idx="294">
                  <c:v>16.6614</c:v>
                </c:pt>
                <c:pt idx="295">
                  <c:v>17.121099999999998</c:v>
                </c:pt>
                <c:pt idx="296">
                  <c:v>18.555900000000001</c:v>
                </c:pt>
                <c:pt idx="297">
                  <c:v>19.0563</c:v>
                </c:pt>
                <c:pt idx="298">
                  <c:v>17.913</c:v>
                </c:pt>
                <c:pt idx="299">
                  <c:v>16.5291</c:v>
                </c:pt>
                <c:pt idx="300">
                  <c:v>15.159599999999999</c:v>
                </c:pt>
                <c:pt idx="301">
                  <c:v>16.127199999999998</c:v>
                </c:pt>
                <c:pt idx="302">
                  <c:v>17.941700000000001</c:v>
                </c:pt>
                <c:pt idx="303">
                  <c:v>19.334599999999998</c:v>
                </c:pt>
                <c:pt idx="304">
                  <c:v>19.319299999999998</c:v>
                </c:pt>
                <c:pt idx="305">
                  <c:v>18.126000000000001</c:v>
                </c:pt>
                <c:pt idx="306">
                  <c:v>18.1524</c:v>
                </c:pt>
                <c:pt idx="307">
                  <c:v>17.6158</c:v>
                </c:pt>
                <c:pt idx="308">
                  <c:v>13.203099999999999</c:v>
                </c:pt>
                <c:pt idx="309">
                  <c:v>11.9458</c:v>
                </c:pt>
                <c:pt idx="310">
                  <c:v>12.7</c:v>
                </c:pt>
                <c:pt idx="311">
                  <c:v>14.8863</c:v>
                </c:pt>
                <c:pt idx="312">
                  <c:v>18.775300000000001</c:v>
                </c:pt>
                <c:pt idx="313">
                  <c:v>19.376000000000001</c:v>
                </c:pt>
                <c:pt idx="314">
                  <c:v>21.741399999999999</c:v>
                </c:pt>
                <c:pt idx="315">
                  <c:v>14.8527</c:v>
                </c:pt>
                <c:pt idx="316">
                  <c:v>10.247</c:v>
                </c:pt>
                <c:pt idx="317">
                  <c:v>13.438499999999999</c:v>
                </c:pt>
                <c:pt idx="318">
                  <c:v>13.5517</c:v>
                </c:pt>
                <c:pt idx="319">
                  <c:v>17.8369</c:v>
                </c:pt>
                <c:pt idx="320">
                  <c:v>21.2271</c:v>
                </c:pt>
                <c:pt idx="321">
                  <c:v>20.592099999999999</c:v>
                </c:pt>
                <c:pt idx="322">
                  <c:v>13.3962</c:v>
                </c:pt>
                <c:pt idx="323">
                  <c:v>10.0032</c:v>
                </c:pt>
                <c:pt idx="324">
                  <c:v>11.326700000000001</c:v>
                </c:pt>
                <c:pt idx="325">
                  <c:v>14.9262</c:v>
                </c:pt>
                <c:pt idx="326">
                  <c:v>17.3324</c:v>
                </c:pt>
                <c:pt idx="327">
                  <c:v>21.202300000000001</c:v>
                </c:pt>
                <c:pt idx="328">
                  <c:v>23.081399999999999</c:v>
                </c:pt>
                <c:pt idx="329">
                  <c:v>23.2059</c:v>
                </c:pt>
                <c:pt idx="330">
                  <c:v>22.848600000000001</c:v>
                </c:pt>
                <c:pt idx="331">
                  <c:v>16.055299999999999</c:v>
                </c:pt>
                <c:pt idx="332">
                  <c:v>17.744199999999999</c:v>
                </c:pt>
                <c:pt idx="333">
                  <c:v>20.2849</c:v>
                </c:pt>
                <c:pt idx="334">
                  <c:v>20.332799999999999</c:v>
                </c:pt>
                <c:pt idx="335">
                  <c:v>19.355899999999998</c:v>
                </c:pt>
                <c:pt idx="336">
                  <c:v>19.322900000000001</c:v>
                </c:pt>
                <c:pt idx="337">
                  <c:v>16.5669</c:v>
                </c:pt>
                <c:pt idx="338">
                  <c:v>22.8476</c:v>
                </c:pt>
                <c:pt idx="339">
                  <c:v>21.5396</c:v>
                </c:pt>
                <c:pt idx="340">
                  <c:v>16.729600000000001</c:v>
                </c:pt>
                <c:pt idx="341">
                  <c:v>16.394600000000001</c:v>
                </c:pt>
                <c:pt idx="342">
                  <c:v>19.9468</c:v>
                </c:pt>
                <c:pt idx="343">
                  <c:v>21.6037</c:v>
                </c:pt>
                <c:pt idx="344">
                  <c:v>24.0276</c:v>
                </c:pt>
                <c:pt idx="345">
                  <c:v>24.1691</c:v>
                </c:pt>
                <c:pt idx="346">
                  <c:v>23.674800000000001</c:v>
                </c:pt>
                <c:pt idx="347">
                  <c:v>23.191700000000001</c:v>
                </c:pt>
                <c:pt idx="348">
                  <c:v>22.099599999999999</c:v>
                </c:pt>
                <c:pt idx="349">
                  <c:v>22.343499999999999</c:v>
                </c:pt>
                <c:pt idx="350">
                  <c:v>21.7255</c:v>
                </c:pt>
                <c:pt idx="351">
                  <c:v>21.388999999999999</c:v>
                </c:pt>
                <c:pt idx="352">
                  <c:v>21.331299999999999</c:v>
                </c:pt>
                <c:pt idx="353">
                  <c:v>16.7441</c:v>
                </c:pt>
                <c:pt idx="354">
                  <c:v>21.980799999999999</c:v>
                </c:pt>
                <c:pt idx="355">
                  <c:v>22.824400000000001</c:v>
                </c:pt>
                <c:pt idx="356">
                  <c:v>23.630600000000001</c:v>
                </c:pt>
                <c:pt idx="357">
                  <c:v>22.152200000000001</c:v>
                </c:pt>
                <c:pt idx="358">
                  <c:v>22.928599999999999</c:v>
                </c:pt>
                <c:pt idx="359">
                  <c:v>23.165500000000002</c:v>
                </c:pt>
                <c:pt idx="360">
                  <c:v>23.232099999999999</c:v>
                </c:pt>
                <c:pt idx="361">
                  <c:v>24.311599999999999</c:v>
                </c:pt>
                <c:pt idx="362">
                  <c:v>24.451499999999999</c:v>
                </c:pt>
                <c:pt idx="363">
                  <c:v>23.254899999999999</c:v>
                </c:pt>
                <c:pt idx="364">
                  <c:v>21.334299999999999</c:v>
                </c:pt>
                <c:pt idx="365">
                  <c:v>22.818300000000001</c:v>
                </c:pt>
                <c:pt idx="366">
                  <c:v>21.875699999999998</c:v>
                </c:pt>
                <c:pt idx="367">
                  <c:v>21.569299999999998</c:v>
                </c:pt>
                <c:pt idx="368">
                  <c:v>20.407699999999998</c:v>
                </c:pt>
                <c:pt idx="369">
                  <c:v>20.273599999999998</c:v>
                </c:pt>
                <c:pt idx="370">
                  <c:v>21.666399999999999</c:v>
                </c:pt>
                <c:pt idx="371">
                  <c:v>20.523399999999999</c:v>
                </c:pt>
                <c:pt idx="372">
                  <c:v>23.0242</c:v>
                </c:pt>
                <c:pt idx="373">
                  <c:v>23.929600000000001</c:v>
                </c:pt>
                <c:pt idx="374">
                  <c:v>21.0228</c:v>
                </c:pt>
                <c:pt idx="375">
                  <c:v>21.898800000000001</c:v>
                </c:pt>
                <c:pt idx="376">
                  <c:v>22.028300000000002</c:v>
                </c:pt>
                <c:pt idx="377">
                  <c:v>22.916</c:v>
                </c:pt>
                <c:pt idx="378">
                  <c:v>25.0776</c:v>
                </c:pt>
                <c:pt idx="379">
                  <c:v>23.137499999999999</c:v>
                </c:pt>
                <c:pt idx="380">
                  <c:v>20.013400000000001</c:v>
                </c:pt>
                <c:pt idx="381">
                  <c:v>22.322099999999999</c:v>
                </c:pt>
                <c:pt idx="382">
                  <c:v>25.5794</c:v>
                </c:pt>
                <c:pt idx="383">
                  <c:v>23.1174</c:v>
                </c:pt>
                <c:pt idx="384">
                  <c:v>21.813600000000001</c:v>
                </c:pt>
                <c:pt idx="385">
                  <c:v>20.747299999999999</c:v>
                </c:pt>
                <c:pt idx="386">
                  <c:v>22.7563</c:v>
                </c:pt>
                <c:pt idx="387">
                  <c:v>22.750800000000002</c:v>
                </c:pt>
                <c:pt idx="388">
                  <c:v>24.882999999999999</c:v>
                </c:pt>
                <c:pt idx="389">
                  <c:v>24.954499999999999</c:v>
                </c:pt>
                <c:pt idx="390">
                  <c:v>23.928100000000001</c:v>
                </c:pt>
                <c:pt idx="391">
                  <c:v>24.6586</c:v>
                </c:pt>
                <c:pt idx="392">
                  <c:v>23.508700000000001</c:v>
                </c:pt>
                <c:pt idx="393">
                  <c:v>23.433299999999999</c:v>
                </c:pt>
                <c:pt idx="394">
                  <c:v>24.499500000000001</c:v>
                </c:pt>
                <c:pt idx="395">
                  <c:v>24.491299999999999</c:v>
                </c:pt>
                <c:pt idx="396">
                  <c:v>24.763400000000001</c:v>
                </c:pt>
                <c:pt idx="397">
                  <c:v>23.8719</c:v>
                </c:pt>
                <c:pt idx="398">
                  <c:v>23.753799999999998</c:v>
                </c:pt>
                <c:pt idx="399">
                  <c:v>24.146000000000001</c:v>
                </c:pt>
                <c:pt idx="400">
                  <c:v>24.818200000000001</c:v>
                </c:pt>
                <c:pt idx="401">
                  <c:v>25.3169</c:v>
                </c:pt>
                <c:pt idx="402">
                  <c:v>24.677800000000001</c:v>
                </c:pt>
                <c:pt idx="403">
                  <c:v>24.087599999999998</c:v>
                </c:pt>
                <c:pt idx="404">
                  <c:v>21.889399999999998</c:v>
                </c:pt>
                <c:pt idx="405">
                  <c:v>23.119</c:v>
                </c:pt>
                <c:pt idx="406">
                  <c:v>26.871600000000001</c:v>
                </c:pt>
                <c:pt idx="407">
                  <c:v>27.332000000000001</c:v>
                </c:pt>
                <c:pt idx="408">
                  <c:v>26.949300000000001</c:v>
                </c:pt>
                <c:pt idx="409">
                  <c:v>24.3992</c:v>
                </c:pt>
                <c:pt idx="410">
                  <c:v>25.058599999999998</c:v>
                </c:pt>
                <c:pt idx="411">
                  <c:v>26.572199999999999</c:v>
                </c:pt>
                <c:pt idx="412">
                  <c:v>27.2104</c:v>
                </c:pt>
                <c:pt idx="413">
                  <c:v>26.824200000000001</c:v>
                </c:pt>
                <c:pt idx="414">
                  <c:v>27.505199999999999</c:v>
                </c:pt>
                <c:pt idx="415">
                  <c:v>27.448599999999999</c:v>
                </c:pt>
                <c:pt idx="416">
                  <c:v>24.871400000000001</c:v>
                </c:pt>
                <c:pt idx="417">
                  <c:v>25.15</c:v>
                </c:pt>
                <c:pt idx="418">
                  <c:v>25.482199999999999</c:v>
                </c:pt>
                <c:pt idx="419">
                  <c:v>24.130099999999999</c:v>
                </c:pt>
                <c:pt idx="420">
                  <c:v>23.435500000000001</c:v>
                </c:pt>
                <c:pt idx="421">
                  <c:v>22.643699999999999</c:v>
                </c:pt>
                <c:pt idx="422">
                  <c:v>24.1069</c:v>
                </c:pt>
                <c:pt idx="423">
                  <c:v>25.689699999999998</c:v>
                </c:pt>
                <c:pt idx="424">
                  <c:v>25.496099999999998</c:v>
                </c:pt>
                <c:pt idx="425">
                  <c:v>22.963200000000001</c:v>
                </c:pt>
                <c:pt idx="426">
                  <c:v>22.264900000000001</c:v>
                </c:pt>
                <c:pt idx="427">
                  <c:v>21.7057</c:v>
                </c:pt>
                <c:pt idx="428">
                  <c:v>18.044699999999999</c:v>
                </c:pt>
                <c:pt idx="429">
                  <c:v>17.987300000000001</c:v>
                </c:pt>
                <c:pt idx="430">
                  <c:v>19.093800000000002</c:v>
                </c:pt>
                <c:pt idx="431">
                  <c:v>20.314699999999998</c:v>
                </c:pt>
                <c:pt idx="432">
                  <c:v>20.970199999999998</c:v>
                </c:pt>
                <c:pt idx="433">
                  <c:v>22.553000000000001</c:v>
                </c:pt>
                <c:pt idx="434">
                  <c:v>22.0564</c:v>
                </c:pt>
                <c:pt idx="435">
                  <c:v>21.840599999999998</c:v>
                </c:pt>
                <c:pt idx="436">
                  <c:v>20.5364</c:v>
                </c:pt>
                <c:pt idx="437">
                  <c:v>19.686900000000001</c:v>
                </c:pt>
                <c:pt idx="438">
                  <c:v>17.8872</c:v>
                </c:pt>
                <c:pt idx="439">
                  <c:v>15.4491</c:v>
                </c:pt>
                <c:pt idx="440">
                  <c:v>17.4482</c:v>
                </c:pt>
                <c:pt idx="441">
                  <c:v>20.9621</c:v>
                </c:pt>
                <c:pt idx="442">
                  <c:v>21.463899999999999</c:v>
                </c:pt>
                <c:pt idx="443">
                  <c:v>22.555199999999999</c:v>
                </c:pt>
                <c:pt idx="444">
                  <c:v>20.568999999999999</c:v>
                </c:pt>
                <c:pt idx="445">
                  <c:v>18.5139</c:v>
                </c:pt>
                <c:pt idx="446">
                  <c:v>20.102399999999999</c:v>
                </c:pt>
                <c:pt idx="447">
                  <c:v>17.468399999999999</c:v>
                </c:pt>
                <c:pt idx="448">
                  <c:v>17.2927</c:v>
                </c:pt>
                <c:pt idx="449">
                  <c:v>19.347300000000001</c:v>
                </c:pt>
                <c:pt idx="450">
                  <c:v>20.6357</c:v>
                </c:pt>
                <c:pt idx="451">
                  <c:v>23.150099999999998</c:v>
                </c:pt>
                <c:pt idx="452">
                  <c:v>24.577500000000001</c:v>
                </c:pt>
                <c:pt idx="453">
                  <c:v>19.017900000000001</c:v>
                </c:pt>
                <c:pt idx="454">
                  <c:v>14.5334</c:v>
                </c:pt>
                <c:pt idx="455">
                  <c:v>17.6036</c:v>
                </c:pt>
                <c:pt idx="456">
                  <c:v>15.809699999999999</c:v>
                </c:pt>
                <c:pt idx="457">
                  <c:v>13.2217</c:v>
                </c:pt>
                <c:pt idx="458">
                  <c:v>13.2798</c:v>
                </c:pt>
                <c:pt idx="459">
                  <c:v>21.879300000000001</c:v>
                </c:pt>
                <c:pt idx="460">
                  <c:v>24.9084</c:v>
                </c:pt>
                <c:pt idx="461">
                  <c:v>23.3094</c:v>
                </c:pt>
                <c:pt idx="462">
                  <c:v>19.2334</c:v>
                </c:pt>
                <c:pt idx="463">
                  <c:v>18.466899999999999</c:v>
                </c:pt>
                <c:pt idx="464">
                  <c:v>17.831600000000002</c:v>
                </c:pt>
                <c:pt idx="465">
                  <c:v>15.363899999999999</c:v>
                </c:pt>
                <c:pt idx="466">
                  <c:v>14.745799999999999</c:v>
                </c:pt>
                <c:pt idx="467">
                  <c:v>8.2299799999999994</c:v>
                </c:pt>
                <c:pt idx="468">
                  <c:v>7.9091399999999998</c:v>
                </c:pt>
                <c:pt idx="469">
                  <c:v>7.46448</c:v>
                </c:pt>
                <c:pt idx="470">
                  <c:v>15.9472</c:v>
                </c:pt>
                <c:pt idx="471">
                  <c:v>14.5844</c:v>
                </c:pt>
                <c:pt idx="472">
                  <c:v>19.903300000000002</c:v>
                </c:pt>
                <c:pt idx="473">
                  <c:v>18.283300000000001</c:v>
                </c:pt>
                <c:pt idx="474">
                  <c:v>15.533899999999999</c:v>
                </c:pt>
                <c:pt idx="475">
                  <c:v>12.195600000000001</c:v>
                </c:pt>
                <c:pt idx="476">
                  <c:v>11.9053</c:v>
                </c:pt>
                <c:pt idx="477">
                  <c:v>13.2829</c:v>
                </c:pt>
                <c:pt idx="478">
                  <c:v>18.3322</c:v>
                </c:pt>
                <c:pt idx="479">
                  <c:v>20.138400000000001</c:v>
                </c:pt>
                <c:pt idx="480">
                  <c:v>18.575600000000001</c:v>
                </c:pt>
                <c:pt idx="481">
                  <c:v>19.319199999999999</c:v>
                </c:pt>
                <c:pt idx="482">
                  <c:v>19.305299999999999</c:v>
                </c:pt>
                <c:pt idx="483">
                  <c:v>22.272300000000001</c:v>
                </c:pt>
                <c:pt idx="484">
                  <c:v>23.9377</c:v>
                </c:pt>
                <c:pt idx="485">
                  <c:v>25.105499999999999</c:v>
                </c:pt>
                <c:pt idx="486">
                  <c:v>22.7105</c:v>
                </c:pt>
                <c:pt idx="487">
                  <c:v>23.4282</c:v>
                </c:pt>
                <c:pt idx="488">
                  <c:v>24.6265</c:v>
                </c:pt>
                <c:pt idx="489">
                  <c:v>25.013000000000002</c:v>
                </c:pt>
                <c:pt idx="490">
                  <c:v>23.7392</c:v>
                </c:pt>
                <c:pt idx="491">
                  <c:v>23.601700000000001</c:v>
                </c:pt>
                <c:pt idx="492">
                  <c:v>24.4465</c:v>
                </c:pt>
                <c:pt idx="493">
                  <c:v>24.230699999999999</c:v>
                </c:pt>
                <c:pt idx="494">
                  <c:v>25.543199999999999</c:v>
                </c:pt>
                <c:pt idx="495">
                  <c:v>23.035699999999999</c:v>
                </c:pt>
                <c:pt idx="496">
                  <c:v>17.670999999999999</c:v>
                </c:pt>
                <c:pt idx="497">
                  <c:v>17.046199999999999</c:v>
                </c:pt>
                <c:pt idx="498">
                  <c:v>16.979199999999999</c:v>
                </c:pt>
                <c:pt idx="499">
                  <c:v>22.288799999999998</c:v>
                </c:pt>
                <c:pt idx="500">
                  <c:v>21.3856</c:v>
                </c:pt>
                <c:pt idx="501">
                  <c:v>24.970300000000002</c:v>
                </c:pt>
                <c:pt idx="502">
                  <c:v>25.4922</c:v>
                </c:pt>
                <c:pt idx="503">
                  <c:v>25.041799999999999</c:v>
                </c:pt>
                <c:pt idx="504">
                  <c:v>21.5822</c:v>
                </c:pt>
                <c:pt idx="505">
                  <c:v>23.877199999999998</c:v>
                </c:pt>
                <c:pt idx="506">
                  <c:v>21.917999999999999</c:v>
                </c:pt>
                <c:pt idx="507">
                  <c:v>21.701699999999999</c:v>
                </c:pt>
                <c:pt idx="508">
                  <c:v>24.353200000000001</c:v>
                </c:pt>
                <c:pt idx="509">
                  <c:v>26.518899999999999</c:v>
                </c:pt>
                <c:pt idx="510">
                  <c:v>24.865500000000001</c:v>
                </c:pt>
                <c:pt idx="511">
                  <c:v>26.4207</c:v>
                </c:pt>
                <c:pt idx="512">
                  <c:v>27.141300000000001</c:v>
                </c:pt>
                <c:pt idx="513">
                  <c:v>27.112100000000002</c:v>
                </c:pt>
                <c:pt idx="514">
                  <c:v>24.644300000000001</c:v>
                </c:pt>
                <c:pt idx="515">
                  <c:v>25.733699999999999</c:v>
                </c:pt>
                <c:pt idx="516">
                  <c:v>27.288699999999999</c:v>
                </c:pt>
                <c:pt idx="517">
                  <c:v>27.116199999999999</c:v>
                </c:pt>
                <c:pt idx="518">
                  <c:v>24.287700000000001</c:v>
                </c:pt>
                <c:pt idx="519">
                  <c:v>19.695399999999999</c:v>
                </c:pt>
                <c:pt idx="520">
                  <c:v>17.8492</c:v>
                </c:pt>
                <c:pt idx="521">
                  <c:v>19.226900000000001</c:v>
                </c:pt>
                <c:pt idx="522">
                  <c:v>21.481000000000002</c:v>
                </c:pt>
                <c:pt idx="523">
                  <c:v>24.586400000000001</c:v>
                </c:pt>
                <c:pt idx="524">
                  <c:v>27.817299999999999</c:v>
                </c:pt>
                <c:pt idx="525">
                  <c:v>29.029399999999999</c:v>
                </c:pt>
                <c:pt idx="526">
                  <c:v>28.7746</c:v>
                </c:pt>
                <c:pt idx="527">
                  <c:v>28.871500000000001</c:v>
                </c:pt>
                <c:pt idx="528">
                  <c:v>27.267299999999999</c:v>
                </c:pt>
                <c:pt idx="529">
                  <c:v>25.614000000000001</c:v>
                </c:pt>
                <c:pt idx="530">
                  <c:v>24.867000000000001</c:v>
                </c:pt>
                <c:pt idx="531">
                  <c:v>25.230799999999999</c:v>
                </c:pt>
                <c:pt idx="532">
                  <c:v>25.729099999999999</c:v>
                </c:pt>
                <c:pt idx="533">
                  <c:v>25.488900000000001</c:v>
                </c:pt>
                <c:pt idx="534">
                  <c:v>27.311499999999999</c:v>
                </c:pt>
                <c:pt idx="535">
                  <c:v>27.6631</c:v>
                </c:pt>
                <c:pt idx="536">
                  <c:v>26.669899999999998</c:v>
                </c:pt>
                <c:pt idx="537">
                  <c:v>27.228899999999999</c:v>
                </c:pt>
                <c:pt idx="538">
                  <c:v>27.3048</c:v>
                </c:pt>
                <c:pt idx="539">
                  <c:v>26.570599999999999</c:v>
                </c:pt>
                <c:pt idx="540">
                  <c:v>26.907900000000001</c:v>
                </c:pt>
                <c:pt idx="541">
                  <c:v>27.383099999999999</c:v>
                </c:pt>
                <c:pt idx="542">
                  <c:v>28.9209</c:v>
                </c:pt>
                <c:pt idx="543">
                  <c:v>30.616700000000002</c:v>
                </c:pt>
                <c:pt idx="544">
                  <c:v>28.3307</c:v>
                </c:pt>
                <c:pt idx="545">
                  <c:v>24.2288</c:v>
                </c:pt>
                <c:pt idx="546">
                  <c:v>24.861499999999999</c:v>
                </c:pt>
                <c:pt idx="547">
                  <c:v>27.622699999999998</c:v>
                </c:pt>
                <c:pt idx="548">
                  <c:v>27.458400000000001</c:v>
                </c:pt>
                <c:pt idx="549">
                  <c:v>23.352699999999999</c:v>
                </c:pt>
                <c:pt idx="550">
                  <c:v>22.954000000000001</c:v>
                </c:pt>
                <c:pt idx="551">
                  <c:v>21.0471</c:v>
                </c:pt>
                <c:pt idx="552">
                  <c:v>22.705300000000001</c:v>
                </c:pt>
                <c:pt idx="553">
                  <c:v>25.5032</c:v>
                </c:pt>
                <c:pt idx="554">
                  <c:v>28.067900000000002</c:v>
                </c:pt>
                <c:pt idx="555">
                  <c:v>27.9664</c:v>
                </c:pt>
                <c:pt idx="556">
                  <c:v>25.001200000000001</c:v>
                </c:pt>
                <c:pt idx="557">
                  <c:v>23.847000000000001</c:v>
                </c:pt>
                <c:pt idx="558">
                  <c:v>26.309799999999999</c:v>
                </c:pt>
                <c:pt idx="559">
                  <c:v>27.871500000000001</c:v>
                </c:pt>
                <c:pt idx="560">
                  <c:v>28.055399999999999</c:v>
                </c:pt>
                <c:pt idx="561">
                  <c:v>28.7439</c:v>
                </c:pt>
                <c:pt idx="562">
                  <c:v>26.141400000000001</c:v>
                </c:pt>
                <c:pt idx="563">
                  <c:v>22.619</c:v>
                </c:pt>
                <c:pt idx="564">
                  <c:v>23.5229</c:v>
                </c:pt>
                <c:pt idx="565">
                  <c:v>22.669799999999999</c:v>
                </c:pt>
                <c:pt idx="566">
                  <c:v>27.739000000000001</c:v>
                </c:pt>
                <c:pt idx="567">
                  <c:v>26.4162</c:v>
                </c:pt>
                <c:pt idx="568">
                  <c:v>22.812100000000001</c:v>
                </c:pt>
                <c:pt idx="569">
                  <c:v>24.909099999999999</c:v>
                </c:pt>
                <c:pt idx="570">
                  <c:v>25.9986</c:v>
                </c:pt>
                <c:pt idx="571">
                  <c:v>25.9468</c:v>
                </c:pt>
                <c:pt idx="572">
                  <c:v>25.278700000000001</c:v>
                </c:pt>
                <c:pt idx="573">
                  <c:v>22.049700000000001</c:v>
                </c:pt>
                <c:pt idx="574">
                  <c:v>18.253599999999999</c:v>
                </c:pt>
                <c:pt idx="575">
                  <c:v>21.1601</c:v>
                </c:pt>
                <c:pt idx="576">
                  <c:v>23.444500000000001</c:v>
                </c:pt>
                <c:pt idx="577">
                  <c:v>20.752199999999998</c:v>
                </c:pt>
                <c:pt idx="578">
                  <c:v>22.175999999999998</c:v>
                </c:pt>
                <c:pt idx="579">
                  <c:v>26.086300000000001</c:v>
                </c:pt>
                <c:pt idx="580">
                  <c:v>27.239899999999999</c:v>
                </c:pt>
                <c:pt idx="581">
                  <c:v>27.87</c:v>
                </c:pt>
                <c:pt idx="582">
                  <c:v>28.122299999999999</c:v>
                </c:pt>
                <c:pt idx="583">
                  <c:v>27.7255</c:v>
                </c:pt>
                <c:pt idx="584">
                  <c:v>27.115600000000001</c:v>
                </c:pt>
                <c:pt idx="585">
                  <c:v>19.694900000000001</c:v>
                </c:pt>
                <c:pt idx="586">
                  <c:v>18.1875</c:v>
                </c:pt>
                <c:pt idx="587">
                  <c:v>20.1205</c:v>
                </c:pt>
                <c:pt idx="588">
                  <c:v>23.746200000000002</c:v>
                </c:pt>
                <c:pt idx="589">
                  <c:v>23.294799999999999</c:v>
                </c:pt>
                <c:pt idx="590">
                  <c:v>18.8917</c:v>
                </c:pt>
                <c:pt idx="591">
                  <c:v>18.007000000000001</c:v>
                </c:pt>
                <c:pt idx="592">
                  <c:v>19.050699999999999</c:v>
                </c:pt>
                <c:pt idx="593">
                  <c:v>19.0166</c:v>
                </c:pt>
                <c:pt idx="594">
                  <c:v>21.739000000000001</c:v>
                </c:pt>
                <c:pt idx="595">
                  <c:v>20.8216</c:v>
                </c:pt>
                <c:pt idx="596">
                  <c:v>20.773499999999999</c:v>
                </c:pt>
                <c:pt idx="597">
                  <c:v>21.588699999999999</c:v>
                </c:pt>
                <c:pt idx="598">
                  <c:v>20.930399999999999</c:v>
                </c:pt>
                <c:pt idx="599">
                  <c:v>18.9559</c:v>
                </c:pt>
                <c:pt idx="600">
                  <c:v>21.778600000000001</c:v>
                </c:pt>
                <c:pt idx="601">
                  <c:v>19.840399999999999</c:v>
                </c:pt>
                <c:pt idx="602">
                  <c:v>18.713200000000001</c:v>
                </c:pt>
                <c:pt idx="603">
                  <c:v>24.780200000000001</c:v>
                </c:pt>
                <c:pt idx="604">
                  <c:v>27.171600000000002</c:v>
                </c:pt>
                <c:pt idx="605">
                  <c:v>27.177299999999999</c:v>
                </c:pt>
                <c:pt idx="606">
                  <c:v>23.916799999999999</c:v>
                </c:pt>
                <c:pt idx="607">
                  <c:v>18.839200000000002</c:v>
                </c:pt>
                <c:pt idx="608">
                  <c:v>18.486999999999998</c:v>
                </c:pt>
                <c:pt idx="609">
                  <c:v>20.926100000000002</c:v>
                </c:pt>
                <c:pt idx="610">
                  <c:v>16.5807</c:v>
                </c:pt>
                <c:pt idx="611">
                  <c:v>19.613800000000001</c:v>
                </c:pt>
                <c:pt idx="612">
                  <c:v>11.603199999999999</c:v>
                </c:pt>
                <c:pt idx="613">
                  <c:v>17.871500000000001</c:v>
                </c:pt>
                <c:pt idx="614">
                  <c:v>21.5091</c:v>
                </c:pt>
                <c:pt idx="615">
                  <c:v>9.6905400000000004</c:v>
                </c:pt>
                <c:pt idx="616">
                  <c:v>10.1922</c:v>
                </c:pt>
                <c:pt idx="617">
                  <c:v>12.8787</c:v>
                </c:pt>
                <c:pt idx="618">
                  <c:v>15.1127</c:v>
                </c:pt>
                <c:pt idx="619">
                  <c:v>14.8386</c:v>
                </c:pt>
                <c:pt idx="620">
                  <c:v>15.135899999999999</c:v>
                </c:pt>
                <c:pt idx="621">
                  <c:v>14.3628</c:v>
                </c:pt>
                <c:pt idx="622">
                  <c:v>16.333200000000001</c:v>
                </c:pt>
                <c:pt idx="623">
                  <c:v>16.816199999999998</c:v>
                </c:pt>
                <c:pt idx="624">
                  <c:v>16.5807</c:v>
                </c:pt>
                <c:pt idx="625">
                  <c:v>17.947600000000001</c:v>
                </c:pt>
                <c:pt idx="626">
                  <c:v>17.870999999999999</c:v>
                </c:pt>
                <c:pt idx="627">
                  <c:v>17.2806</c:v>
                </c:pt>
                <c:pt idx="628">
                  <c:v>17.3568</c:v>
                </c:pt>
                <c:pt idx="629">
                  <c:v>16.887699999999999</c:v>
                </c:pt>
                <c:pt idx="630">
                  <c:v>16.9588</c:v>
                </c:pt>
                <c:pt idx="631">
                  <c:v>16.172999999999998</c:v>
                </c:pt>
                <c:pt idx="632">
                  <c:v>19.214600000000001</c:v>
                </c:pt>
                <c:pt idx="633">
                  <c:v>20.556899999999999</c:v>
                </c:pt>
                <c:pt idx="634">
                  <c:v>22.001999999999999</c:v>
                </c:pt>
                <c:pt idx="635">
                  <c:v>22.815799999999999</c:v>
                </c:pt>
                <c:pt idx="636">
                  <c:v>23.289000000000001</c:v>
                </c:pt>
                <c:pt idx="637">
                  <c:v>24.598600000000001</c:v>
                </c:pt>
                <c:pt idx="638">
                  <c:v>23.7544</c:v>
                </c:pt>
                <c:pt idx="639">
                  <c:v>22.822399999999998</c:v>
                </c:pt>
                <c:pt idx="640">
                  <c:v>24.792999999999999</c:v>
                </c:pt>
                <c:pt idx="641">
                  <c:v>27.2043</c:v>
                </c:pt>
                <c:pt idx="642">
                  <c:v>27.758099999999999</c:v>
                </c:pt>
                <c:pt idx="643">
                  <c:v>27.011500000000002</c:v>
                </c:pt>
                <c:pt idx="644">
                  <c:v>19.867799999999999</c:v>
                </c:pt>
                <c:pt idx="645">
                  <c:v>16.357800000000001</c:v>
                </c:pt>
                <c:pt idx="646">
                  <c:v>19.590800000000002</c:v>
                </c:pt>
                <c:pt idx="647">
                  <c:v>23.415500000000002</c:v>
                </c:pt>
                <c:pt idx="648">
                  <c:v>22.650200000000002</c:v>
                </c:pt>
                <c:pt idx="649">
                  <c:v>23.956099999999999</c:v>
                </c:pt>
                <c:pt idx="650">
                  <c:v>27.230699999999999</c:v>
                </c:pt>
                <c:pt idx="651">
                  <c:v>27.6694</c:v>
                </c:pt>
                <c:pt idx="652">
                  <c:v>25.546099999999999</c:v>
                </c:pt>
                <c:pt idx="653">
                  <c:v>26.250299999999999</c:v>
                </c:pt>
                <c:pt idx="654">
                  <c:v>23.307300000000001</c:v>
                </c:pt>
                <c:pt idx="655">
                  <c:v>18.175899999999999</c:v>
                </c:pt>
                <c:pt idx="656">
                  <c:v>17.6449</c:v>
                </c:pt>
                <c:pt idx="657">
                  <c:v>18.730599999999999</c:v>
                </c:pt>
                <c:pt idx="658">
                  <c:v>20.499400000000001</c:v>
                </c:pt>
                <c:pt idx="659">
                  <c:v>22.708100000000002</c:v>
                </c:pt>
                <c:pt idx="660">
                  <c:v>24.609100000000002</c:v>
                </c:pt>
                <c:pt idx="661">
                  <c:v>24.058800000000002</c:v>
                </c:pt>
                <c:pt idx="662">
                  <c:v>22.660599999999999</c:v>
                </c:pt>
                <c:pt idx="663">
                  <c:v>24.645099999999999</c:v>
                </c:pt>
                <c:pt idx="664">
                  <c:v>26.636700000000001</c:v>
                </c:pt>
                <c:pt idx="665">
                  <c:v>25.361799999999999</c:v>
                </c:pt>
                <c:pt idx="666">
                  <c:v>22.238099999999999</c:v>
                </c:pt>
                <c:pt idx="667">
                  <c:v>20.540400000000002</c:v>
                </c:pt>
                <c:pt idx="668">
                  <c:v>21.508900000000001</c:v>
                </c:pt>
                <c:pt idx="669">
                  <c:v>22.622800000000002</c:v>
                </c:pt>
                <c:pt idx="670">
                  <c:v>24.978999999999999</c:v>
                </c:pt>
                <c:pt idx="671">
                  <c:v>21.8963</c:v>
                </c:pt>
                <c:pt idx="672">
                  <c:v>21.278099999999998</c:v>
                </c:pt>
                <c:pt idx="673">
                  <c:v>22.4023</c:v>
                </c:pt>
                <c:pt idx="674">
                  <c:v>24.111599999999999</c:v>
                </c:pt>
                <c:pt idx="675">
                  <c:v>27.33</c:v>
                </c:pt>
                <c:pt idx="676">
                  <c:v>26.633199999999999</c:v>
                </c:pt>
                <c:pt idx="677">
                  <c:v>26.2423</c:v>
                </c:pt>
                <c:pt idx="678">
                  <c:v>26.6555</c:v>
                </c:pt>
                <c:pt idx="679">
                  <c:v>26.508600000000001</c:v>
                </c:pt>
                <c:pt idx="680">
                  <c:v>25.693200000000001</c:v>
                </c:pt>
                <c:pt idx="681">
                  <c:v>24.7849</c:v>
                </c:pt>
                <c:pt idx="682">
                  <c:v>25.7623</c:v>
                </c:pt>
                <c:pt idx="683">
                  <c:v>27.7484</c:v>
                </c:pt>
                <c:pt idx="684">
                  <c:v>28.6083</c:v>
                </c:pt>
                <c:pt idx="685">
                  <c:v>26.108599999999999</c:v>
                </c:pt>
                <c:pt idx="686">
                  <c:v>21.218800000000002</c:v>
                </c:pt>
                <c:pt idx="687">
                  <c:v>21.405899999999999</c:v>
                </c:pt>
                <c:pt idx="688">
                  <c:v>23.205100000000002</c:v>
                </c:pt>
                <c:pt idx="689">
                  <c:v>25.2821</c:v>
                </c:pt>
                <c:pt idx="690">
                  <c:v>27.5901</c:v>
                </c:pt>
                <c:pt idx="691">
                  <c:v>28.107700000000001</c:v>
                </c:pt>
                <c:pt idx="692">
                  <c:v>28.686499999999999</c:v>
                </c:pt>
                <c:pt idx="693">
                  <c:v>30.980399999999999</c:v>
                </c:pt>
                <c:pt idx="694">
                  <c:v>31.642800000000001</c:v>
                </c:pt>
                <c:pt idx="695">
                  <c:v>30.3599</c:v>
                </c:pt>
                <c:pt idx="696">
                  <c:v>28.531099999999999</c:v>
                </c:pt>
                <c:pt idx="697">
                  <c:v>27.457799999999999</c:v>
                </c:pt>
                <c:pt idx="698">
                  <c:v>26.751999999999999</c:v>
                </c:pt>
                <c:pt idx="699">
                  <c:v>24.815899999999999</c:v>
                </c:pt>
                <c:pt idx="700">
                  <c:v>27.3157</c:v>
                </c:pt>
                <c:pt idx="701">
                  <c:v>29.947399999999998</c:v>
                </c:pt>
                <c:pt idx="702">
                  <c:v>27.824100000000001</c:v>
                </c:pt>
                <c:pt idx="703">
                  <c:v>26.764700000000001</c:v>
                </c:pt>
                <c:pt idx="704">
                  <c:v>26.301300000000001</c:v>
                </c:pt>
                <c:pt idx="705">
                  <c:v>26.226299999999998</c:v>
                </c:pt>
                <c:pt idx="706">
                  <c:v>25.9221</c:v>
                </c:pt>
                <c:pt idx="707">
                  <c:v>23.825700000000001</c:v>
                </c:pt>
                <c:pt idx="708">
                  <c:v>25.081600000000002</c:v>
                </c:pt>
                <c:pt idx="709">
                  <c:v>24.942900000000002</c:v>
                </c:pt>
                <c:pt idx="710">
                  <c:v>26.560500000000001</c:v>
                </c:pt>
                <c:pt idx="711">
                  <c:v>26.9023</c:v>
                </c:pt>
                <c:pt idx="712">
                  <c:v>25.190100000000001</c:v>
                </c:pt>
                <c:pt idx="713">
                  <c:v>24.03</c:v>
                </c:pt>
                <c:pt idx="714">
                  <c:v>21.843699999999998</c:v>
                </c:pt>
                <c:pt idx="715">
                  <c:v>21.8858</c:v>
                </c:pt>
                <c:pt idx="716">
                  <c:v>23.576699999999999</c:v>
                </c:pt>
                <c:pt idx="717">
                  <c:v>24.057300000000001</c:v>
                </c:pt>
                <c:pt idx="718">
                  <c:v>21.160299999999999</c:v>
                </c:pt>
                <c:pt idx="719">
                  <c:v>22.4772</c:v>
                </c:pt>
                <c:pt idx="720">
                  <c:v>24.275700000000001</c:v>
                </c:pt>
                <c:pt idx="721">
                  <c:v>25.179300000000001</c:v>
                </c:pt>
                <c:pt idx="722">
                  <c:v>25.293199999999999</c:v>
                </c:pt>
                <c:pt idx="723">
                  <c:v>24.275099999999998</c:v>
                </c:pt>
                <c:pt idx="724">
                  <c:v>25.252099999999999</c:v>
                </c:pt>
                <c:pt idx="725">
                  <c:v>21.329699999999999</c:v>
                </c:pt>
                <c:pt idx="726">
                  <c:v>19.191400000000002</c:v>
                </c:pt>
                <c:pt idx="727">
                  <c:v>21.660299999999999</c:v>
                </c:pt>
                <c:pt idx="728">
                  <c:v>24.290099999999999</c:v>
                </c:pt>
                <c:pt idx="729">
                  <c:v>24.5748</c:v>
                </c:pt>
                <c:pt idx="730">
                  <c:v>24.4618</c:v>
                </c:pt>
                <c:pt idx="731">
                  <c:v>22.503399999999999</c:v>
                </c:pt>
                <c:pt idx="732">
                  <c:v>20.408100000000001</c:v>
                </c:pt>
                <c:pt idx="733">
                  <c:v>20.538</c:v>
                </c:pt>
                <c:pt idx="734">
                  <c:v>21.145499999999998</c:v>
                </c:pt>
                <c:pt idx="735">
                  <c:v>21.184200000000001</c:v>
                </c:pt>
                <c:pt idx="736">
                  <c:v>22.804400000000001</c:v>
                </c:pt>
                <c:pt idx="737">
                  <c:v>25.1143</c:v>
                </c:pt>
                <c:pt idx="738">
                  <c:v>26.408300000000001</c:v>
                </c:pt>
                <c:pt idx="739">
                  <c:v>23.726900000000001</c:v>
                </c:pt>
                <c:pt idx="740">
                  <c:v>16.3872</c:v>
                </c:pt>
                <c:pt idx="741">
                  <c:v>19.116599999999998</c:v>
                </c:pt>
                <c:pt idx="742">
                  <c:v>19.703600000000002</c:v>
                </c:pt>
                <c:pt idx="743">
                  <c:v>16.8216</c:v>
                </c:pt>
                <c:pt idx="744">
                  <c:v>20.4453</c:v>
                </c:pt>
                <c:pt idx="745">
                  <c:v>21.913799999999998</c:v>
                </c:pt>
                <c:pt idx="746">
                  <c:v>21.721</c:v>
                </c:pt>
                <c:pt idx="747">
                  <c:v>22.875599999999999</c:v>
                </c:pt>
                <c:pt idx="748">
                  <c:v>24.0794</c:v>
                </c:pt>
                <c:pt idx="749">
                  <c:v>17.973400000000002</c:v>
                </c:pt>
                <c:pt idx="750">
                  <c:v>11.9636</c:v>
                </c:pt>
                <c:pt idx="751">
                  <c:v>12.361499999999999</c:v>
                </c:pt>
                <c:pt idx="752">
                  <c:v>13.6243</c:v>
                </c:pt>
                <c:pt idx="753">
                  <c:v>16.883800000000001</c:v>
                </c:pt>
                <c:pt idx="754">
                  <c:v>18.193899999999999</c:v>
                </c:pt>
                <c:pt idx="755">
                  <c:v>20.224900000000002</c:v>
                </c:pt>
                <c:pt idx="756">
                  <c:v>21.8886</c:v>
                </c:pt>
                <c:pt idx="757">
                  <c:v>22.122499999999999</c:v>
                </c:pt>
                <c:pt idx="758">
                  <c:v>20.5319</c:v>
                </c:pt>
                <c:pt idx="759">
                  <c:v>21.160799999999998</c:v>
                </c:pt>
                <c:pt idx="760">
                  <c:v>22.460699999999999</c:v>
                </c:pt>
                <c:pt idx="761">
                  <c:v>22.331700000000001</c:v>
                </c:pt>
                <c:pt idx="762">
                  <c:v>21.767900000000001</c:v>
                </c:pt>
                <c:pt idx="763">
                  <c:v>18.310500000000001</c:v>
                </c:pt>
                <c:pt idx="764">
                  <c:v>16.532800000000002</c:v>
                </c:pt>
                <c:pt idx="765">
                  <c:v>19.527899999999999</c:v>
                </c:pt>
                <c:pt idx="766">
                  <c:v>20.043199999999999</c:v>
                </c:pt>
                <c:pt idx="767">
                  <c:v>20.369199999999999</c:v>
                </c:pt>
                <c:pt idx="768">
                  <c:v>22.953700000000001</c:v>
                </c:pt>
                <c:pt idx="769">
                  <c:v>21.535699999999999</c:v>
                </c:pt>
                <c:pt idx="770">
                  <c:v>20.171399999999998</c:v>
                </c:pt>
                <c:pt idx="771">
                  <c:v>17.850899999999999</c:v>
                </c:pt>
                <c:pt idx="772">
                  <c:v>17.6191</c:v>
                </c:pt>
                <c:pt idx="773">
                  <c:v>17.979900000000001</c:v>
                </c:pt>
                <c:pt idx="774">
                  <c:v>13.2651</c:v>
                </c:pt>
                <c:pt idx="775">
                  <c:v>12.590999999999999</c:v>
                </c:pt>
                <c:pt idx="776">
                  <c:v>16.296299999999999</c:v>
                </c:pt>
                <c:pt idx="777">
                  <c:v>18.811199999999999</c:v>
                </c:pt>
                <c:pt idx="778">
                  <c:v>17.440899999999999</c:v>
                </c:pt>
                <c:pt idx="779">
                  <c:v>20.258600000000001</c:v>
                </c:pt>
                <c:pt idx="780">
                  <c:v>21.587800000000001</c:v>
                </c:pt>
                <c:pt idx="781">
                  <c:v>16.914100000000001</c:v>
                </c:pt>
                <c:pt idx="782">
                  <c:v>14.997299999999999</c:v>
                </c:pt>
                <c:pt idx="783">
                  <c:v>18.0244</c:v>
                </c:pt>
                <c:pt idx="784">
                  <c:v>19.883800000000001</c:v>
                </c:pt>
                <c:pt idx="785">
                  <c:v>15.7902</c:v>
                </c:pt>
                <c:pt idx="786">
                  <c:v>19.712299999999999</c:v>
                </c:pt>
                <c:pt idx="787">
                  <c:v>21.642499999999998</c:v>
                </c:pt>
                <c:pt idx="788">
                  <c:v>21.8979</c:v>
                </c:pt>
                <c:pt idx="789">
                  <c:v>23.360700000000001</c:v>
                </c:pt>
                <c:pt idx="790">
                  <c:v>25.089400000000001</c:v>
                </c:pt>
                <c:pt idx="791">
                  <c:v>25.8751</c:v>
                </c:pt>
                <c:pt idx="792">
                  <c:v>26.3858</c:v>
                </c:pt>
                <c:pt idx="793">
                  <c:v>25.480499999999999</c:v>
                </c:pt>
                <c:pt idx="794">
                  <c:v>22.212</c:v>
                </c:pt>
                <c:pt idx="795">
                  <c:v>20.031400000000001</c:v>
                </c:pt>
                <c:pt idx="796">
                  <c:v>19.837299999999999</c:v>
                </c:pt>
                <c:pt idx="797">
                  <c:v>15.83</c:v>
                </c:pt>
                <c:pt idx="798">
                  <c:v>17.212399999999999</c:v>
                </c:pt>
                <c:pt idx="799">
                  <c:v>16.9665</c:v>
                </c:pt>
                <c:pt idx="800">
                  <c:v>14.786</c:v>
                </c:pt>
                <c:pt idx="801">
                  <c:v>17.0397</c:v>
                </c:pt>
                <c:pt idx="802">
                  <c:v>17.646999999999998</c:v>
                </c:pt>
                <c:pt idx="803">
                  <c:v>18.912800000000001</c:v>
                </c:pt>
                <c:pt idx="804">
                  <c:v>21.458400000000001</c:v>
                </c:pt>
                <c:pt idx="805">
                  <c:v>23.751999999999999</c:v>
                </c:pt>
                <c:pt idx="806">
                  <c:v>24.2913</c:v>
                </c:pt>
                <c:pt idx="807">
                  <c:v>21.502800000000001</c:v>
                </c:pt>
                <c:pt idx="808">
                  <c:v>20.668600000000001</c:v>
                </c:pt>
                <c:pt idx="809">
                  <c:v>19.409199999999998</c:v>
                </c:pt>
                <c:pt idx="810">
                  <c:v>20.022600000000001</c:v>
                </c:pt>
                <c:pt idx="811">
                  <c:v>19.261700000000001</c:v>
                </c:pt>
                <c:pt idx="812">
                  <c:v>18.893699999999999</c:v>
                </c:pt>
                <c:pt idx="813">
                  <c:v>17.982199999999999</c:v>
                </c:pt>
                <c:pt idx="814">
                  <c:v>23.2254</c:v>
                </c:pt>
                <c:pt idx="815">
                  <c:v>27.1998</c:v>
                </c:pt>
                <c:pt idx="816">
                  <c:v>27.9895</c:v>
                </c:pt>
                <c:pt idx="817">
                  <c:v>26.1724</c:v>
                </c:pt>
                <c:pt idx="818">
                  <c:v>23.1845</c:v>
                </c:pt>
                <c:pt idx="819">
                  <c:v>23.8047</c:v>
                </c:pt>
                <c:pt idx="820">
                  <c:v>22.324200000000001</c:v>
                </c:pt>
                <c:pt idx="821">
                  <c:v>17.157699999999998</c:v>
                </c:pt>
                <c:pt idx="822">
                  <c:v>20.1464</c:v>
                </c:pt>
                <c:pt idx="823">
                  <c:v>24.548100000000002</c:v>
                </c:pt>
                <c:pt idx="824">
                  <c:v>28.912600000000001</c:v>
                </c:pt>
                <c:pt idx="825">
                  <c:v>28.0839</c:v>
                </c:pt>
                <c:pt idx="826">
                  <c:v>27.881799999999998</c:v>
                </c:pt>
                <c:pt idx="827">
                  <c:v>25.885899999999999</c:v>
                </c:pt>
                <c:pt idx="828">
                  <c:v>26.821200000000001</c:v>
                </c:pt>
                <c:pt idx="829">
                  <c:v>28.537199999999999</c:v>
                </c:pt>
                <c:pt idx="830">
                  <c:v>29.161000000000001</c:v>
                </c:pt>
                <c:pt idx="831">
                  <c:v>28.8855</c:v>
                </c:pt>
                <c:pt idx="832">
                  <c:v>30.473700000000001</c:v>
                </c:pt>
                <c:pt idx="833">
                  <c:v>29.324300000000001</c:v>
                </c:pt>
                <c:pt idx="834">
                  <c:v>26.3994</c:v>
                </c:pt>
                <c:pt idx="835">
                  <c:v>24.928999999999998</c:v>
                </c:pt>
                <c:pt idx="836">
                  <c:v>25.3368</c:v>
                </c:pt>
                <c:pt idx="837">
                  <c:v>24.612400000000001</c:v>
                </c:pt>
                <c:pt idx="838">
                  <c:v>23.2074</c:v>
                </c:pt>
                <c:pt idx="839">
                  <c:v>24.220300000000002</c:v>
                </c:pt>
                <c:pt idx="840">
                  <c:v>27.436599999999999</c:v>
                </c:pt>
                <c:pt idx="841">
                  <c:v>27.586200000000002</c:v>
                </c:pt>
                <c:pt idx="842">
                  <c:v>28.400099999999998</c:v>
                </c:pt>
                <c:pt idx="843">
                  <c:v>28.8094</c:v>
                </c:pt>
                <c:pt idx="844">
                  <c:v>27.6874</c:v>
                </c:pt>
                <c:pt idx="845">
                  <c:v>23.685700000000001</c:v>
                </c:pt>
                <c:pt idx="846">
                  <c:v>18.345600000000001</c:v>
                </c:pt>
                <c:pt idx="847">
                  <c:v>23.200600000000001</c:v>
                </c:pt>
                <c:pt idx="848">
                  <c:v>26.811499999999999</c:v>
                </c:pt>
                <c:pt idx="849">
                  <c:v>26.761800000000001</c:v>
                </c:pt>
                <c:pt idx="850">
                  <c:v>23.453099999999999</c:v>
                </c:pt>
                <c:pt idx="851">
                  <c:v>27.4315</c:v>
                </c:pt>
                <c:pt idx="852">
                  <c:v>28.078499999999998</c:v>
                </c:pt>
                <c:pt idx="853">
                  <c:v>25.828099999999999</c:v>
                </c:pt>
                <c:pt idx="854">
                  <c:v>24.363199999999999</c:v>
                </c:pt>
                <c:pt idx="855">
                  <c:v>25.212599999999998</c:v>
                </c:pt>
                <c:pt idx="856">
                  <c:v>25.581700000000001</c:v>
                </c:pt>
                <c:pt idx="857">
                  <c:v>25.575099999999999</c:v>
                </c:pt>
                <c:pt idx="858">
                  <c:v>27.498200000000001</c:v>
                </c:pt>
                <c:pt idx="859">
                  <c:v>28.198799999999999</c:v>
                </c:pt>
                <c:pt idx="860">
                  <c:v>27.542400000000001</c:v>
                </c:pt>
                <c:pt idx="861">
                  <c:v>28.005800000000001</c:v>
                </c:pt>
                <c:pt idx="862">
                  <c:v>26.607199999999999</c:v>
                </c:pt>
                <c:pt idx="863">
                  <c:v>25.291</c:v>
                </c:pt>
                <c:pt idx="864">
                  <c:v>26.608499999999999</c:v>
                </c:pt>
                <c:pt idx="865">
                  <c:v>26.7303</c:v>
                </c:pt>
                <c:pt idx="866">
                  <c:v>25.851099999999999</c:v>
                </c:pt>
                <c:pt idx="867">
                  <c:v>24.438800000000001</c:v>
                </c:pt>
                <c:pt idx="868">
                  <c:v>21.906099999999999</c:v>
                </c:pt>
                <c:pt idx="869">
                  <c:v>24.440200000000001</c:v>
                </c:pt>
                <c:pt idx="870">
                  <c:v>23.042100000000001</c:v>
                </c:pt>
                <c:pt idx="871">
                  <c:v>24.971399999999999</c:v>
                </c:pt>
                <c:pt idx="872">
                  <c:v>23.646100000000001</c:v>
                </c:pt>
                <c:pt idx="873">
                  <c:v>24.554300000000001</c:v>
                </c:pt>
                <c:pt idx="874">
                  <c:v>22.0915</c:v>
                </c:pt>
                <c:pt idx="875">
                  <c:v>20.308</c:v>
                </c:pt>
                <c:pt idx="876">
                  <c:v>21.326699999999999</c:v>
                </c:pt>
                <c:pt idx="877">
                  <c:v>22.030799999999999</c:v>
                </c:pt>
                <c:pt idx="878">
                  <c:v>23.198899999999998</c:v>
                </c:pt>
                <c:pt idx="879">
                  <c:v>25.026700000000002</c:v>
                </c:pt>
                <c:pt idx="880">
                  <c:v>24.6495</c:v>
                </c:pt>
                <c:pt idx="881">
                  <c:v>23.635100000000001</c:v>
                </c:pt>
                <c:pt idx="882">
                  <c:v>21.5092</c:v>
                </c:pt>
                <c:pt idx="883">
                  <c:v>25.024100000000001</c:v>
                </c:pt>
                <c:pt idx="884">
                  <c:v>24.930099999999999</c:v>
                </c:pt>
                <c:pt idx="885">
                  <c:v>22.159300000000002</c:v>
                </c:pt>
                <c:pt idx="886">
                  <c:v>23.193300000000001</c:v>
                </c:pt>
                <c:pt idx="887">
                  <c:v>26.522500000000001</c:v>
                </c:pt>
                <c:pt idx="888">
                  <c:v>27.943300000000001</c:v>
                </c:pt>
                <c:pt idx="889">
                  <c:v>25.988700000000001</c:v>
                </c:pt>
                <c:pt idx="890">
                  <c:v>25.5626</c:v>
                </c:pt>
                <c:pt idx="891">
                  <c:v>26.334299999999999</c:v>
                </c:pt>
                <c:pt idx="892">
                  <c:v>26.303100000000001</c:v>
                </c:pt>
                <c:pt idx="893">
                  <c:v>26.4331</c:v>
                </c:pt>
                <c:pt idx="894">
                  <c:v>26.3218</c:v>
                </c:pt>
                <c:pt idx="895">
                  <c:v>22.5364</c:v>
                </c:pt>
                <c:pt idx="896">
                  <c:v>18.6952</c:v>
                </c:pt>
                <c:pt idx="897">
                  <c:v>16.822700000000001</c:v>
                </c:pt>
                <c:pt idx="898">
                  <c:v>17.511199999999999</c:v>
                </c:pt>
                <c:pt idx="899">
                  <c:v>19.186699999999998</c:v>
                </c:pt>
                <c:pt idx="900">
                  <c:v>20.122</c:v>
                </c:pt>
                <c:pt idx="901">
                  <c:v>21.441400000000002</c:v>
                </c:pt>
                <c:pt idx="902">
                  <c:v>19.286899999999999</c:v>
                </c:pt>
                <c:pt idx="903">
                  <c:v>18.790700000000001</c:v>
                </c:pt>
                <c:pt idx="904">
                  <c:v>19.808700000000002</c:v>
                </c:pt>
                <c:pt idx="905">
                  <c:v>20.0076</c:v>
                </c:pt>
                <c:pt idx="906">
                  <c:v>15.1617</c:v>
                </c:pt>
                <c:pt idx="907">
                  <c:v>15.260999999999999</c:v>
                </c:pt>
                <c:pt idx="908">
                  <c:v>18.404399999999999</c:v>
                </c:pt>
                <c:pt idx="909">
                  <c:v>21.3401</c:v>
                </c:pt>
                <c:pt idx="910">
                  <c:v>14.956300000000001</c:v>
                </c:pt>
                <c:pt idx="911">
                  <c:v>14.952999999999999</c:v>
                </c:pt>
                <c:pt idx="912">
                  <c:v>15.0341</c:v>
                </c:pt>
                <c:pt idx="913">
                  <c:v>20.4895</c:v>
                </c:pt>
                <c:pt idx="914">
                  <c:v>22.602499999999999</c:v>
                </c:pt>
                <c:pt idx="915">
                  <c:v>20.519400000000001</c:v>
                </c:pt>
                <c:pt idx="916">
                  <c:v>15.6313</c:v>
                </c:pt>
                <c:pt idx="917">
                  <c:v>14.625999999999999</c:v>
                </c:pt>
              </c:numCache>
            </c:numRef>
          </c:xVal>
          <c:yVal>
            <c:numRef>
              <c:f>Sheet1!$D$2:$D$919</c:f>
              <c:numCache>
                <c:formatCode>General</c:formatCode>
                <c:ptCount val="918"/>
                <c:pt idx="0">
                  <c:v>921.71299999999997</c:v>
                </c:pt>
                <c:pt idx="1">
                  <c:v>828.57500000000005</c:v>
                </c:pt>
                <c:pt idx="2">
                  <c:v>794.57500000000005</c:v>
                </c:pt>
                <c:pt idx="3">
                  <c:v>767.81100000000004</c:v>
                </c:pt>
                <c:pt idx="4">
                  <c:v>689.17499999999995</c:v>
                </c:pt>
                <c:pt idx="5">
                  <c:v>621.28300000000002</c:v>
                </c:pt>
                <c:pt idx="6">
                  <c:v>761.38400000000001</c:v>
                </c:pt>
                <c:pt idx="7">
                  <c:v>804.93799999999999</c:v>
                </c:pt>
                <c:pt idx="8">
                  <c:v>802.02700000000004</c:v>
                </c:pt>
                <c:pt idx="9">
                  <c:v>825.077</c:v>
                </c:pt>
                <c:pt idx="10">
                  <c:v>832.39300000000003</c:v>
                </c:pt>
                <c:pt idx="11">
                  <c:v>724.23699999999997</c:v>
                </c:pt>
                <c:pt idx="12">
                  <c:v>610.76499999999999</c:v>
                </c:pt>
                <c:pt idx="13">
                  <c:v>766.91700000000003</c:v>
                </c:pt>
                <c:pt idx="14">
                  <c:v>807.71799999999996</c:v>
                </c:pt>
                <c:pt idx="15">
                  <c:v>787.18899999999996</c:v>
                </c:pt>
                <c:pt idx="16">
                  <c:v>759.11300000000006</c:v>
                </c:pt>
                <c:pt idx="17">
                  <c:v>744.63699999999994</c:v>
                </c:pt>
                <c:pt idx="18">
                  <c:v>649.84</c:v>
                </c:pt>
                <c:pt idx="19">
                  <c:v>571.04499999999996</c:v>
                </c:pt>
                <c:pt idx="20">
                  <c:v>713.66600000000005</c:v>
                </c:pt>
                <c:pt idx="21">
                  <c:v>747.29600000000005</c:v>
                </c:pt>
                <c:pt idx="22">
                  <c:v>711.65899999999999</c:v>
                </c:pt>
                <c:pt idx="23">
                  <c:v>744.45</c:v>
                </c:pt>
                <c:pt idx="24">
                  <c:v>757.46900000000005</c:v>
                </c:pt>
                <c:pt idx="25">
                  <c:v>663.75900000000001</c:v>
                </c:pt>
                <c:pt idx="26">
                  <c:v>666.71799999999996</c:v>
                </c:pt>
                <c:pt idx="27">
                  <c:v>681.80899999999997</c:v>
                </c:pt>
                <c:pt idx="28">
                  <c:v>793.64300000000003</c:v>
                </c:pt>
                <c:pt idx="29">
                  <c:v>880.06299999999999</c:v>
                </c:pt>
                <c:pt idx="30">
                  <c:v>971.84400000000005</c:v>
                </c:pt>
                <c:pt idx="31">
                  <c:v>991.61699999999996</c:v>
                </c:pt>
                <c:pt idx="32">
                  <c:v>810.36199999999997</c:v>
                </c:pt>
                <c:pt idx="33">
                  <c:v>666.90800000000002</c:v>
                </c:pt>
                <c:pt idx="34">
                  <c:v>815.17100000000005</c:v>
                </c:pt>
                <c:pt idx="35">
                  <c:v>793.19500000000005</c:v>
                </c:pt>
                <c:pt idx="36">
                  <c:v>747.08399999999995</c:v>
                </c:pt>
                <c:pt idx="37">
                  <c:v>812.99900000000002</c:v>
                </c:pt>
                <c:pt idx="38">
                  <c:v>956.673</c:v>
                </c:pt>
                <c:pt idx="39">
                  <c:v>800.49300000000005</c:v>
                </c:pt>
                <c:pt idx="40">
                  <c:v>719.21699999999998</c:v>
                </c:pt>
                <c:pt idx="41">
                  <c:v>865.33199999999999</c:v>
                </c:pt>
                <c:pt idx="42">
                  <c:v>902.24699999999996</c:v>
                </c:pt>
                <c:pt idx="43">
                  <c:v>841.78599999999994</c:v>
                </c:pt>
                <c:pt idx="44">
                  <c:v>824.303</c:v>
                </c:pt>
                <c:pt idx="45">
                  <c:v>862.41600000000005</c:v>
                </c:pt>
                <c:pt idx="46">
                  <c:v>829.27800000000002</c:v>
                </c:pt>
                <c:pt idx="47">
                  <c:v>866.255</c:v>
                </c:pt>
                <c:pt idx="48">
                  <c:v>1057.403</c:v>
                </c:pt>
                <c:pt idx="49">
                  <c:v>1091.646</c:v>
                </c:pt>
                <c:pt idx="50">
                  <c:v>940.56200000000001</c:v>
                </c:pt>
                <c:pt idx="51">
                  <c:v>912.82500000000005</c:v>
                </c:pt>
                <c:pt idx="52">
                  <c:v>867.21699999999998</c:v>
                </c:pt>
                <c:pt idx="53">
                  <c:v>728.04499999999996</c:v>
                </c:pt>
                <c:pt idx="54">
                  <c:v>774.77300000000002</c:v>
                </c:pt>
                <c:pt idx="55">
                  <c:v>1025.537</c:v>
                </c:pt>
                <c:pt idx="56">
                  <c:v>1125.4480000000001</c:v>
                </c:pt>
                <c:pt idx="57">
                  <c:v>1128.847</c:v>
                </c:pt>
                <c:pt idx="58">
                  <c:v>1060.598</c:v>
                </c:pt>
                <c:pt idx="59">
                  <c:v>942.90300000000002</c:v>
                </c:pt>
                <c:pt idx="60">
                  <c:v>819.38499999999999</c:v>
                </c:pt>
                <c:pt idx="61">
                  <c:v>747.71299999999997</c:v>
                </c:pt>
                <c:pt idx="62">
                  <c:v>771.721</c:v>
                </c:pt>
                <c:pt idx="63">
                  <c:v>793.05</c:v>
                </c:pt>
                <c:pt idx="64">
                  <c:v>725.68600000000004</c:v>
                </c:pt>
                <c:pt idx="65">
                  <c:v>886.995</c:v>
                </c:pt>
                <c:pt idx="66">
                  <c:v>891.07100000000003</c:v>
                </c:pt>
                <c:pt idx="67">
                  <c:v>842.97</c:v>
                </c:pt>
                <c:pt idx="68">
                  <c:v>893.375</c:v>
                </c:pt>
                <c:pt idx="69">
                  <c:v>1053.232</c:v>
                </c:pt>
                <c:pt idx="70">
                  <c:v>1067.44</c:v>
                </c:pt>
                <c:pt idx="71">
                  <c:v>970.53200000000004</c:v>
                </c:pt>
                <c:pt idx="72">
                  <c:v>902.42200000000003</c:v>
                </c:pt>
                <c:pt idx="73">
                  <c:v>863.87900000000002</c:v>
                </c:pt>
                <c:pt idx="74">
                  <c:v>812.10299999999995</c:v>
                </c:pt>
                <c:pt idx="75">
                  <c:v>873.82500000000005</c:v>
                </c:pt>
                <c:pt idx="76">
                  <c:v>983.76700000000005</c:v>
                </c:pt>
                <c:pt idx="77">
                  <c:v>1003.856</c:v>
                </c:pt>
                <c:pt idx="78">
                  <c:v>1007.499</c:v>
                </c:pt>
                <c:pt idx="79">
                  <c:v>994.67499999999995</c:v>
                </c:pt>
                <c:pt idx="80">
                  <c:v>894.87699999999995</c:v>
                </c:pt>
                <c:pt idx="81">
                  <c:v>736.91300000000001</c:v>
                </c:pt>
                <c:pt idx="82">
                  <c:v>723.69399999999996</c:v>
                </c:pt>
                <c:pt idx="83">
                  <c:v>825.93899999999996</c:v>
                </c:pt>
                <c:pt idx="84">
                  <c:v>816.85699999999997</c:v>
                </c:pt>
                <c:pt idx="85">
                  <c:v>873.86500000000001</c:v>
                </c:pt>
                <c:pt idx="86">
                  <c:v>923.53</c:v>
                </c:pt>
                <c:pt idx="87">
                  <c:v>920.11800000000005</c:v>
                </c:pt>
                <c:pt idx="88">
                  <c:v>851.04200000000003</c:v>
                </c:pt>
                <c:pt idx="89">
                  <c:v>830.95399999999995</c:v>
                </c:pt>
                <c:pt idx="90">
                  <c:v>889.81100000000004</c:v>
                </c:pt>
                <c:pt idx="91">
                  <c:v>977.61199999999997</c:v>
                </c:pt>
                <c:pt idx="92">
                  <c:v>1033.4380000000001</c:v>
                </c:pt>
                <c:pt idx="93">
                  <c:v>1098.2270000000001</c:v>
                </c:pt>
                <c:pt idx="94">
                  <c:v>1076.135</c:v>
                </c:pt>
                <c:pt idx="95">
                  <c:v>988.70299999999997</c:v>
                </c:pt>
                <c:pt idx="96">
                  <c:v>888.42399999999998</c:v>
                </c:pt>
                <c:pt idx="97">
                  <c:v>1081.836</c:v>
                </c:pt>
                <c:pt idx="98">
                  <c:v>1150.723</c:v>
                </c:pt>
                <c:pt idx="99">
                  <c:v>1177.596</c:v>
                </c:pt>
                <c:pt idx="100">
                  <c:v>1119.729</c:v>
                </c:pt>
                <c:pt idx="101">
                  <c:v>1045.1869999999999</c:v>
                </c:pt>
                <c:pt idx="102">
                  <c:v>892.08500000000004</c:v>
                </c:pt>
                <c:pt idx="103">
                  <c:v>863.98500000000001</c:v>
                </c:pt>
                <c:pt idx="104">
                  <c:v>1044.9870000000001</c:v>
                </c:pt>
                <c:pt idx="105">
                  <c:v>962.702</c:v>
                </c:pt>
                <c:pt idx="106">
                  <c:v>1043.202</c:v>
                </c:pt>
                <c:pt idx="107">
                  <c:v>1082.0329999999999</c:v>
                </c:pt>
                <c:pt idx="108">
                  <c:v>1013.19</c:v>
                </c:pt>
                <c:pt idx="109">
                  <c:v>774.42399999999998</c:v>
                </c:pt>
                <c:pt idx="110">
                  <c:v>743.32500000000005</c:v>
                </c:pt>
                <c:pt idx="111">
                  <c:v>875.41800000000001</c:v>
                </c:pt>
                <c:pt idx="112">
                  <c:v>867.49</c:v>
                </c:pt>
                <c:pt idx="113">
                  <c:v>823.39300000000003</c:v>
                </c:pt>
                <c:pt idx="114">
                  <c:v>867.58799999999997</c:v>
                </c:pt>
                <c:pt idx="115">
                  <c:v>968.44799999999998</c:v>
                </c:pt>
                <c:pt idx="116">
                  <c:v>965.91</c:v>
                </c:pt>
                <c:pt idx="117">
                  <c:v>867.78200000000004</c:v>
                </c:pt>
                <c:pt idx="118">
                  <c:v>914.44799999999998</c:v>
                </c:pt>
                <c:pt idx="119">
                  <c:v>973.09500000000003</c:v>
                </c:pt>
                <c:pt idx="120">
                  <c:v>1034.04</c:v>
                </c:pt>
                <c:pt idx="121">
                  <c:v>957.06600000000003</c:v>
                </c:pt>
                <c:pt idx="122">
                  <c:v>873.649</c:v>
                </c:pt>
                <c:pt idx="123">
                  <c:v>748.08500000000004</c:v>
                </c:pt>
                <c:pt idx="124">
                  <c:v>700.29200000000003</c:v>
                </c:pt>
                <c:pt idx="125">
                  <c:v>788.38900000000001</c:v>
                </c:pt>
                <c:pt idx="126">
                  <c:v>917.399</c:v>
                </c:pt>
                <c:pt idx="127">
                  <c:v>936.20799999999997</c:v>
                </c:pt>
                <c:pt idx="128">
                  <c:v>971.43100000000004</c:v>
                </c:pt>
                <c:pt idx="129">
                  <c:v>1013.365</c:v>
                </c:pt>
                <c:pt idx="130">
                  <c:v>912.78099999999995</c:v>
                </c:pt>
                <c:pt idx="131">
                  <c:v>895.73800000000006</c:v>
                </c:pt>
                <c:pt idx="132">
                  <c:v>994.03899999999999</c:v>
                </c:pt>
                <c:pt idx="133">
                  <c:v>904.37199999999996</c:v>
                </c:pt>
                <c:pt idx="134">
                  <c:v>819.149</c:v>
                </c:pt>
                <c:pt idx="135">
                  <c:v>787.59100000000001</c:v>
                </c:pt>
                <c:pt idx="136">
                  <c:v>783.56399999999996</c:v>
                </c:pt>
                <c:pt idx="137">
                  <c:v>614.91800000000001</c:v>
                </c:pt>
                <c:pt idx="138">
                  <c:v>549.99900000000002</c:v>
                </c:pt>
                <c:pt idx="139">
                  <c:v>713.88199999999995</c:v>
                </c:pt>
                <c:pt idx="140">
                  <c:v>719.54899999999998</c:v>
                </c:pt>
                <c:pt idx="141">
                  <c:v>762.66399999999999</c:v>
                </c:pt>
                <c:pt idx="142">
                  <c:v>750.57600000000002</c:v>
                </c:pt>
                <c:pt idx="143">
                  <c:v>757.28399999999999</c:v>
                </c:pt>
                <c:pt idx="144">
                  <c:v>734.96400000000006</c:v>
                </c:pt>
                <c:pt idx="145">
                  <c:v>708.66499999999996</c:v>
                </c:pt>
                <c:pt idx="146">
                  <c:v>832.66899999999998</c:v>
                </c:pt>
                <c:pt idx="147">
                  <c:v>877.91499999999996</c:v>
                </c:pt>
                <c:pt idx="148">
                  <c:v>897.09799999999996</c:v>
                </c:pt>
                <c:pt idx="149">
                  <c:v>904.32799999999997</c:v>
                </c:pt>
                <c:pt idx="150">
                  <c:v>801.42200000000003</c:v>
                </c:pt>
                <c:pt idx="151">
                  <c:v>644.95299999999997</c:v>
                </c:pt>
                <c:pt idx="152">
                  <c:v>668.96199999999999</c:v>
                </c:pt>
                <c:pt idx="153">
                  <c:v>798.79499999999996</c:v>
                </c:pt>
                <c:pt idx="154">
                  <c:v>745.75599999999997</c:v>
                </c:pt>
                <c:pt idx="155">
                  <c:v>606.08000000000004</c:v>
                </c:pt>
                <c:pt idx="156">
                  <c:v>581.23199999999997</c:v>
                </c:pt>
                <c:pt idx="157">
                  <c:v>723.71400000000006</c:v>
                </c:pt>
                <c:pt idx="158">
                  <c:v>734.69</c:v>
                </c:pt>
                <c:pt idx="159">
                  <c:v>725.11400000000003</c:v>
                </c:pt>
                <c:pt idx="160">
                  <c:v>734.41</c:v>
                </c:pt>
                <c:pt idx="161">
                  <c:v>720.96400000000006</c:v>
                </c:pt>
                <c:pt idx="162">
                  <c:v>596.47500000000002</c:v>
                </c:pt>
                <c:pt idx="163">
                  <c:v>547.74900000000002</c:v>
                </c:pt>
                <c:pt idx="164">
                  <c:v>677.52800000000002</c:v>
                </c:pt>
                <c:pt idx="165">
                  <c:v>680.55399999999997</c:v>
                </c:pt>
                <c:pt idx="166">
                  <c:v>656.60900000000004</c:v>
                </c:pt>
                <c:pt idx="167">
                  <c:v>654.04999999999995</c:v>
                </c:pt>
                <c:pt idx="168">
                  <c:v>642.88099999999997</c:v>
                </c:pt>
                <c:pt idx="169">
                  <c:v>558.41</c:v>
                </c:pt>
                <c:pt idx="170">
                  <c:v>543.65499999999997</c:v>
                </c:pt>
                <c:pt idx="171">
                  <c:v>636.81200000000001</c:v>
                </c:pt>
                <c:pt idx="172">
                  <c:v>649.10799999999995</c:v>
                </c:pt>
                <c:pt idx="173">
                  <c:v>614.92100000000005</c:v>
                </c:pt>
                <c:pt idx="174">
                  <c:v>610.87199999999996</c:v>
                </c:pt>
                <c:pt idx="175">
                  <c:v>608.35</c:v>
                </c:pt>
                <c:pt idx="176">
                  <c:v>564.23699999999997</c:v>
                </c:pt>
                <c:pt idx="177">
                  <c:v>506.32900000000001</c:v>
                </c:pt>
                <c:pt idx="178">
                  <c:v>576.03</c:v>
                </c:pt>
                <c:pt idx="179">
                  <c:v>703.61300000000006</c:v>
                </c:pt>
                <c:pt idx="180">
                  <c:v>640.78399999999999</c:v>
                </c:pt>
                <c:pt idx="181">
                  <c:v>664.48199999999997</c:v>
                </c:pt>
                <c:pt idx="182">
                  <c:v>714.92100000000005</c:v>
                </c:pt>
                <c:pt idx="183">
                  <c:v>711.25</c:v>
                </c:pt>
                <c:pt idx="184">
                  <c:v>697.90499999999997</c:v>
                </c:pt>
                <c:pt idx="185">
                  <c:v>748.66899999999998</c:v>
                </c:pt>
                <c:pt idx="186">
                  <c:v>770.46699999999998</c:v>
                </c:pt>
                <c:pt idx="187">
                  <c:v>881.12300000000005</c:v>
                </c:pt>
                <c:pt idx="188">
                  <c:v>898.76099999999997</c:v>
                </c:pt>
                <c:pt idx="189">
                  <c:v>932.44200000000001</c:v>
                </c:pt>
                <c:pt idx="190">
                  <c:v>936.17700000000002</c:v>
                </c:pt>
                <c:pt idx="191">
                  <c:v>973.39700000000005</c:v>
                </c:pt>
                <c:pt idx="192">
                  <c:v>1155.625</c:v>
                </c:pt>
                <c:pt idx="193">
                  <c:v>1090.183</c:v>
                </c:pt>
                <c:pt idx="194">
                  <c:v>980.07500000000005</c:v>
                </c:pt>
                <c:pt idx="195">
                  <c:v>941.11699999999996</c:v>
                </c:pt>
                <c:pt idx="196">
                  <c:v>916.01800000000003</c:v>
                </c:pt>
                <c:pt idx="197">
                  <c:v>823.83100000000002</c:v>
                </c:pt>
                <c:pt idx="198">
                  <c:v>810.23900000000003</c:v>
                </c:pt>
                <c:pt idx="199">
                  <c:v>890.68</c:v>
                </c:pt>
                <c:pt idx="200">
                  <c:v>787.43100000000004</c:v>
                </c:pt>
                <c:pt idx="201">
                  <c:v>775.13300000000004</c:v>
                </c:pt>
                <c:pt idx="202">
                  <c:v>793.88699999999994</c:v>
                </c:pt>
                <c:pt idx="203">
                  <c:v>772.702</c:v>
                </c:pt>
                <c:pt idx="204">
                  <c:v>765.25099999999998</c:v>
                </c:pt>
                <c:pt idx="205">
                  <c:v>788.245</c:v>
                </c:pt>
                <c:pt idx="206">
                  <c:v>864.47400000000005</c:v>
                </c:pt>
                <c:pt idx="207">
                  <c:v>862.78800000000001</c:v>
                </c:pt>
                <c:pt idx="208">
                  <c:v>894.41300000000001</c:v>
                </c:pt>
                <c:pt idx="209">
                  <c:v>969.06899999999996</c:v>
                </c:pt>
                <c:pt idx="210">
                  <c:v>959.82799999999997</c:v>
                </c:pt>
                <c:pt idx="211">
                  <c:v>884.37199999999996</c:v>
                </c:pt>
                <c:pt idx="212">
                  <c:v>787.78099999999995</c:v>
                </c:pt>
                <c:pt idx="213">
                  <c:v>818.899</c:v>
                </c:pt>
                <c:pt idx="214">
                  <c:v>796.95600000000002</c:v>
                </c:pt>
                <c:pt idx="215">
                  <c:v>803.69600000000003</c:v>
                </c:pt>
                <c:pt idx="216">
                  <c:v>774.46299999999997</c:v>
                </c:pt>
                <c:pt idx="217">
                  <c:v>648.80100000000004</c:v>
                </c:pt>
                <c:pt idx="218">
                  <c:v>657.46799999999996</c:v>
                </c:pt>
                <c:pt idx="219">
                  <c:v>697.274</c:v>
                </c:pt>
                <c:pt idx="220">
                  <c:v>888.66600000000005</c:v>
                </c:pt>
                <c:pt idx="221">
                  <c:v>944.20799999999997</c:v>
                </c:pt>
                <c:pt idx="222">
                  <c:v>932.88099999999997</c:v>
                </c:pt>
                <c:pt idx="223">
                  <c:v>934.154</c:v>
                </c:pt>
                <c:pt idx="224">
                  <c:v>904.11599999999999</c:v>
                </c:pt>
                <c:pt idx="225">
                  <c:v>831.32</c:v>
                </c:pt>
                <c:pt idx="226">
                  <c:v>757.05700000000002</c:v>
                </c:pt>
                <c:pt idx="227">
                  <c:v>829.16899999999998</c:v>
                </c:pt>
                <c:pt idx="228">
                  <c:v>862.57299999999998</c:v>
                </c:pt>
                <c:pt idx="229">
                  <c:v>906.45699999999999</c:v>
                </c:pt>
                <c:pt idx="230">
                  <c:v>925.91800000000001</c:v>
                </c:pt>
                <c:pt idx="231">
                  <c:v>936.07100000000003</c:v>
                </c:pt>
                <c:pt idx="232">
                  <c:v>905.17700000000002</c:v>
                </c:pt>
                <c:pt idx="233">
                  <c:v>897.89</c:v>
                </c:pt>
                <c:pt idx="234">
                  <c:v>976.87699999999995</c:v>
                </c:pt>
                <c:pt idx="235">
                  <c:v>970.67600000000004</c:v>
                </c:pt>
                <c:pt idx="236">
                  <c:v>876.20600000000002</c:v>
                </c:pt>
                <c:pt idx="237">
                  <c:v>817.88199999999995</c:v>
                </c:pt>
                <c:pt idx="238">
                  <c:v>796.67200000000003</c:v>
                </c:pt>
                <c:pt idx="239">
                  <c:v>794.05899999999997</c:v>
                </c:pt>
                <c:pt idx="240">
                  <c:v>776.90099999999995</c:v>
                </c:pt>
                <c:pt idx="241">
                  <c:v>896.98699999999997</c:v>
                </c:pt>
                <c:pt idx="242">
                  <c:v>919.79399999999998</c:v>
                </c:pt>
                <c:pt idx="243">
                  <c:v>923.47799999999995</c:v>
                </c:pt>
                <c:pt idx="244">
                  <c:v>922.85400000000004</c:v>
                </c:pt>
                <c:pt idx="245">
                  <c:v>937.51300000000003</c:v>
                </c:pt>
                <c:pt idx="246">
                  <c:v>841.44100000000003</c:v>
                </c:pt>
                <c:pt idx="247">
                  <c:v>746.47199999999998</c:v>
                </c:pt>
                <c:pt idx="248">
                  <c:v>842.5</c:v>
                </c:pt>
                <c:pt idx="249">
                  <c:v>901.53</c:v>
                </c:pt>
                <c:pt idx="250">
                  <c:v>908.91099999999994</c:v>
                </c:pt>
                <c:pt idx="251">
                  <c:v>852.5</c:v>
                </c:pt>
                <c:pt idx="252">
                  <c:v>791.71799999999996</c:v>
                </c:pt>
                <c:pt idx="253">
                  <c:v>701.274</c:v>
                </c:pt>
                <c:pt idx="254">
                  <c:v>640.22199999999998</c:v>
                </c:pt>
                <c:pt idx="255">
                  <c:v>688.99400000000003</c:v>
                </c:pt>
                <c:pt idx="256">
                  <c:v>698.86699999999996</c:v>
                </c:pt>
                <c:pt idx="257">
                  <c:v>724.63400000000001</c:v>
                </c:pt>
                <c:pt idx="258">
                  <c:v>757.65899999999999</c:v>
                </c:pt>
                <c:pt idx="259">
                  <c:v>725.38599999999997</c:v>
                </c:pt>
                <c:pt idx="260">
                  <c:v>694.45</c:v>
                </c:pt>
                <c:pt idx="261">
                  <c:v>689.65899999999999</c:v>
                </c:pt>
                <c:pt idx="262">
                  <c:v>824.18</c:v>
                </c:pt>
                <c:pt idx="263">
                  <c:v>871.947</c:v>
                </c:pt>
                <c:pt idx="264">
                  <c:v>784.48599999999999</c:v>
                </c:pt>
                <c:pt idx="265">
                  <c:v>803.37099999999998</c:v>
                </c:pt>
                <c:pt idx="266">
                  <c:v>803.74400000000003</c:v>
                </c:pt>
                <c:pt idx="267">
                  <c:v>746.08500000000004</c:v>
                </c:pt>
                <c:pt idx="268">
                  <c:v>741.94899999999996</c:v>
                </c:pt>
                <c:pt idx="269">
                  <c:v>792.71100000000001</c:v>
                </c:pt>
                <c:pt idx="270">
                  <c:v>736.82100000000003</c:v>
                </c:pt>
                <c:pt idx="271">
                  <c:v>712.21699999999998</c:v>
                </c:pt>
                <c:pt idx="272">
                  <c:v>741.44299999999998</c:v>
                </c:pt>
                <c:pt idx="273">
                  <c:v>761.93499999999995</c:v>
                </c:pt>
                <c:pt idx="274">
                  <c:v>771.322</c:v>
                </c:pt>
                <c:pt idx="275">
                  <c:v>717.93399999999997</c:v>
                </c:pt>
                <c:pt idx="276">
                  <c:v>741.47900000000004</c:v>
                </c:pt>
                <c:pt idx="277">
                  <c:v>848.197</c:v>
                </c:pt>
                <c:pt idx="278">
                  <c:v>892.02499999999998</c:v>
                </c:pt>
                <c:pt idx="279">
                  <c:v>892.41899999999998</c:v>
                </c:pt>
                <c:pt idx="280">
                  <c:v>847.34799999999996</c:v>
                </c:pt>
                <c:pt idx="281">
                  <c:v>733.38300000000004</c:v>
                </c:pt>
                <c:pt idx="282">
                  <c:v>705.09699999999998</c:v>
                </c:pt>
                <c:pt idx="283">
                  <c:v>786.91899999999998</c:v>
                </c:pt>
                <c:pt idx="284">
                  <c:v>741.22</c:v>
                </c:pt>
                <c:pt idx="285">
                  <c:v>676.55600000000004</c:v>
                </c:pt>
                <c:pt idx="286">
                  <c:v>686.76599999999996</c:v>
                </c:pt>
                <c:pt idx="287">
                  <c:v>697.28899999999999</c:v>
                </c:pt>
                <c:pt idx="288">
                  <c:v>727.89</c:v>
                </c:pt>
                <c:pt idx="289">
                  <c:v>791.255</c:v>
                </c:pt>
                <c:pt idx="290">
                  <c:v>805.14300000000003</c:v>
                </c:pt>
                <c:pt idx="291">
                  <c:v>627.17100000000005</c:v>
                </c:pt>
                <c:pt idx="292">
                  <c:v>636.98699999999997</c:v>
                </c:pt>
                <c:pt idx="293">
                  <c:v>620.08500000000004</c:v>
                </c:pt>
                <c:pt idx="294">
                  <c:v>594.50800000000004</c:v>
                </c:pt>
                <c:pt idx="295">
                  <c:v>576.72900000000004</c:v>
                </c:pt>
                <c:pt idx="296">
                  <c:v>601.22799999999995</c:v>
                </c:pt>
                <c:pt idx="297">
                  <c:v>736.30499999999995</c:v>
                </c:pt>
                <c:pt idx="298">
                  <c:v>735.51900000000001</c:v>
                </c:pt>
                <c:pt idx="299">
                  <c:v>753.39800000000002</c:v>
                </c:pt>
                <c:pt idx="300">
                  <c:v>755.63599999999997</c:v>
                </c:pt>
                <c:pt idx="301">
                  <c:v>709.48299999999995</c:v>
                </c:pt>
                <c:pt idx="302">
                  <c:v>678.74900000000002</c:v>
                </c:pt>
                <c:pt idx="303">
                  <c:v>670.21</c:v>
                </c:pt>
                <c:pt idx="304">
                  <c:v>727.18700000000001</c:v>
                </c:pt>
                <c:pt idx="305">
                  <c:v>698.64800000000002</c:v>
                </c:pt>
                <c:pt idx="306">
                  <c:v>524.12599999999998</c:v>
                </c:pt>
                <c:pt idx="307">
                  <c:v>481.09699999999998</c:v>
                </c:pt>
                <c:pt idx="308">
                  <c:v>475.411</c:v>
                </c:pt>
                <c:pt idx="309">
                  <c:v>511.34199999999998</c:v>
                </c:pt>
                <c:pt idx="310">
                  <c:v>512.50900000000001</c:v>
                </c:pt>
                <c:pt idx="311">
                  <c:v>564.54600000000005</c:v>
                </c:pt>
                <c:pt idx="312">
                  <c:v>575.81500000000005</c:v>
                </c:pt>
                <c:pt idx="313">
                  <c:v>585.64</c:v>
                </c:pt>
                <c:pt idx="314">
                  <c:v>534.07399999999996</c:v>
                </c:pt>
                <c:pt idx="315">
                  <c:v>447.22</c:v>
                </c:pt>
                <c:pt idx="316">
                  <c:v>515.30600000000004</c:v>
                </c:pt>
                <c:pt idx="317">
                  <c:v>510.32299999999998</c:v>
                </c:pt>
                <c:pt idx="318">
                  <c:v>532.84299999999996</c:v>
                </c:pt>
                <c:pt idx="319">
                  <c:v>518.35199999999998</c:v>
                </c:pt>
                <c:pt idx="320">
                  <c:v>560.63900000000001</c:v>
                </c:pt>
                <c:pt idx="321">
                  <c:v>487.01799999999997</c:v>
                </c:pt>
                <c:pt idx="322">
                  <c:v>429.87599999999998</c:v>
                </c:pt>
                <c:pt idx="323">
                  <c:v>513.81100000000004</c:v>
                </c:pt>
                <c:pt idx="324">
                  <c:v>510.70800000000003</c:v>
                </c:pt>
                <c:pt idx="325">
                  <c:v>530.54999999999995</c:v>
                </c:pt>
                <c:pt idx="326">
                  <c:v>514.00300000000004</c:v>
                </c:pt>
                <c:pt idx="327">
                  <c:v>551.49099999999999</c:v>
                </c:pt>
                <c:pt idx="328">
                  <c:v>504.71100000000001</c:v>
                </c:pt>
                <c:pt idx="329">
                  <c:v>472.92700000000002</c:v>
                </c:pt>
                <c:pt idx="330">
                  <c:v>474.67399999999998</c:v>
                </c:pt>
                <c:pt idx="331">
                  <c:v>497.76900000000001</c:v>
                </c:pt>
                <c:pt idx="332">
                  <c:v>487.029</c:v>
                </c:pt>
                <c:pt idx="333">
                  <c:v>484.48599999999999</c:v>
                </c:pt>
                <c:pt idx="334">
                  <c:v>495.25299999999999</c:v>
                </c:pt>
                <c:pt idx="335">
                  <c:v>423.11200000000002</c:v>
                </c:pt>
                <c:pt idx="336">
                  <c:v>403.74099999999999</c:v>
                </c:pt>
                <c:pt idx="337">
                  <c:v>496.32299999999998</c:v>
                </c:pt>
                <c:pt idx="338">
                  <c:v>598.90300000000002</c:v>
                </c:pt>
                <c:pt idx="339">
                  <c:v>642.34</c:v>
                </c:pt>
                <c:pt idx="340">
                  <c:v>603.67899999999997</c:v>
                </c:pt>
                <c:pt idx="341">
                  <c:v>477.75400000000002</c:v>
                </c:pt>
                <c:pt idx="342">
                  <c:v>380.745</c:v>
                </c:pt>
                <c:pt idx="343">
                  <c:v>445.66300000000001</c:v>
                </c:pt>
                <c:pt idx="344">
                  <c:v>573.88300000000004</c:v>
                </c:pt>
                <c:pt idx="345">
                  <c:v>579.98900000000003</c:v>
                </c:pt>
                <c:pt idx="346">
                  <c:v>543.35799999999995</c:v>
                </c:pt>
                <c:pt idx="347">
                  <c:v>515.60799999999995</c:v>
                </c:pt>
                <c:pt idx="348">
                  <c:v>525.88400000000001</c:v>
                </c:pt>
                <c:pt idx="349">
                  <c:v>496.64</c:v>
                </c:pt>
                <c:pt idx="350">
                  <c:v>456.238</c:v>
                </c:pt>
                <c:pt idx="351">
                  <c:v>556.005</c:v>
                </c:pt>
                <c:pt idx="352">
                  <c:v>556.66499999999996</c:v>
                </c:pt>
                <c:pt idx="353">
                  <c:v>532.846</c:v>
                </c:pt>
                <c:pt idx="354">
                  <c:v>583.58000000000004</c:v>
                </c:pt>
                <c:pt idx="355">
                  <c:v>596.44600000000003</c:v>
                </c:pt>
                <c:pt idx="356">
                  <c:v>554.59100000000001</c:v>
                </c:pt>
                <c:pt idx="357">
                  <c:v>533.50300000000004</c:v>
                </c:pt>
                <c:pt idx="358">
                  <c:v>629.30499999999995</c:v>
                </c:pt>
                <c:pt idx="359">
                  <c:v>698.39499999999998</c:v>
                </c:pt>
                <c:pt idx="360">
                  <c:v>744.19799999999998</c:v>
                </c:pt>
                <c:pt idx="361">
                  <c:v>775.79</c:v>
                </c:pt>
                <c:pt idx="362">
                  <c:v>726.28599999999994</c:v>
                </c:pt>
                <c:pt idx="363">
                  <c:v>602.65800000000002</c:v>
                </c:pt>
                <c:pt idx="364">
                  <c:v>544.20100000000002</c:v>
                </c:pt>
                <c:pt idx="365">
                  <c:v>594.67999999999995</c:v>
                </c:pt>
                <c:pt idx="366">
                  <c:v>562.06700000000001</c:v>
                </c:pt>
                <c:pt idx="367">
                  <c:v>565.66</c:v>
                </c:pt>
                <c:pt idx="368">
                  <c:v>548.59400000000005</c:v>
                </c:pt>
                <c:pt idx="369">
                  <c:v>488.25900000000001</c:v>
                </c:pt>
                <c:pt idx="370">
                  <c:v>448.05700000000002</c:v>
                </c:pt>
                <c:pt idx="371">
                  <c:v>436.85899999999998</c:v>
                </c:pt>
                <c:pt idx="372">
                  <c:v>570.99199999999996</c:v>
                </c:pt>
                <c:pt idx="373">
                  <c:v>572.54200000000003</c:v>
                </c:pt>
                <c:pt idx="374">
                  <c:v>555.77200000000005</c:v>
                </c:pt>
                <c:pt idx="375">
                  <c:v>525.21799999999996</c:v>
                </c:pt>
                <c:pt idx="376">
                  <c:v>539.36</c:v>
                </c:pt>
                <c:pt idx="377">
                  <c:v>510.11900000000003</c:v>
                </c:pt>
                <c:pt idx="378">
                  <c:v>524.11800000000005</c:v>
                </c:pt>
                <c:pt idx="379">
                  <c:v>592.60299999999995</c:v>
                </c:pt>
                <c:pt idx="380">
                  <c:v>576.79100000000005</c:v>
                </c:pt>
                <c:pt idx="381">
                  <c:v>599.26800000000003</c:v>
                </c:pt>
                <c:pt idx="382">
                  <c:v>708.98599999999999</c:v>
                </c:pt>
                <c:pt idx="383">
                  <c:v>624.17399999999998</c:v>
                </c:pt>
                <c:pt idx="384">
                  <c:v>495.47500000000002</c:v>
                </c:pt>
                <c:pt idx="385">
                  <c:v>483.346</c:v>
                </c:pt>
                <c:pt idx="386">
                  <c:v>578.49300000000005</c:v>
                </c:pt>
                <c:pt idx="387">
                  <c:v>567.73699999999997</c:v>
                </c:pt>
                <c:pt idx="388">
                  <c:v>631.51900000000001</c:v>
                </c:pt>
                <c:pt idx="389">
                  <c:v>648.29999999999995</c:v>
                </c:pt>
                <c:pt idx="390">
                  <c:v>646.29899999999998</c:v>
                </c:pt>
                <c:pt idx="391">
                  <c:v>544.30700000000002</c:v>
                </c:pt>
                <c:pt idx="392">
                  <c:v>584.19500000000005</c:v>
                </c:pt>
                <c:pt idx="393">
                  <c:v>681.58299999999997</c:v>
                </c:pt>
                <c:pt idx="394">
                  <c:v>741.69</c:v>
                </c:pt>
                <c:pt idx="395">
                  <c:v>707.58199999999999</c:v>
                </c:pt>
                <c:pt idx="396">
                  <c:v>704.66899999999998</c:v>
                </c:pt>
                <c:pt idx="397">
                  <c:v>664.21</c:v>
                </c:pt>
                <c:pt idx="398">
                  <c:v>582.55700000000002</c:v>
                </c:pt>
                <c:pt idx="399">
                  <c:v>531.78300000000002</c:v>
                </c:pt>
                <c:pt idx="400">
                  <c:v>655.54600000000005</c:v>
                </c:pt>
                <c:pt idx="401">
                  <c:v>705.56</c:v>
                </c:pt>
                <c:pt idx="402">
                  <c:v>728.85900000000004</c:v>
                </c:pt>
                <c:pt idx="403">
                  <c:v>649.88599999999997</c:v>
                </c:pt>
                <c:pt idx="404">
                  <c:v>580.91800000000001</c:v>
                </c:pt>
                <c:pt idx="405">
                  <c:v>592.5</c:v>
                </c:pt>
                <c:pt idx="406">
                  <c:v>688.46500000000003</c:v>
                </c:pt>
                <c:pt idx="407">
                  <c:v>845.46400000000006</c:v>
                </c:pt>
                <c:pt idx="408">
                  <c:v>826.01700000000005</c:v>
                </c:pt>
                <c:pt idx="409">
                  <c:v>725.73</c:v>
                </c:pt>
                <c:pt idx="410">
                  <c:v>676.61699999999996</c:v>
                </c:pt>
                <c:pt idx="411">
                  <c:v>684.67700000000002</c:v>
                </c:pt>
                <c:pt idx="412">
                  <c:v>656.822</c:v>
                </c:pt>
                <c:pt idx="413">
                  <c:v>693.74900000000002</c:v>
                </c:pt>
                <c:pt idx="414">
                  <c:v>867.98199999999997</c:v>
                </c:pt>
                <c:pt idx="415">
                  <c:v>837.79300000000001</c:v>
                </c:pt>
                <c:pt idx="416">
                  <c:v>846.23299999999995</c:v>
                </c:pt>
                <c:pt idx="417">
                  <c:v>843.97</c:v>
                </c:pt>
                <c:pt idx="418">
                  <c:v>767.78899999999999</c:v>
                </c:pt>
                <c:pt idx="419">
                  <c:v>597.33399999999995</c:v>
                </c:pt>
                <c:pt idx="420">
                  <c:v>567.23500000000001</c:v>
                </c:pt>
                <c:pt idx="421">
                  <c:v>619.66700000000003</c:v>
                </c:pt>
                <c:pt idx="422">
                  <c:v>624.20100000000002</c:v>
                </c:pt>
                <c:pt idx="423">
                  <c:v>686.79100000000005</c:v>
                </c:pt>
                <c:pt idx="424">
                  <c:v>656.00699999999995</c:v>
                </c:pt>
                <c:pt idx="425">
                  <c:v>547.01199999999994</c:v>
                </c:pt>
                <c:pt idx="426">
                  <c:v>500.86099999999999</c:v>
                </c:pt>
                <c:pt idx="427">
                  <c:v>474.36500000000001</c:v>
                </c:pt>
                <c:pt idx="428">
                  <c:v>438.19400000000002</c:v>
                </c:pt>
                <c:pt idx="429">
                  <c:v>463.60199999999998</c:v>
                </c:pt>
                <c:pt idx="430">
                  <c:v>453.23899999999998</c:v>
                </c:pt>
                <c:pt idx="431">
                  <c:v>474.64699999999999</c:v>
                </c:pt>
                <c:pt idx="432">
                  <c:v>462.07900000000001</c:v>
                </c:pt>
                <c:pt idx="433">
                  <c:v>442.41500000000002</c:v>
                </c:pt>
                <c:pt idx="434">
                  <c:v>373.15600000000001</c:v>
                </c:pt>
                <c:pt idx="435">
                  <c:v>384.25799999999998</c:v>
                </c:pt>
                <c:pt idx="436">
                  <c:v>467.815</c:v>
                </c:pt>
                <c:pt idx="437">
                  <c:v>496.70100000000002</c:v>
                </c:pt>
                <c:pt idx="438">
                  <c:v>488.85</c:v>
                </c:pt>
                <c:pt idx="439">
                  <c:v>442.81599999999997</c:v>
                </c:pt>
                <c:pt idx="440">
                  <c:v>411.21100000000001</c:v>
                </c:pt>
                <c:pt idx="441">
                  <c:v>413.45299999999997</c:v>
                </c:pt>
                <c:pt idx="442">
                  <c:v>517.64800000000002</c:v>
                </c:pt>
                <c:pt idx="443">
                  <c:v>553.55200000000002</c:v>
                </c:pt>
                <c:pt idx="444">
                  <c:v>524.851</c:v>
                </c:pt>
                <c:pt idx="445">
                  <c:v>462.28300000000002</c:v>
                </c:pt>
                <c:pt idx="446">
                  <c:v>441.06200000000001</c:v>
                </c:pt>
                <c:pt idx="447">
                  <c:v>392.14</c:v>
                </c:pt>
                <c:pt idx="448">
                  <c:v>365.70699999999999</c:v>
                </c:pt>
                <c:pt idx="449">
                  <c:v>521.31899999999996</c:v>
                </c:pt>
                <c:pt idx="450">
                  <c:v>558.00300000000004</c:v>
                </c:pt>
                <c:pt idx="451">
                  <c:v>627.84400000000005</c:v>
                </c:pt>
                <c:pt idx="452">
                  <c:v>654.86900000000003</c:v>
                </c:pt>
                <c:pt idx="453">
                  <c:v>556.76400000000001</c:v>
                </c:pt>
                <c:pt idx="454">
                  <c:v>431.73700000000002</c:v>
                </c:pt>
                <c:pt idx="455">
                  <c:v>453.95499999999998</c:v>
                </c:pt>
                <c:pt idx="456">
                  <c:v>486.21499999999997</c:v>
                </c:pt>
                <c:pt idx="457">
                  <c:v>455.25599999999997</c:v>
                </c:pt>
                <c:pt idx="458">
                  <c:v>432.94400000000002</c:v>
                </c:pt>
                <c:pt idx="459">
                  <c:v>531.37400000000002</c:v>
                </c:pt>
                <c:pt idx="460">
                  <c:v>550.82100000000003</c:v>
                </c:pt>
                <c:pt idx="461">
                  <c:v>630.00900000000001</c:v>
                </c:pt>
                <c:pt idx="462">
                  <c:v>591.23699999999997</c:v>
                </c:pt>
                <c:pt idx="463">
                  <c:v>630.73299999999995</c:v>
                </c:pt>
                <c:pt idx="464">
                  <c:v>629.16899999999998</c:v>
                </c:pt>
                <c:pt idx="465">
                  <c:v>604.77</c:v>
                </c:pt>
                <c:pt idx="466">
                  <c:v>466.91899999999998</c:v>
                </c:pt>
                <c:pt idx="467">
                  <c:v>423.11599999999999</c:v>
                </c:pt>
                <c:pt idx="468">
                  <c:v>503.50700000000001</c:v>
                </c:pt>
                <c:pt idx="469">
                  <c:v>508.03199999999998</c:v>
                </c:pt>
                <c:pt idx="470">
                  <c:v>508.96699999999998</c:v>
                </c:pt>
                <c:pt idx="471">
                  <c:v>508.601</c:v>
                </c:pt>
                <c:pt idx="472">
                  <c:v>523.02200000000005</c:v>
                </c:pt>
                <c:pt idx="473">
                  <c:v>550.94799999999998</c:v>
                </c:pt>
                <c:pt idx="474">
                  <c:v>515.62800000000004</c:v>
                </c:pt>
                <c:pt idx="475">
                  <c:v>557.31299999999999</c:v>
                </c:pt>
                <c:pt idx="476">
                  <c:v>608.11500000000001</c:v>
                </c:pt>
                <c:pt idx="477">
                  <c:v>623.375</c:v>
                </c:pt>
                <c:pt idx="478">
                  <c:v>617.25800000000004</c:v>
                </c:pt>
                <c:pt idx="479">
                  <c:v>613.85500000000002</c:v>
                </c:pt>
                <c:pt idx="480">
                  <c:v>543.61199999999997</c:v>
                </c:pt>
                <c:pt idx="481">
                  <c:v>555.54899999999998</c:v>
                </c:pt>
                <c:pt idx="482">
                  <c:v>691.40899999999999</c:v>
                </c:pt>
                <c:pt idx="483">
                  <c:v>729.66800000000001</c:v>
                </c:pt>
                <c:pt idx="484">
                  <c:v>808.22900000000004</c:v>
                </c:pt>
                <c:pt idx="485">
                  <c:v>808.68899999999996</c:v>
                </c:pt>
                <c:pt idx="486">
                  <c:v>671.00199999999995</c:v>
                </c:pt>
                <c:pt idx="487">
                  <c:v>678.05799999999999</c:v>
                </c:pt>
                <c:pt idx="488">
                  <c:v>681.98099999999999</c:v>
                </c:pt>
                <c:pt idx="489">
                  <c:v>730.12300000000005</c:v>
                </c:pt>
                <c:pt idx="490">
                  <c:v>818.84299999999996</c:v>
                </c:pt>
                <c:pt idx="491">
                  <c:v>814.61300000000006</c:v>
                </c:pt>
                <c:pt idx="492">
                  <c:v>838.59900000000005</c:v>
                </c:pt>
                <c:pt idx="493">
                  <c:v>850.62099999999998</c:v>
                </c:pt>
                <c:pt idx="494">
                  <c:v>831.77599999999995</c:v>
                </c:pt>
                <c:pt idx="495">
                  <c:v>724.52099999999996</c:v>
                </c:pt>
                <c:pt idx="496">
                  <c:v>697.625</c:v>
                </c:pt>
                <c:pt idx="497">
                  <c:v>684.68200000000002</c:v>
                </c:pt>
                <c:pt idx="498">
                  <c:v>681.90200000000004</c:v>
                </c:pt>
                <c:pt idx="499">
                  <c:v>710.43200000000002</c:v>
                </c:pt>
                <c:pt idx="500">
                  <c:v>717.74800000000005</c:v>
                </c:pt>
                <c:pt idx="501">
                  <c:v>719.04200000000003</c:v>
                </c:pt>
                <c:pt idx="502">
                  <c:v>723.52200000000005</c:v>
                </c:pt>
                <c:pt idx="503">
                  <c:v>852.27300000000002</c:v>
                </c:pt>
                <c:pt idx="504">
                  <c:v>876.63900000000001</c:v>
                </c:pt>
                <c:pt idx="505">
                  <c:v>856.28499999999997</c:v>
                </c:pt>
                <c:pt idx="506">
                  <c:v>806.55799999999999</c:v>
                </c:pt>
                <c:pt idx="507">
                  <c:v>812.62300000000005</c:v>
                </c:pt>
                <c:pt idx="508">
                  <c:v>765.73900000000003</c:v>
                </c:pt>
                <c:pt idx="509">
                  <c:v>825.56299999999999</c:v>
                </c:pt>
                <c:pt idx="510">
                  <c:v>956.92600000000004</c:v>
                </c:pt>
                <c:pt idx="511">
                  <c:v>1027.251</c:v>
                </c:pt>
                <c:pt idx="512">
                  <c:v>1030.7560000000001</c:v>
                </c:pt>
                <c:pt idx="513">
                  <c:v>1039.24</c:v>
                </c:pt>
                <c:pt idx="514">
                  <c:v>937.24699999999996</c:v>
                </c:pt>
                <c:pt idx="515">
                  <c:v>889.86400000000003</c:v>
                </c:pt>
                <c:pt idx="516">
                  <c:v>949.10400000000004</c:v>
                </c:pt>
                <c:pt idx="517">
                  <c:v>1042.76</c:v>
                </c:pt>
                <c:pt idx="518">
                  <c:v>920.74900000000002</c:v>
                </c:pt>
                <c:pt idx="519">
                  <c:v>754.64599999999996</c:v>
                </c:pt>
                <c:pt idx="520">
                  <c:v>694.81700000000001</c:v>
                </c:pt>
                <c:pt idx="521">
                  <c:v>647.53</c:v>
                </c:pt>
                <c:pt idx="522">
                  <c:v>633.298</c:v>
                </c:pt>
                <c:pt idx="523">
                  <c:v>767.04399999999998</c:v>
                </c:pt>
                <c:pt idx="524">
                  <c:v>892.88400000000001</c:v>
                </c:pt>
                <c:pt idx="525">
                  <c:v>1085.027</c:v>
                </c:pt>
                <c:pt idx="526">
                  <c:v>1136.528</c:v>
                </c:pt>
                <c:pt idx="527">
                  <c:v>1067.4110000000001</c:v>
                </c:pt>
                <c:pt idx="528">
                  <c:v>982.12199999999996</c:v>
                </c:pt>
                <c:pt idx="529">
                  <c:v>871.82399999999996</c:v>
                </c:pt>
                <c:pt idx="530">
                  <c:v>844.33500000000004</c:v>
                </c:pt>
                <c:pt idx="531">
                  <c:v>899.29700000000003</c:v>
                </c:pt>
                <c:pt idx="532">
                  <c:v>922.19500000000005</c:v>
                </c:pt>
                <c:pt idx="533">
                  <c:v>958.10299999999995</c:v>
                </c:pt>
                <c:pt idx="534">
                  <c:v>962.90899999999999</c:v>
                </c:pt>
                <c:pt idx="535">
                  <c:v>1015.4829999999999</c:v>
                </c:pt>
                <c:pt idx="536">
                  <c:v>978.83199999999999</c:v>
                </c:pt>
                <c:pt idx="537">
                  <c:v>937.03899999999999</c:v>
                </c:pt>
                <c:pt idx="538">
                  <c:v>1010.039</c:v>
                </c:pt>
                <c:pt idx="539">
                  <c:v>955.26400000000001</c:v>
                </c:pt>
                <c:pt idx="540">
                  <c:v>1006.944</c:v>
                </c:pt>
                <c:pt idx="541">
                  <c:v>1044.4069999999999</c:v>
                </c:pt>
                <c:pt idx="542">
                  <c:v>1065.5719999999999</c:v>
                </c:pt>
                <c:pt idx="543">
                  <c:v>1065.17</c:v>
                </c:pt>
                <c:pt idx="544">
                  <c:v>922.12199999999996</c:v>
                </c:pt>
                <c:pt idx="545">
                  <c:v>892.53899999999999</c:v>
                </c:pt>
                <c:pt idx="546">
                  <c:v>911.20100000000002</c:v>
                </c:pt>
                <c:pt idx="547">
                  <c:v>990.80899999999997</c:v>
                </c:pt>
                <c:pt idx="548">
                  <c:v>957.97900000000004</c:v>
                </c:pt>
                <c:pt idx="549">
                  <c:v>798.06700000000001</c:v>
                </c:pt>
                <c:pt idx="550">
                  <c:v>688.34699999999998</c:v>
                </c:pt>
                <c:pt idx="551">
                  <c:v>720.43299999999999</c:v>
                </c:pt>
                <c:pt idx="552">
                  <c:v>895.54200000000003</c:v>
                </c:pt>
                <c:pt idx="553">
                  <c:v>982.42499999999995</c:v>
                </c:pt>
                <c:pt idx="554">
                  <c:v>1015.628</c:v>
                </c:pt>
                <c:pt idx="555">
                  <c:v>1015.141</c:v>
                </c:pt>
                <c:pt idx="556">
                  <c:v>935.91</c:v>
                </c:pt>
                <c:pt idx="557">
                  <c:v>805.66099999999994</c:v>
                </c:pt>
                <c:pt idx="558">
                  <c:v>835.89800000000002</c:v>
                </c:pt>
                <c:pt idx="559">
                  <c:v>998.08100000000002</c:v>
                </c:pt>
                <c:pt idx="560">
                  <c:v>1043.884</c:v>
                </c:pt>
                <c:pt idx="561">
                  <c:v>1043.973</c:v>
                </c:pt>
                <c:pt idx="562">
                  <c:v>938.58100000000002</c:v>
                </c:pt>
                <c:pt idx="563">
                  <c:v>838.23099999999999</c:v>
                </c:pt>
                <c:pt idx="564">
                  <c:v>767.92399999999998</c:v>
                </c:pt>
                <c:pt idx="565">
                  <c:v>737.70299999999997</c:v>
                </c:pt>
                <c:pt idx="566">
                  <c:v>886.84900000000005</c:v>
                </c:pt>
                <c:pt idx="567">
                  <c:v>891.67200000000003</c:v>
                </c:pt>
                <c:pt idx="568">
                  <c:v>775.74599999999998</c:v>
                </c:pt>
                <c:pt idx="569">
                  <c:v>798.42200000000003</c:v>
                </c:pt>
                <c:pt idx="570">
                  <c:v>876.77499999999998</c:v>
                </c:pt>
                <c:pt idx="571">
                  <c:v>809.01199999999994</c:v>
                </c:pt>
                <c:pt idx="572">
                  <c:v>808.09699999999998</c:v>
                </c:pt>
                <c:pt idx="573">
                  <c:v>800.46500000000003</c:v>
                </c:pt>
                <c:pt idx="574">
                  <c:v>711.61</c:v>
                </c:pt>
                <c:pt idx="575">
                  <c:v>713.04100000000005</c:v>
                </c:pt>
                <c:pt idx="576">
                  <c:v>727.976</c:v>
                </c:pt>
                <c:pt idx="577">
                  <c:v>703.03099999999995</c:v>
                </c:pt>
                <c:pt idx="578">
                  <c:v>687.625</c:v>
                </c:pt>
                <c:pt idx="579">
                  <c:v>753.38400000000001</c:v>
                </c:pt>
                <c:pt idx="580">
                  <c:v>908.08500000000004</c:v>
                </c:pt>
                <c:pt idx="581">
                  <c:v>952.13</c:v>
                </c:pt>
                <c:pt idx="582">
                  <c:v>957.82299999999998</c:v>
                </c:pt>
                <c:pt idx="583">
                  <c:v>1011.667</c:v>
                </c:pt>
                <c:pt idx="584">
                  <c:v>849.11</c:v>
                </c:pt>
                <c:pt idx="585">
                  <c:v>579.85799999999995</c:v>
                </c:pt>
                <c:pt idx="586">
                  <c:v>487.42200000000003</c:v>
                </c:pt>
                <c:pt idx="587">
                  <c:v>531.524</c:v>
                </c:pt>
                <c:pt idx="588">
                  <c:v>787.548</c:v>
                </c:pt>
                <c:pt idx="589">
                  <c:v>746.41800000000001</c:v>
                </c:pt>
                <c:pt idx="590">
                  <c:v>568.58000000000004</c:v>
                </c:pt>
                <c:pt idx="591">
                  <c:v>547.63</c:v>
                </c:pt>
                <c:pt idx="592">
                  <c:v>485.05700000000002</c:v>
                </c:pt>
                <c:pt idx="593">
                  <c:v>462.48200000000003</c:v>
                </c:pt>
                <c:pt idx="594">
                  <c:v>601.94500000000005</c:v>
                </c:pt>
                <c:pt idx="595">
                  <c:v>649.69100000000003</c:v>
                </c:pt>
                <c:pt idx="596">
                  <c:v>645.53</c:v>
                </c:pt>
                <c:pt idx="597">
                  <c:v>656.36699999999996</c:v>
                </c:pt>
                <c:pt idx="598">
                  <c:v>622.05499999999995</c:v>
                </c:pt>
                <c:pt idx="599">
                  <c:v>521.52099999999996</c:v>
                </c:pt>
                <c:pt idx="600">
                  <c:v>579.37199999999996</c:v>
                </c:pt>
                <c:pt idx="601">
                  <c:v>664.66800000000001</c:v>
                </c:pt>
                <c:pt idx="602">
                  <c:v>681.923</c:v>
                </c:pt>
                <c:pt idx="603">
                  <c:v>772.96</c:v>
                </c:pt>
                <c:pt idx="604">
                  <c:v>838.17499999999995</c:v>
                </c:pt>
                <c:pt idx="605">
                  <c:v>883.23400000000004</c:v>
                </c:pt>
                <c:pt idx="606">
                  <c:v>666.06299999999999</c:v>
                </c:pt>
                <c:pt idx="607">
                  <c:v>521.59299999999996</c:v>
                </c:pt>
                <c:pt idx="608">
                  <c:v>587.68899999999996</c:v>
                </c:pt>
                <c:pt idx="609">
                  <c:v>622.04100000000005</c:v>
                </c:pt>
                <c:pt idx="610">
                  <c:v>592.16700000000003</c:v>
                </c:pt>
                <c:pt idx="611">
                  <c:v>609.84199999999998</c:v>
                </c:pt>
                <c:pt idx="612">
                  <c:v>545.529</c:v>
                </c:pt>
                <c:pt idx="613">
                  <c:v>617.72500000000002</c:v>
                </c:pt>
                <c:pt idx="614">
                  <c:v>688.75</c:v>
                </c:pt>
                <c:pt idx="615">
                  <c:v>679.67700000000002</c:v>
                </c:pt>
                <c:pt idx="616">
                  <c:v>721.67</c:v>
                </c:pt>
                <c:pt idx="617">
                  <c:v>716.98199999999997</c:v>
                </c:pt>
                <c:pt idx="618">
                  <c:v>621.97199999999998</c:v>
                </c:pt>
                <c:pt idx="619">
                  <c:v>582.04200000000003</c:v>
                </c:pt>
                <c:pt idx="620">
                  <c:v>665.86199999999997</c:v>
                </c:pt>
                <c:pt idx="621">
                  <c:v>722.91099999999994</c:v>
                </c:pt>
                <c:pt idx="622">
                  <c:v>683.84299999999996</c:v>
                </c:pt>
                <c:pt idx="623">
                  <c:v>671.32799999999997</c:v>
                </c:pt>
                <c:pt idx="624">
                  <c:v>637.423</c:v>
                </c:pt>
                <c:pt idx="625">
                  <c:v>509.16899999999998</c:v>
                </c:pt>
                <c:pt idx="626">
                  <c:v>497.447</c:v>
                </c:pt>
                <c:pt idx="627">
                  <c:v>611.36500000000001</c:v>
                </c:pt>
                <c:pt idx="628">
                  <c:v>633.20600000000002</c:v>
                </c:pt>
                <c:pt idx="629">
                  <c:v>622.65800000000002</c:v>
                </c:pt>
                <c:pt idx="630">
                  <c:v>635.93499999999995</c:v>
                </c:pt>
                <c:pt idx="631">
                  <c:v>614.36400000000003</c:v>
                </c:pt>
                <c:pt idx="632">
                  <c:v>595.14700000000005</c:v>
                </c:pt>
                <c:pt idx="633">
                  <c:v>641.73500000000001</c:v>
                </c:pt>
                <c:pt idx="634">
                  <c:v>736.55200000000002</c:v>
                </c:pt>
                <c:pt idx="635">
                  <c:v>750.94299999999998</c:v>
                </c:pt>
                <c:pt idx="636">
                  <c:v>786.73</c:v>
                </c:pt>
                <c:pt idx="637">
                  <c:v>837.51499999999999</c:v>
                </c:pt>
                <c:pt idx="638">
                  <c:v>836.13</c:v>
                </c:pt>
                <c:pt idx="639">
                  <c:v>743.16200000000003</c:v>
                </c:pt>
                <c:pt idx="640">
                  <c:v>811.85799999999995</c:v>
                </c:pt>
                <c:pt idx="641">
                  <c:v>943.73699999999997</c:v>
                </c:pt>
                <c:pt idx="642">
                  <c:v>1076.4159999999999</c:v>
                </c:pt>
                <c:pt idx="643">
                  <c:v>1064.0540000000001</c:v>
                </c:pt>
                <c:pt idx="644">
                  <c:v>888.88599999999997</c:v>
                </c:pt>
                <c:pt idx="645">
                  <c:v>781.48</c:v>
                </c:pt>
                <c:pt idx="646">
                  <c:v>757.17600000000004</c:v>
                </c:pt>
                <c:pt idx="647">
                  <c:v>746.66800000000001</c:v>
                </c:pt>
                <c:pt idx="648">
                  <c:v>910.88499999999999</c:v>
                </c:pt>
                <c:pt idx="649">
                  <c:v>980.74900000000002</c:v>
                </c:pt>
                <c:pt idx="650">
                  <c:v>1062.367</c:v>
                </c:pt>
                <c:pt idx="651">
                  <c:v>1075.5419999999999</c:v>
                </c:pt>
                <c:pt idx="652">
                  <c:v>908.69100000000003</c:v>
                </c:pt>
                <c:pt idx="653">
                  <c:v>816.18799999999999</c:v>
                </c:pt>
                <c:pt idx="654">
                  <c:v>717.68899999999996</c:v>
                </c:pt>
                <c:pt idx="655">
                  <c:v>745.52099999999996</c:v>
                </c:pt>
                <c:pt idx="656">
                  <c:v>691.94100000000003</c:v>
                </c:pt>
                <c:pt idx="657">
                  <c:v>711.59100000000001</c:v>
                </c:pt>
                <c:pt idx="658">
                  <c:v>741.51199999999994</c:v>
                </c:pt>
                <c:pt idx="659">
                  <c:v>773.41800000000001</c:v>
                </c:pt>
                <c:pt idx="660">
                  <c:v>743.79600000000005</c:v>
                </c:pt>
                <c:pt idx="661">
                  <c:v>708.76300000000003</c:v>
                </c:pt>
                <c:pt idx="662">
                  <c:v>787.26199999999994</c:v>
                </c:pt>
                <c:pt idx="663">
                  <c:v>899.02700000000004</c:v>
                </c:pt>
                <c:pt idx="664">
                  <c:v>931.21900000000005</c:v>
                </c:pt>
                <c:pt idx="665">
                  <c:v>941.94200000000001</c:v>
                </c:pt>
                <c:pt idx="666">
                  <c:v>792.89599999999996</c:v>
                </c:pt>
                <c:pt idx="667">
                  <c:v>686.74599999999998</c:v>
                </c:pt>
                <c:pt idx="668">
                  <c:v>697.75599999999997</c:v>
                </c:pt>
                <c:pt idx="669">
                  <c:v>879.83199999999999</c:v>
                </c:pt>
                <c:pt idx="670">
                  <c:v>893.452</c:v>
                </c:pt>
                <c:pt idx="671">
                  <c:v>890.99800000000005</c:v>
                </c:pt>
                <c:pt idx="672">
                  <c:v>874.88300000000004</c:v>
                </c:pt>
                <c:pt idx="673">
                  <c:v>811.30499999999995</c:v>
                </c:pt>
                <c:pt idx="674">
                  <c:v>764.68100000000004</c:v>
                </c:pt>
                <c:pt idx="675">
                  <c:v>788.73800000000006</c:v>
                </c:pt>
                <c:pt idx="676">
                  <c:v>781.22799999999995</c:v>
                </c:pt>
                <c:pt idx="677">
                  <c:v>921.20500000000004</c:v>
                </c:pt>
                <c:pt idx="678">
                  <c:v>958.75099999999998</c:v>
                </c:pt>
                <c:pt idx="679">
                  <c:v>923.21100000000001</c:v>
                </c:pt>
                <c:pt idx="680">
                  <c:v>839.81200000000001</c:v>
                </c:pt>
                <c:pt idx="681">
                  <c:v>806.928</c:v>
                </c:pt>
                <c:pt idx="682">
                  <c:v>810.96699999999998</c:v>
                </c:pt>
                <c:pt idx="683">
                  <c:v>973.66</c:v>
                </c:pt>
                <c:pt idx="684">
                  <c:v>1046.7090000000001</c:v>
                </c:pt>
                <c:pt idx="685">
                  <c:v>957.31600000000003</c:v>
                </c:pt>
                <c:pt idx="686">
                  <c:v>827.49099999999999</c:v>
                </c:pt>
                <c:pt idx="687">
                  <c:v>791.43899999999996</c:v>
                </c:pt>
                <c:pt idx="688">
                  <c:v>750.87599999999998</c:v>
                </c:pt>
                <c:pt idx="689">
                  <c:v>811.81299999999999</c:v>
                </c:pt>
                <c:pt idx="690">
                  <c:v>1036.115</c:v>
                </c:pt>
                <c:pt idx="691">
                  <c:v>1085.2149999999999</c:v>
                </c:pt>
                <c:pt idx="692">
                  <c:v>1095.626</c:v>
                </c:pt>
                <c:pt idx="693">
                  <c:v>1158.8340000000001</c:v>
                </c:pt>
                <c:pt idx="694">
                  <c:v>1173.482</c:v>
                </c:pt>
                <c:pt idx="695">
                  <c:v>994.79499999999996</c:v>
                </c:pt>
                <c:pt idx="696">
                  <c:v>910.09799999999996</c:v>
                </c:pt>
                <c:pt idx="697">
                  <c:v>951.26300000000003</c:v>
                </c:pt>
                <c:pt idx="698">
                  <c:v>974.34500000000003</c:v>
                </c:pt>
                <c:pt idx="699">
                  <c:v>948.33</c:v>
                </c:pt>
                <c:pt idx="700">
                  <c:v>972.77</c:v>
                </c:pt>
                <c:pt idx="701">
                  <c:v>1014.307</c:v>
                </c:pt>
                <c:pt idx="702">
                  <c:v>954.45699999999999</c:v>
                </c:pt>
                <c:pt idx="703">
                  <c:v>913.62900000000002</c:v>
                </c:pt>
                <c:pt idx="704">
                  <c:v>990.84500000000003</c:v>
                </c:pt>
                <c:pt idx="705">
                  <c:v>983.60299999999995</c:v>
                </c:pt>
                <c:pt idx="706">
                  <c:v>948.71699999999998</c:v>
                </c:pt>
                <c:pt idx="707">
                  <c:v>920.24099999999999</c:v>
                </c:pt>
                <c:pt idx="708">
                  <c:v>903.93200000000002</c:v>
                </c:pt>
                <c:pt idx="709">
                  <c:v>834.24800000000005</c:v>
                </c:pt>
                <c:pt idx="710">
                  <c:v>820.58299999999997</c:v>
                </c:pt>
                <c:pt idx="711">
                  <c:v>954.15300000000002</c:v>
                </c:pt>
                <c:pt idx="712">
                  <c:v>944.93399999999997</c:v>
                </c:pt>
                <c:pt idx="713">
                  <c:v>886.72799999999995</c:v>
                </c:pt>
                <c:pt idx="714">
                  <c:v>803.47699999999998</c:v>
                </c:pt>
                <c:pt idx="715">
                  <c:v>809.74099999999999</c:v>
                </c:pt>
                <c:pt idx="716">
                  <c:v>762.28099999999995</c:v>
                </c:pt>
                <c:pt idx="717">
                  <c:v>732.75099999999998</c:v>
                </c:pt>
                <c:pt idx="718">
                  <c:v>785.58799999999997</c:v>
                </c:pt>
                <c:pt idx="719">
                  <c:v>765.45799999999997</c:v>
                </c:pt>
                <c:pt idx="720">
                  <c:v>840.64099999999996</c:v>
                </c:pt>
                <c:pt idx="721">
                  <c:v>855.09799999999996</c:v>
                </c:pt>
                <c:pt idx="722">
                  <c:v>843.827</c:v>
                </c:pt>
                <c:pt idx="723">
                  <c:v>760.62400000000002</c:v>
                </c:pt>
                <c:pt idx="724">
                  <c:v>746.03700000000003</c:v>
                </c:pt>
                <c:pt idx="725">
                  <c:v>767.63599999999997</c:v>
                </c:pt>
                <c:pt idx="726">
                  <c:v>773.18600000000004</c:v>
                </c:pt>
                <c:pt idx="727">
                  <c:v>855.89400000000001</c:v>
                </c:pt>
                <c:pt idx="728">
                  <c:v>880.63800000000003</c:v>
                </c:pt>
                <c:pt idx="729">
                  <c:v>829.827</c:v>
                </c:pt>
                <c:pt idx="730">
                  <c:v>773.03</c:v>
                </c:pt>
                <c:pt idx="731">
                  <c:v>589.82399999999996</c:v>
                </c:pt>
                <c:pt idx="732">
                  <c:v>686.54600000000005</c:v>
                </c:pt>
                <c:pt idx="733">
                  <c:v>679.16600000000005</c:v>
                </c:pt>
                <c:pt idx="734">
                  <c:v>731.13699999999994</c:v>
                </c:pt>
                <c:pt idx="735">
                  <c:v>810.04399999999998</c:v>
                </c:pt>
                <c:pt idx="736">
                  <c:v>833.95</c:v>
                </c:pt>
                <c:pt idx="737">
                  <c:v>774.86099999999999</c:v>
                </c:pt>
                <c:pt idx="738">
                  <c:v>726.976</c:v>
                </c:pt>
                <c:pt idx="739">
                  <c:v>640.77700000000004</c:v>
                </c:pt>
                <c:pt idx="740">
                  <c:v>623.053</c:v>
                </c:pt>
                <c:pt idx="741">
                  <c:v>661.56100000000004</c:v>
                </c:pt>
                <c:pt idx="742">
                  <c:v>665.24300000000005</c:v>
                </c:pt>
                <c:pt idx="743">
                  <c:v>691.98199999999997</c:v>
                </c:pt>
                <c:pt idx="744">
                  <c:v>655.58399999999995</c:v>
                </c:pt>
                <c:pt idx="745">
                  <c:v>598.11500000000001</c:v>
                </c:pt>
                <c:pt idx="746">
                  <c:v>721.51599999999996</c:v>
                </c:pt>
                <c:pt idx="747">
                  <c:v>762.76800000000003</c:v>
                </c:pt>
                <c:pt idx="748">
                  <c:v>793.34500000000003</c:v>
                </c:pt>
                <c:pt idx="749">
                  <c:v>699.45799999999997</c:v>
                </c:pt>
                <c:pt idx="750">
                  <c:v>597.66800000000001</c:v>
                </c:pt>
                <c:pt idx="751">
                  <c:v>518.76900000000001</c:v>
                </c:pt>
                <c:pt idx="752">
                  <c:v>509.56200000000001</c:v>
                </c:pt>
                <c:pt idx="753">
                  <c:v>626.24400000000003</c:v>
                </c:pt>
                <c:pt idx="754">
                  <c:v>700.78300000000002</c:v>
                </c:pt>
                <c:pt idx="755">
                  <c:v>695.42700000000002</c:v>
                </c:pt>
                <c:pt idx="756">
                  <c:v>742.71600000000001</c:v>
                </c:pt>
                <c:pt idx="757">
                  <c:v>707.26900000000001</c:v>
                </c:pt>
                <c:pt idx="758">
                  <c:v>686.87699999999995</c:v>
                </c:pt>
                <c:pt idx="759">
                  <c:v>694.60599999999999</c:v>
                </c:pt>
                <c:pt idx="760">
                  <c:v>780.33500000000004</c:v>
                </c:pt>
                <c:pt idx="761">
                  <c:v>772.69100000000003</c:v>
                </c:pt>
                <c:pt idx="762">
                  <c:v>763.75199999999995</c:v>
                </c:pt>
                <c:pt idx="763">
                  <c:v>771.13</c:v>
                </c:pt>
                <c:pt idx="764">
                  <c:v>694.47900000000004</c:v>
                </c:pt>
                <c:pt idx="765">
                  <c:v>575.75900000000001</c:v>
                </c:pt>
                <c:pt idx="766">
                  <c:v>616.88300000000004</c:v>
                </c:pt>
                <c:pt idx="767">
                  <c:v>675.15899999999999</c:v>
                </c:pt>
                <c:pt idx="768">
                  <c:v>657.44799999999998</c:v>
                </c:pt>
                <c:pt idx="769">
                  <c:v>541.34</c:v>
                </c:pt>
                <c:pt idx="770">
                  <c:v>489.68099999999998</c:v>
                </c:pt>
                <c:pt idx="771">
                  <c:v>574.79999999999995</c:v>
                </c:pt>
                <c:pt idx="772">
                  <c:v>562.05100000000004</c:v>
                </c:pt>
                <c:pt idx="773">
                  <c:v>571.57500000000005</c:v>
                </c:pt>
                <c:pt idx="774">
                  <c:v>537.26199999999994</c:v>
                </c:pt>
                <c:pt idx="775">
                  <c:v>504.38</c:v>
                </c:pt>
                <c:pt idx="776">
                  <c:v>477.86399999999998</c:v>
                </c:pt>
                <c:pt idx="777">
                  <c:v>472.58499999999998</c:v>
                </c:pt>
                <c:pt idx="778">
                  <c:v>583.94100000000003</c:v>
                </c:pt>
                <c:pt idx="779">
                  <c:v>577.29300000000001</c:v>
                </c:pt>
                <c:pt idx="780">
                  <c:v>597.33399999999995</c:v>
                </c:pt>
                <c:pt idx="781">
                  <c:v>564.327</c:v>
                </c:pt>
                <c:pt idx="782">
                  <c:v>596.08699999999999</c:v>
                </c:pt>
                <c:pt idx="783">
                  <c:v>620.21299999999997</c:v>
                </c:pt>
                <c:pt idx="784">
                  <c:v>611.50599999999997</c:v>
                </c:pt>
                <c:pt idx="785">
                  <c:v>653.82399999999996</c:v>
                </c:pt>
                <c:pt idx="786">
                  <c:v>626.99400000000003</c:v>
                </c:pt>
                <c:pt idx="787">
                  <c:v>680.44899999999996</c:v>
                </c:pt>
                <c:pt idx="788">
                  <c:v>735.44399999999996</c:v>
                </c:pt>
                <c:pt idx="789">
                  <c:v>775.16399999999999</c:v>
                </c:pt>
                <c:pt idx="790">
                  <c:v>746.79899999999998</c:v>
                </c:pt>
                <c:pt idx="791">
                  <c:v>716.327</c:v>
                </c:pt>
                <c:pt idx="792">
                  <c:v>811.55600000000004</c:v>
                </c:pt>
                <c:pt idx="793">
                  <c:v>846.16399999999999</c:v>
                </c:pt>
                <c:pt idx="794">
                  <c:v>733.06700000000001</c:v>
                </c:pt>
                <c:pt idx="795">
                  <c:v>685.33600000000001</c:v>
                </c:pt>
                <c:pt idx="796">
                  <c:v>605.97799999999995</c:v>
                </c:pt>
                <c:pt idx="797">
                  <c:v>514.423</c:v>
                </c:pt>
                <c:pt idx="798">
                  <c:v>495.48</c:v>
                </c:pt>
                <c:pt idx="799">
                  <c:v>553.846</c:v>
                </c:pt>
                <c:pt idx="800">
                  <c:v>516.50099999999998</c:v>
                </c:pt>
                <c:pt idx="801">
                  <c:v>566.99699999999996</c:v>
                </c:pt>
                <c:pt idx="802">
                  <c:v>557.41300000000001</c:v>
                </c:pt>
                <c:pt idx="803">
                  <c:v>623.39300000000003</c:v>
                </c:pt>
                <c:pt idx="804">
                  <c:v>612.67100000000005</c:v>
                </c:pt>
                <c:pt idx="805">
                  <c:v>654.80499999999995</c:v>
                </c:pt>
                <c:pt idx="806">
                  <c:v>686.24</c:v>
                </c:pt>
                <c:pt idx="807">
                  <c:v>673.71500000000003</c:v>
                </c:pt>
                <c:pt idx="808">
                  <c:v>598.44299999999998</c:v>
                </c:pt>
                <c:pt idx="809">
                  <c:v>614.76</c:v>
                </c:pt>
                <c:pt idx="810">
                  <c:v>647.20799999999997</c:v>
                </c:pt>
                <c:pt idx="811">
                  <c:v>562.91499999999996</c:v>
                </c:pt>
                <c:pt idx="812">
                  <c:v>550.82600000000002</c:v>
                </c:pt>
                <c:pt idx="813">
                  <c:v>682.9</c:v>
                </c:pt>
                <c:pt idx="814">
                  <c:v>859.44100000000003</c:v>
                </c:pt>
                <c:pt idx="815">
                  <c:v>1052.9390000000001</c:v>
                </c:pt>
                <c:pt idx="816">
                  <c:v>1084.4000000000001</c:v>
                </c:pt>
                <c:pt idx="817">
                  <c:v>936.81200000000001</c:v>
                </c:pt>
                <c:pt idx="818">
                  <c:v>683.16300000000001</c:v>
                </c:pt>
                <c:pt idx="819">
                  <c:v>660.37800000000004</c:v>
                </c:pt>
                <c:pt idx="820">
                  <c:v>692.91300000000001</c:v>
                </c:pt>
                <c:pt idx="821">
                  <c:v>639.15700000000004</c:v>
                </c:pt>
                <c:pt idx="822">
                  <c:v>740.8</c:v>
                </c:pt>
                <c:pt idx="823">
                  <c:v>908.31899999999996</c:v>
                </c:pt>
                <c:pt idx="824">
                  <c:v>982.24199999999996</c:v>
                </c:pt>
                <c:pt idx="825">
                  <c:v>794.16600000000005</c:v>
                </c:pt>
                <c:pt idx="826">
                  <c:v>851.904</c:v>
                </c:pt>
                <c:pt idx="827">
                  <c:v>922.06899999999996</c:v>
                </c:pt>
                <c:pt idx="828">
                  <c:v>906.625</c:v>
                </c:pt>
                <c:pt idx="829">
                  <c:v>903.39800000000002</c:v>
                </c:pt>
                <c:pt idx="830">
                  <c:v>1000.318</c:v>
                </c:pt>
                <c:pt idx="831">
                  <c:v>1039.271</c:v>
                </c:pt>
                <c:pt idx="832">
                  <c:v>1004.986</c:v>
                </c:pt>
                <c:pt idx="833">
                  <c:v>885.26499999999999</c:v>
                </c:pt>
                <c:pt idx="834">
                  <c:v>895.37099999999998</c:v>
                </c:pt>
                <c:pt idx="835">
                  <c:v>845.30200000000002</c:v>
                </c:pt>
                <c:pt idx="836">
                  <c:v>827.48900000000003</c:v>
                </c:pt>
                <c:pt idx="837">
                  <c:v>871.16399999999999</c:v>
                </c:pt>
                <c:pt idx="838">
                  <c:v>828.351</c:v>
                </c:pt>
                <c:pt idx="839">
                  <c:v>743.73299999999995</c:v>
                </c:pt>
                <c:pt idx="840">
                  <c:v>810.97299999999996</c:v>
                </c:pt>
                <c:pt idx="841">
                  <c:v>990.26599999999996</c:v>
                </c:pt>
                <c:pt idx="842">
                  <c:v>1092.5429999999999</c:v>
                </c:pt>
                <c:pt idx="843">
                  <c:v>1124.3340000000001</c:v>
                </c:pt>
                <c:pt idx="844">
                  <c:v>983.47699999999998</c:v>
                </c:pt>
                <c:pt idx="845">
                  <c:v>831.83799999999997</c:v>
                </c:pt>
                <c:pt idx="846">
                  <c:v>693.88900000000001</c:v>
                </c:pt>
                <c:pt idx="847">
                  <c:v>736.49099999999999</c:v>
                </c:pt>
                <c:pt idx="848">
                  <c:v>962.42600000000004</c:v>
                </c:pt>
                <c:pt idx="849">
                  <c:v>940.09</c:v>
                </c:pt>
                <c:pt idx="850">
                  <c:v>901.35</c:v>
                </c:pt>
                <c:pt idx="851">
                  <c:v>961.92</c:v>
                </c:pt>
                <c:pt idx="852">
                  <c:v>939.18</c:v>
                </c:pt>
                <c:pt idx="853">
                  <c:v>803.59699999999998</c:v>
                </c:pt>
                <c:pt idx="854">
                  <c:v>770.95699999999999</c:v>
                </c:pt>
                <c:pt idx="855">
                  <c:v>897.85500000000002</c:v>
                </c:pt>
                <c:pt idx="856">
                  <c:v>908.59799999999996</c:v>
                </c:pt>
                <c:pt idx="857">
                  <c:v>816.45399999999995</c:v>
                </c:pt>
                <c:pt idx="858">
                  <c:v>801.79</c:v>
                </c:pt>
                <c:pt idx="859">
                  <c:v>892.38599999999997</c:v>
                </c:pt>
                <c:pt idx="860">
                  <c:v>817.97400000000005</c:v>
                </c:pt>
                <c:pt idx="861">
                  <c:v>791.32899999999995</c:v>
                </c:pt>
                <c:pt idx="862">
                  <c:v>812.96900000000005</c:v>
                </c:pt>
                <c:pt idx="863">
                  <c:v>812.43899999999996</c:v>
                </c:pt>
                <c:pt idx="864">
                  <c:v>884.45699999999999</c:v>
                </c:pt>
                <c:pt idx="865">
                  <c:v>864.96400000000006</c:v>
                </c:pt>
                <c:pt idx="866">
                  <c:v>720.86800000000005</c:v>
                </c:pt>
                <c:pt idx="867">
                  <c:v>633.625</c:v>
                </c:pt>
                <c:pt idx="868">
                  <c:v>618.553</c:v>
                </c:pt>
                <c:pt idx="869">
                  <c:v>729.73</c:v>
                </c:pt>
                <c:pt idx="870">
                  <c:v>765.71500000000003</c:v>
                </c:pt>
                <c:pt idx="871">
                  <c:v>791.58</c:v>
                </c:pt>
                <c:pt idx="872">
                  <c:v>772.89499999999998</c:v>
                </c:pt>
                <c:pt idx="873">
                  <c:v>773.15</c:v>
                </c:pt>
                <c:pt idx="874">
                  <c:v>651.64499999999998</c:v>
                </c:pt>
                <c:pt idx="875">
                  <c:v>534.98199999999997</c:v>
                </c:pt>
                <c:pt idx="876">
                  <c:v>617.38300000000004</c:v>
                </c:pt>
                <c:pt idx="877">
                  <c:v>642.46199999999999</c:v>
                </c:pt>
                <c:pt idx="878">
                  <c:v>677.80899999999997</c:v>
                </c:pt>
                <c:pt idx="879">
                  <c:v>731.09199999999998</c:v>
                </c:pt>
                <c:pt idx="880">
                  <c:v>767.09900000000005</c:v>
                </c:pt>
                <c:pt idx="881">
                  <c:v>707.04100000000005</c:v>
                </c:pt>
                <c:pt idx="882">
                  <c:v>686.71699999999998</c:v>
                </c:pt>
                <c:pt idx="883">
                  <c:v>832.32100000000003</c:v>
                </c:pt>
                <c:pt idx="884">
                  <c:v>824.26199999999994</c:v>
                </c:pt>
                <c:pt idx="885">
                  <c:v>776.16600000000005</c:v>
                </c:pt>
                <c:pt idx="886">
                  <c:v>797.18499999999995</c:v>
                </c:pt>
                <c:pt idx="887">
                  <c:v>869.09699999999998</c:v>
                </c:pt>
                <c:pt idx="888">
                  <c:v>831.86800000000005</c:v>
                </c:pt>
                <c:pt idx="889">
                  <c:v>689.47500000000002</c:v>
                </c:pt>
                <c:pt idx="890">
                  <c:v>754.81600000000003</c:v>
                </c:pt>
                <c:pt idx="891">
                  <c:v>835.04200000000003</c:v>
                </c:pt>
                <c:pt idx="892">
                  <c:v>867.1</c:v>
                </c:pt>
                <c:pt idx="893">
                  <c:v>822.36099999999999</c:v>
                </c:pt>
                <c:pt idx="894">
                  <c:v>847.42100000000005</c:v>
                </c:pt>
                <c:pt idx="895">
                  <c:v>695.66300000000001</c:v>
                </c:pt>
                <c:pt idx="896">
                  <c:v>597.04100000000005</c:v>
                </c:pt>
                <c:pt idx="897">
                  <c:v>645.64599999999996</c:v>
                </c:pt>
                <c:pt idx="898">
                  <c:v>606.88099999999997</c:v>
                </c:pt>
                <c:pt idx="899">
                  <c:v>661.24199999999996</c:v>
                </c:pt>
                <c:pt idx="900">
                  <c:v>641.06700000000001</c:v>
                </c:pt>
                <c:pt idx="901">
                  <c:v>595.18700000000001</c:v>
                </c:pt>
                <c:pt idx="902">
                  <c:v>502.50299999999999</c:v>
                </c:pt>
                <c:pt idx="903">
                  <c:v>496.20299999999997</c:v>
                </c:pt>
                <c:pt idx="904">
                  <c:v>581.08199999999999</c:v>
                </c:pt>
                <c:pt idx="905">
                  <c:v>569.98900000000003</c:v>
                </c:pt>
                <c:pt idx="906">
                  <c:v>521.71900000000005</c:v>
                </c:pt>
                <c:pt idx="907">
                  <c:v>536.75699999999995</c:v>
                </c:pt>
                <c:pt idx="908">
                  <c:v>534.476</c:v>
                </c:pt>
                <c:pt idx="909">
                  <c:v>492.93299999999999</c:v>
                </c:pt>
                <c:pt idx="910">
                  <c:v>417.90499999999997</c:v>
                </c:pt>
                <c:pt idx="911">
                  <c:v>475.49200000000002</c:v>
                </c:pt>
                <c:pt idx="912">
                  <c:v>502.38499999999999</c:v>
                </c:pt>
                <c:pt idx="913">
                  <c:v>590.04499999999996</c:v>
                </c:pt>
                <c:pt idx="914">
                  <c:v>565.71699999999998</c:v>
                </c:pt>
                <c:pt idx="915">
                  <c:v>550.05200000000002</c:v>
                </c:pt>
                <c:pt idx="916">
                  <c:v>471.62900000000002</c:v>
                </c:pt>
                <c:pt idx="917">
                  <c:v>445.27699999999999</c:v>
                </c:pt>
              </c:numCache>
            </c:numRef>
          </c:yVal>
          <c:smooth val="0"/>
        </c:ser>
        <c:dLbls>
          <c:showLegendKey val="0"/>
          <c:showVal val="0"/>
          <c:showCatName val="0"/>
          <c:showSerName val="0"/>
          <c:showPercent val="0"/>
          <c:showBubbleSize val="0"/>
        </c:dLbls>
        <c:axId val="480381688"/>
        <c:axId val="480384432"/>
      </c:scatterChart>
      <c:valAx>
        <c:axId val="4803816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Temperature (deg C)</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0384432"/>
        <c:crosses val="autoZero"/>
        <c:crossBetween val="midCat"/>
      </c:valAx>
      <c:valAx>
        <c:axId val="480384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NOx (tons/day)</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038168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Indiana CO2 vs. Temperature Summers 2007-2012</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CO2</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rgbClr val="C00000"/>
                </a:solidFill>
                <a:prstDash val="sysDot"/>
              </a:ln>
              <a:effectLst/>
            </c:spPr>
            <c:trendlineType val="poly"/>
            <c:order val="2"/>
            <c:dispRSqr val="1"/>
            <c:dispEq val="1"/>
            <c:trendlineLbl>
              <c:layout>
                <c:manualLayout>
                  <c:x val="-0.30928521434820649"/>
                  <c:y val="-5.2987022455526389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Sheet1!$I$2:$I$920</c:f>
              <c:numCache>
                <c:formatCode>General</c:formatCode>
                <c:ptCount val="919"/>
                <c:pt idx="0">
                  <c:v>21.598400000000002</c:v>
                </c:pt>
                <c:pt idx="1">
                  <c:v>21.0183</c:v>
                </c:pt>
                <c:pt idx="2">
                  <c:v>16.653700000000001</c:v>
                </c:pt>
                <c:pt idx="3">
                  <c:v>17.9635</c:v>
                </c:pt>
                <c:pt idx="4">
                  <c:v>19.745000000000001</c:v>
                </c:pt>
                <c:pt idx="5">
                  <c:v>14.911</c:v>
                </c:pt>
                <c:pt idx="6">
                  <c:v>14.3916</c:v>
                </c:pt>
                <c:pt idx="7">
                  <c:v>20.830200000000001</c:v>
                </c:pt>
                <c:pt idx="8">
                  <c:v>22.276599999999998</c:v>
                </c:pt>
                <c:pt idx="9">
                  <c:v>22.293600000000001</c:v>
                </c:pt>
                <c:pt idx="10">
                  <c:v>22.517499999999998</c:v>
                </c:pt>
                <c:pt idx="11">
                  <c:v>19.215299999999999</c:v>
                </c:pt>
                <c:pt idx="12">
                  <c:v>14.423500000000001</c:v>
                </c:pt>
                <c:pt idx="13">
                  <c:v>16.805599999999998</c:v>
                </c:pt>
                <c:pt idx="14">
                  <c:v>21.7606</c:v>
                </c:pt>
                <c:pt idx="15">
                  <c:v>15.7407</c:v>
                </c:pt>
                <c:pt idx="16">
                  <c:v>10.9413</c:v>
                </c:pt>
                <c:pt idx="17">
                  <c:v>11.593400000000001</c:v>
                </c:pt>
                <c:pt idx="18">
                  <c:v>14.350899999999999</c:v>
                </c:pt>
                <c:pt idx="19">
                  <c:v>18.0672</c:v>
                </c:pt>
                <c:pt idx="20">
                  <c:v>19.8215</c:v>
                </c:pt>
                <c:pt idx="21">
                  <c:v>20.511600000000001</c:v>
                </c:pt>
                <c:pt idx="22">
                  <c:v>21.403300000000002</c:v>
                </c:pt>
                <c:pt idx="23">
                  <c:v>21.571999999999999</c:v>
                </c:pt>
                <c:pt idx="24">
                  <c:v>22.3629</c:v>
                </c:pt>
                <c:pt idx="25">
                  <c:v>22.049299999999999</c:v>
                </c:pt>
                <c:pt idx="26">
                  <c:v>21.3813</c:v>
                </c:pt>
                <c:pt idx="27">
                  <c:v>22.789400000000001</c:v>
                </c:pt>
                <c:pt idx="28">
                  <c:v>23.544899999999998</c:v>
                </c:pt>
                <c:pt idx="29">
                  <c:v>23.3431</c:v>
                </c:pt>
                <c:pt idx="30">
                  <c:v>22.21</c:v>
                </c:pt>
                <c:pt idx="31">
                  <c:v>23.762799999999999</c:v>
                </c:pt>
                <c:pt idx="32">
                  <c:v>24.331399999999999</c:v>
                </c:pt>
                <c:pt idx="33">
                  <c:v>22.575199999999999</c:v>
                </c:pt>
                <c:pt idx="34">
                  <c:v>19.056999999999999</c:v>
                </c:pt>
                <c:pt idx="35">
                  <c:v>17.9434</c:v>
                </c:pt>
                <c:pt idx="36">
                  <c:v>18.415900000000001</c:v>
                </c:pt>
                <c:pt idx="37">
                  <c:v>23.987300000000001</c:v>
                </c:pt>
                <c:pt idx="38">
                  <c:v>24.628</c:v>
                </c:pt>
                <c:pt idx="39">
                  <c:v>19.1235</c:v>
                </c:pt>
                <c:pt idx="40">
                  <c:v>20.562000000000001</c:v>
                </c:pt>
                <c:pt idx="41">
                  <c:v>22.025500000000001</c:v>
                </c:pt>
                <c:pt idx="42">
                  <c:v>21.890799999999999</c:v>
                </c:pt>
                <c:pt idx="43">
                  <c:v>23.018599999999999</c:v>
                </c:pt>
                <c:pt idx="44">
                  <c:v>24.505600000000001</c:v>
                </c:pt>
                <c:pt idx="45">
                  <c:v>22.916699999999999</c:v>
                </c:pt>
                <c:pt idx="46">
                  <c:v>23.837199999999999</c:v>
                </c:pt>
                <c:pt idx="47">
                  <c:v>25.729500000000002</c:v>
                </c:pt>
                <c:pt idx="48">
                  <c:v>25.354199999999999</c:v>
                </c:pt>
                <c:pt idx="49">
                  <c:v>24.014199999999999</c:v>
                </c:pt>
                <c:pt idx="50">
                  <c:v>20.497299999999999</c:v>
                </c:pt>
                <c:pt idx="51">
                  <c:v>23.843900000000001</c:v>
                </c:pt>
                <c:pt idx="52">
                  <c:v>23.933700000000002</c:v>
                </c:pt>
                <c:pt idx="53">
                  <c:v>21.94</c:v>
                </c:pt>
                <c:pt idx="54">
                  <c:v>23.911200000000001</c:v>
                </c:pt>
                <c:pt idx="55">
                  <c:v>24.7118</c:v>
                </c:pt>
                <c:pt idx="56">
                  <c:v>25.962499999999999</c:v>
                </c:pt>
                <c:pt idx="57">
                  <c:v>25.9268</c:v>
                </c:pt>
                <c:pt idx="58">
                  <c:v>25.442699999999999</c:v>
                </c:pt>
                <c:pt idx="59">
                  <c:v>22.864899999999999</c:v>
                </c:pt>
                <c:pt idx="60">
                  <c:v>20.819199999999999</c:v>
                </c:pt>
                <c:pt idx="61">
                  <c:v>20.7485</c:v>
                </c:pt>
                <c:pt idx="62">
                  <c:v>19.201000000000001</c:v>
                </c:pt>
                <c:pt idx="63">
                  <c:v>20.515599999999999</c:v>
                </c:pt>
                <c:pt idx="64">
                  <c:v>23.545400000000001</c:v>
                </c:pt>
                <c:pt idx="65">
                  <c:v>26.0443</c:v>
                </c:pt>
                <c:pt idx="66">
                  <c:v>25.132000000000001</c:v>
                </c:pt>
                <c:pt idx="67">
                  <c:v>25.4253</c:v>
                </c:pt>
                <c:pt idx="68">
                  <c:v>26.312799999999999</c:v>
                </c:pt>
                <c:pt idx="69">
                  <c:v>27.060199999999998</c:v>
                </c:pt>
                <c:pt idx="70">
                  <c:v>26.861499999999999</c:v>
                </c:pt>
                <c:pt idx="71">
                  <c:v>22.2621</c:v>
                </c:pt>
                <c:pt idx="72">
                  <c:v>20.8642</c:v>
                </c:pt>
                <c:pt idx="73">
                  <c:v>21.7529</c:v>
                </c:pt>
                <c:pt idx="74">
                  <c:v>22.763200000000001</c:v>
                </c:pt>
                <c:pt idx="75">
                  <c:v>24.372399999999999</c:v>
                </c:pt>
                <c:pt idx="76">
                  <c:v>23.708300000000001</c:v>
                </c:pt>
                <c:pt idx="77">
                  <c:v>23.847999999999999</c:v>
                </c:pt>
                <c:pt idx="78">
                  <c:v>25.771699999999999</c:v>
                </c:pt>
                <c:pt idx="79">
                  <c:v>25.846800000000002</c:v>
                </c:pt>
                <c:pt idx="80">
                  <c:v>18.9312</c:v>
                </c:pt>
                <c:pt idx="81">
                  <c:v>18.191500000000001</c:v>
                </c:pt>
                <c:pt idx="82">
                  <c:v>20.136600000000001</c:v>
                </c:pt>
                <c:pt idx="83">
                  <c:v>21.489899999999999</c:v>
                </c:pt>
                <c:pt idx="84">
                  <c:v>21.317699999999999</c:v>
                </c:pt>
                <c:pt idx="85">
                  <c:v>21.668399999999998</c:v>
                </c:pt>
                <c:pt idx="86">
                  <c:v>23.859400000000001</c:v>
                </c:pt>
                <c:pt idx="87">
                  <c:v>25.337700000000002</c:v>
                </c:pt>
                <c:pt idx="88">
                  <c:v>25.438600000000001</c:v>
                </c:pt>
                <c:pt idx="89">
                  <c:v>25.285499999999999</c:v>
                </c:pt>
                <c:pt idx="90">
                  <c:v>25.144600000000001</c:v>
                </c:pt>
                <c:pt idx="91">
                  <c:v>25.2424</c:v>
                </c:pt>
                <c:pt idx="92">
                  <c:v>26.587299999999999</c:v>
                </c:pt>
                <c:pt idx="93">
                  <c:v>28.285299999999999</c:v>
                </c:pt>
                <c:pt idx="94">
                  <c:v>28.4633</c:v>
                </c:pt>
                <c:pt idx="95">
                  <c:v>26.635000000000002</c:v>
                </c:pt>
                <c:pt idx="96">
                  <c:v>29.850300000000001</c:v>
                </c:pt>
                <c:pt idx="97">
                  <c:v>28.771599999999999</c:v>
                </c:pt>
                <c:pt idx="98">
                  <c:v>30.968</c:v>
                </c:pt>
                <c:pt idx="99">
                  <c:v>31.233899999999998</c:v>
                </c:pt>
                <c:pt idx="100">
                  <c:v>31.3809</c:v>
                </c:pt>
                <c:pt idx="101">
                  <c:v>28.4588</c:v>
                </c:pt>
                <c:pt idx="102">
                  <c:v>27.123799999999999</c:v>
                </c:pt>
                <c:pt idx="103">
                  <c:v>29.3445</c:v>
                </c:pt>
                <c:pt idx="104">
                  <c:v>28.295100000000001</c:v>
                </c:pt>
                <c:pt idx="105">
                  <c:v>25.571300000000001</c:v>
                </c:pt>
                <c:pt idx="106">
                  <c:v>30.631499999999999</c:v>
                </c:pt>
                <c:pt idx="107">
                  <c:v>31.717300000000002</c:v>
                </c:pt>
                <c:pt idx="108">
                  <c:v>26.410699999999999</c:v>
                </c:pt>
                <c:pt idx="109">
                  <c:v>23.376100000000001</c:v>
                </c:pt>
                <c:pt idx="110">
                  <c:v>28.075299999999999</c:v>
                </c:pt>
                <c:pt idx="111">
                  <c:v>27.796399999999998</c:v>
                </c:pt>
                <c:pt idx="112">
                  <c:v>27.735800000000001</c:v>
                </c:pt>
                <c:pt idx="113">
                  <c:v>28.7316</c:v>
                </c:pt>
                <c:pt idx="114">
                  <c:v>28.957000000000001</c:v>
                </c:pt>
                <c:pt idx="115">
                  <c:v>29.065000000000001</c:v>
                </c:pt>
                <c:pt idx="116">
                  <c:v>23.730899999999998</c:v>
                </c:pt>
                <c:pt idx="117">
                  <c:v>22.0517</c:v>
                </c:pt>
                <c:pt idx="118">
                  <c:v>21.9617</c:v>
                </c:pt>
                <c:pt idx="119">
                  <c:v>25.3964</c:v>
                </c:pt>
                <c:pt idx="120">
                  <c:v>27.7164</c:v>
                </c:pt>
                <c:pt idx="121">
                  <c:v>24.3</c:v>
                </c:pt>
                <c:pt idx="122">
                  <c:v>19.8916</c:v>
                </c:pt>
                <c:pt idx="123">
                  <c:v>19.4148</c:v>
                </c:pt>
                <c:pt idx="124">
                  <c:v>22.282</c:v>
                </c:pt>
                <c:pt idx="125">
                  <c:v>26.2578</c:v>
                </c:pt>
                <c:pt idx="126">
                  <c:v>27.423100000000002</c:v>
                </c:pt>
                <c:pt idx="127">
                  <c:v>27.548400000000001</c:v>
                </c:pt>
                <c:pt idx="128">
                  <c:v>26.833600000000001</c:v>
                </c:pt>
                <c:pt idx="129">
                  <c:v>26.220099999999999</c:v>
                </c:pt>
                <c:pt idx="130">
                  <c:v>25.5839</c:v>
                </c:pt>
                <c:pt idx="131">
                  <c:v>23.815999999999999</c:v>
                </c:pt>
                <c:pt idx="132">
                  <c:v>21.873200000000001</c:v>
                </c:pt>
                <c:pt idx="133">
                  <c:v>17.979500000000002</c:v>
                </c:pt>
                <c:pt idx="134">
                  <c:v>13.976800000000001</c:v>
                </c:pt>
                <c:pt idx="135">
                  <c:v>16.8109</c:v>
                </c:pt>
                <c:pt idx="136">
                  <c:v>17.195599999999999</c:v>
                </c:pt>
                <c:pt idx="137">
                  <c:v>10.6511</c:v>
                </c:pt>
                <c:pt idx="138">
                  <c:v>13.184900000000001</c:v>
                </c:pt>
                <c:pt idx="139">
                  <c:v>16.826799999999999</c:v>
                </c:pt>
                <c:pt idx="140">
                  <c:v>21.120200000000001</c:v>
                </c:pt>
                <c:pt idx="141">
                  <c:v>23.604399999999998</c:v>
                </c:pt>
                <c:pt idx="142">
                  <c:v>24.919499999999999</c:v>
                </c:pt>
                <c:pt idx="143">
                  <c:v>24.150700000000001</c:v>
                </c:pt>
                <c:pt idx="144">
                  <c:v>22.818899999999999</c:v>
                </c:pt>
                <c:pt idx="145">
                  <c:v>22.569199999999999</c:v>
                </c:pt>
                <c:pt idx="146">
                  <c:v>26.287299999999998</c:v>
                </c:pt>
                <c:pt idx="147">
                  <c:v>27.115500000000001</c:v>
                </c:pt>
                <c:pt idx="148">
                  <c:v>21.078099999999999</c:v>
                </c:pt>
                <c:pt idx="149">
                  <c:v>20.177700000000002</c:v>
                </c:pt>
                <c:pt idx="150">
                  <c:v>17.524799999999999</c:v>
                </c:pt>
                <c:pt idx="151">
                  <c:v>17.103200000000001</c:v>
                </c:pt>
                <c:pt idx="152">
                  <c:v>18.566299999999998</c:v>
                </c:pt>
                <c:pt idx="153">
                  <c:v>16.279299999999999</c:v>
                </c:pt>
                <c:pt idx="154">
                  <c:v>18.4221</c:v>
                </c:pt>
                <c:pt idx="155">
                  <c:v>14.100199999999999</c:v>
                </c:pt>
                <c:pt idx="156">
                  <c:v>11.273199999999999</c:v>
                </c:pt>
                <c:pt idx="157">
                  <c:v>14.4331</c:v>
                </c:pt>
                <c:pt idx="158">
                  <c:v>18.383099999999999</c:v>
                </c:pt>
                <c:pt idx="159">
                  <c:v>17.5992</c:v>
                </c:pt>
                <c:pt idx="160">
                  <c:v>16.8156</c:v>
                </c:pt>
                <c:pt idx="161">
                  <c:v>13.421099999999999</c:v>
                </c:pt>
                <c:pt idx="162">
                  <c:v>12.8736</c:v>
                </c:pt>
                <c:pt idx="163">
                  <c:v>10.730499999999999</c:v>
                </c:pt>
                <c:pt idx="164">
                  <c:v>11.393800000000001</c:v>
                </c:pt>
                <c:pt idx="165">
                  <c:v>13.571199999999999</c:v>
                </c:pt>
                <c:pt idx="166">
                  <c:v>15.3575</c:v>
                </c:pt>
                <c:pt idx="167">
                  <c:v>12.9323</c:v>
                </c:pt>
                <c:pt idx="168">
                  <c:v>12.744400000000001</c:v>
                </c:pt>
                <c:pt idx="169">
                  <c:v>15.870699999999999</c:v>
                </c:pt>
                <c:pt idx="170">
                  <c:v>14.0099</c:v>
                </c:pt>
                <c:pt idx="171">
                  <c:v>9.4477499999999992</c:v>
                </c:pt>
                <c:pt idx="172">
                  <c:v>11.9338</c:v>
                </c:pt>
                <c:pt idx="173">
                  <c:v>12.6737</c:v>
                </c:pt>
                <c:pt idx="174">
                  <c:v>14.210900000000001</c:v>
                </c:pt>
                <c:pt idx="175">
                  <c:v>12.1722</c:v>
                </c:pt>
                <c:pt idx="176">
                  <c:v>14.8291</c:v>
                </c:pt>
                <c:pt idx="177">
                  <c:v>17.1874</c:v>
                </c:pt>
                <c:pt idx="178">
                  <c:v>22.6251</c:v>
                </c:pt>
                <c:pt idx="179">
                  <c:v>21.435500000000001</c:v>
                </c:pt>
                <c:pt idx="180">
                  <c:v>14.4354</c:v>
                </c:pt>
                <c:pt idx="181">
                  <c:v>16.550899999999999</c:v>
                </c:pt>
                <c:pt idx="182">
                  <c:v>21.758099999999999</c:v>
                </c:pt>
                <c:pt idx="183">
                  <c:v>23.957699999999999</c:v>
                </c:pt>
                <c:pt idx="184">
                  <c:v>22.456700000000001</c:v>
                </c:pt>
                <c:pt idx="185">
                  <c:v>22.452200000000001</c:v>
                </c:pt>
                <c:pt idx="186">
                  <c:v>23.528099999999998</c:v>
                </c:pt>
                <c:pt idx="187">
                  <c:v>24.0916</c:v>
                </c:pt>
                <c:pt idx="188">
                  <c:v>26.505600000000001</c:v>
                </c:pt>
                <c:pt idx="189">
                  <c:v>26.226299999999998</c:v>
                </c:pt>
                <c:pt idx="190">
                  <c:v>26.113499999999998</c:v>
                </c:pt>
                <c:pt idx="191">
                  <c:v>26.707000000000001</c:v>
                </c:pt>
                <c:pt idx="192">
                  <c:v>25.409500000000001</c:v>
                </c:pt>
                <c:pt idx="193">
                  <c:v>21.7271</c:v>
                </c:pt>
                <c:pt idx="194">
                  <c:v>22.4754</c:v>
                </c:pt>
                <c:pt idx="195">
                  <c:v>24.325099999999999</c:v>
                </c:pt>
                <c:pt idx="196">
                  <c:v>24.133099999999999</c:v>
                </c:pt>
                <c:pt idx="197">
                  <c:v>23.1449</c:v>
                </c:pt>
                <c:pt idx="198">
                  <c:v>23.154399999999999</c:v>
                </c:pt>
                <c:pt idx="199">
                  <c:v>21.511800000000001</c:v>
                </c:pt>
                <c:pt idx="200">
                  <c:v>17.418399999999998</c:v>
                </c:pt>
                <c:pt idx="201">
                  <c:v>18.8123</c:v>
                </c:pt>
                <c:pt idx="202">
                  <c:v>19.168800000000001</c:v>
                </c:pt>
                <c:pt idx="203">
                  <c:v>21.217099999999999</c:v>
                </c:pt>
                <c:pt idx="204">
                  <c:v>20.9724</c:v>
                </c:pt>
                <c:pt idx="205">
                  <c:v>21.0945</c:v>
                </c:pt>
                <c:pt idx="206">
                  <c:v>19.359200000000001</c:v>
                </c:pt>
                <c:pt idx="207">
                  <c:v>20.4879</c:v>
                </c:pt>
                <c:pt idx="208">
                  <c:v>23.7516</c:v>
                </c:pt>
                <c:pt idx="209">
                  <c:v>25.534500000000001</c:v>
                </c:pt>
                <c:pt idx="210">
                  <c:v>24.936299999999999</c:v>
                </c:pt>
                <c:pt idx="211">
                  <c:v>24.501999999999999</c:v>
                </c:pt>
                <c:pt idx="212">
                  <c:v>19.906099999999999</c:v>
                </c:pt>
                <c:pt idx="213">
                  <c:v>18.687100000000001</c:v>
                </c:pt>
                <c:pt idx="214">
                  <c:v>20.402100000000001</c:v>
                </c:pt>
                <c:pt idx="215">
                  <c:v>22.398499999999999</c:v>
                </c:pt>
                <c:pt idx="216">
                  <c:v>22.258700000000001</c:v>
                </c:pt>
                <c:pt idx="217">
                  <c:v>20.829000000000001</c:v>
                </c:pt>
                <c:pt idx="218">
                  <c:v>21.1662</c:v>
                </c:pt>
                <c:pt idx="219">
                  <c:v>22.890499999999999</c:v>
                </c:pt>
                <c:pt idx="220">
                  <c:v>24.1721</c:v>
                </c:pt>
                <c:pt idx="221">
                  <c:v>25.901800000000001</c:v>
                </c:pt>
                <c:pt idx="222">
                  <c:v>23.8184</c:v>
                </c:pt>
                <c:pt idx="223">
                  <c:v>22.6295</c:v>
                </c:pt>
                <c:pt idx="224">
                  <c:v>24.775600000000001</c:v>
                </c:pt>
                <c:pt idx="225">
                  <c:v>26.277200000000001</c:v>
                </c:pt>
                <c:pt idx="226">
                  <c:v>22.015699999999999</c:v>
                </c:pt>
                <c:pt idx="227">
                  <c:v>21.175699999999999</c:v>
                </c:pt>
                <c:pt idx="228">
                  <c:v>23.237200000000001</c:v>
                </c:pt>
                <c:pt idx="229">
                  <c:v>25.475999999999999</c:v>
                </c:pt>
                <c:pt idx="230">
                  <c:v>25.866700000000002</c:v>
                </c:pt>
                <c:pt idx="231">
                  <c:v>24.834</c:v>
                </c:pt>
                <c:pt idx="232">
                  <c:v>25.5184</c:v>
                </c:pt>
                <c:pt idx="233">
                  <c:v>26.8855</c:v>
                </c:pt>
                <c:pt idx="234">
                  <c:v>26.945799999999998</c:v>
                </c:pt>
                <c:pt idx="235">
                  <c:v>25.118600000000001</c:v>
                </c:pt>
                <c:pt idx="236">
                  <c:v>20.4419</c:v>
                </c:pt>
                <c:pt idx="237">
                  <c:v>20.726800000000001</c:v>
                </c:pt>
                <c:pt idx="238">
                  <c:v>21.040299999999998</c:v>
                </c:pt>
                <c:pt idx="239">
                  <c:v>25.1084</c:v>
                </c:pt>
                <c:pt idx="240">
                  <c:v>23.037600000000001</c:v>
                </c:pt>
                <c:pt idx="241">
                  <c:v>24.468499999999999</c:v>
                </c:pt>
                <c:pt idx="242">
                  <c:v>26.3687</c:v>
                </c:pt>
                <c:pt idx="243">
                  <c:v>26.4602</c:v>
                </c:pt>
                <c:pt idx="244">
                  <c:v>25.4056</c:v>
                </c:pt>
                <c:pt idx="245">
                  <c:v>25.9771</c:v>
                </c:pt>
                <c:pt idx="246">
                  <c:v>24.737300000000001</c:v>
                </c:pt>
                <c:pt idx="247">
                  <c:v>21.741599999999998</c:v>
                </c:pt>
                <c:pt idx="248">
                  <c:v>25.5077</c:v>
                </c:pt>
                <c:pt idx="249">
                  <c:v>26.520499999999998</c:v>
                </c:pt>
                <c:pt idx="250">
                  <c:v>25.064900000000002</c:v>
                </c:pt>
                <c:pt idx="251">
                  <c:v>21.8687</c:v>
                </c:pt>
                <c:pt idx="252">
                  <c:v>19.106000000000002</c:v>
                </c:pt>
                <c:pt idx="253">
                  <c:v>20.381499999999999</c:v>
                </c:pt>
                <c:pt idx="254">
                  <c:v>20.342500000000001</c:v>
                </c:pt>
                <c:pt idx="255">
                  <c:v>18.0595</c:v>
                </c:pt>
                <c:pt idx="256">
                  <c:v>20.299600000000002</c:v>
                </c:pt>
                <c:pt idx="257">
                  <c:v>21.3508</c:v>
                </c:pt>
                <c:pt idx="258">
                  <c:v>21.3185</c:v>
                </c:pt>
                <c:pt idx="259">
                  <c:v>20.014299999999999</c:v>
                </c:pt>
                <c:pt idx="260">
                  <c:v>19.075500000000002</c:v>
                </c:pt>
                <c:pt idx="261">
                  <c:v>20.386800000000001</c:v>
                </c:pt>
                <c:pt idx="262">
                  <c:v>21.623200000000001</c:v>
                </c:pt>
                <c:pt idx="263">
                  <c:v>22.3155</c:v>
                </c:pt>
                <c:pt idx="264">
                  <c:v>22.651900000000001</c:v>
                </c:pt>
                <c:pt idx="265">
                  <c:v>23.499099999999999</c:v>
                </c:pt>
                <c:pt idx="266">
                  <c:v>24.725000000000001</c:v>
                </c:pt>
                <c:pt idx="267">
                  <c:v>25.5108</c:v>
                </c:pt>
                <c:pt idx="268">
                  <c:v>24.6873</c:v>
                </c:pt>
                <c:pt idx="269">
                  <c:v>19.697399999999998</c:v>
                </c:pt>
                <c:pt idx="270">
                  <c:v>19.456099999999999</c:v>
                </c:pt>
                <c:pt idx="271">
                  <c:v>20.569500000000001</c:v>
                </c:pt>
                <c:pt idx="272">
                  <c:v>22.685300000000002</c:v>
                </c:pt>
                <c:pt idx="273">
                  <c:v>24.6416</c:v>
                </c:pt>
                <c:pt idx="274">
                  <c:v>21.375599999999999</c:v>
                </c:pt>
                <c:pt idx="275">
                  <c:v>21.563500000000001</c:v>
                </c:pt>
                <c:pt idx="276">
                  <c:v>21.703299999999999</c:v>
                </c:pt>
                <c:pt idx="277">
                  <c:v>25.350300000000001</c:v>
                </c:pt>
                <c:pt idx="278">
                  <c:v>26.3185</c:v>
                </c:pt>
                <c:pt idx="279">
                  <c:v>21.1524</c:v>
                </c:pt>
                <c:pt idx="280">
                  <c:v>18.575700000000001</c:v>
                </c:pt>
                <c:pt idx="281">
                  <c:v>19.943999999999999</c:v>
                </c:pt>
                <c:pt idx="282">
                  <c:v>18.2774</c:v>
                </c:pt>
                <c:pt idx="283">
                  <c:v>20.214300000000001</c:v>
                </c:pt>
                <c:pt idx="284">
                  <c:v>17.081499999999998</c:v>
                </c:pt>
                <c:pt idx="285">
                  <c:v>15.7196</c:v>
                </c:pt>
                <c:pt idx="286">
                  <c:v>19.117699999999999</c:v>
                </c:pt>
                <c:pt idx="287">
                  <c:v>24.044</c:v>
                </c:pt>
                <c:pt idx="288">
                  <c:v>26.380400000000002</c:v>
                </c:pt>
                <c:pt idx="289">
                  <c:v>21.511500000000002</c:v>
                </c:pt>
                <c:pt idx="290">
                  <c:v>16.168500000000002</c:v>
                </c:pt>
                <c:pt idx="291">
                  <c:v>15.778600000000001</c:v>
                </c:pt>
                <c:pt idx="292">
                  <c:v>17.8627</c:v>
                </c:pt>
                <c:pt idx="293">
                  <c:v>19.186800000000002</c:v>
                </c:pt>
                <c:pt idx="294">
                  <c:v>18.638000000000002</c:v>
                </c:pt>
                <c:pt idx="295">
                  <c:v>20.1524</c:v>
                </c:pt>
                <c:pt idx="296">
                  <c:v>21.1341</c:v>
                </c:pt>
                <c:pt idx="297">
                  <c:v>20.1188</c:v>
                </c:pt>
                <c:pt idx="298">
                  <c:v>19.084900000000001</c:v>
                </c:pt>
                <c:pt idx="299">
                  <c:v>19.411999999999999</c:v>
                </c:pt>
                <c:pt idx="300">
                  <c:v>18.472100000000001</c:v>
                </c:pt>
                <c:pt idx="301">
                  <c:v>16.6585</c:v>
                </c:pt>
                <c:pt idx="302">
                  <c:v>17.1448</c:v>
                </c:pt>
                <c:pt idx="303">
                  <c:v>18.076799999999999</c:v>
                </c:pt>
                <c:pt idx="304">
                  <c:v>18.811499999999999</c:v>
                </c:pt>
                <c:pt idx="305">
                  <c:v>14.9854</c:v>
                </c:pt>
                <c:pt idx="306">
                  <c:v>16.2852</c:v>
                </c:pt>
                <c:pt idx="307">
                  <c:v>13.475199999999999</c:v>
                </c:pt>
                <c:pt idx="308">
                  <c:v>14.773400000000001</c:v>
                </c:pt>
                <c:pt idx="309">
                  <c:v>15.6958</c:v>
                </c:pt>
                <c:pt idx="310">
                  <c:v>15.9422</c:v>
                </c:pt>
                <c:pt idx="311">
                  <c:v>15.534800000000001</c:v>
                </c:pt>
                <c:pt idx="312">
                  <c:v>17.626899999999999</c:v>
                </c:pt>
                <c:pt idx="313">
                  <c:v>19.688500000000001</c:v>
                </c:pt>
                <c:pt idx="314">
                  <c:v>15.5382</c:v>
                </c:pt>
                <c:pt idx="315">
                  <c:v>12.087</c:v>
                </c:pt>
                <c:pt idx="316">
                  <c:v>13.5595</c:v>
                </c:pt>
                <c:pt idx="317">
                  <c:v>12.446300000000001</c:v>
                </c:pt>
                <c:pt idx="318">
                  <c:v>15.9267</c:v>
                </c:pt>
                <c:pt idx="319">
                  <c:v>18.797799999999999</c:v>
                </c:pt>
                <c:pt idx="320">
                  <c:v>17.4146</c:v>
                </c:pt>
                <c:pt idx="321">
                  <c:v>17.826499999999999</c:v>
                </c:pt>
                <c:pt idx="322">
                  <c:v>10.7165</c:v>
                </c:pt>
                <c:pt idx="323">
                  <c:v>10.635999999999999</c:v>
                </c:pt>
                <c:pt idx="324">
                  <c:v>14.100099999999999</c:v>
                </c:pt>
                <c:pt idx="325">
                  <c:v>17.1372</c:v>
                </c:pt>
                <c:pt idx="326">
                  <c:v>20.426200000000001</c:v>
                </c:pt>
                <c:pt idx="327">
                  <c:v>22.694500000000001</c:v>
                </c:pt>
                <c:pt idx="328">
                  <c:v>22.8704</c:v>
                </c:pt>
                <c:pt idx="329">
                  <c:v>23.354399999999998</c:v>
                </c:pt>
                <c:pt idx="330">
                  <c:v>20.731400000000001</c:v>
                </c:pt>
                <c:pt idx="331">
                  <c:v>20.711600000000001</c:v>
                </c:pt>
                <c:pt idx="332">
                  <c:v>21.6114</c:v>
                </c:pt>
                <c:pt idx="333">
                  <c:v>19.636399999999998</c:v>
                </c:pt>
                <c:pt idx="334">
                  <c:v>18.239000000000001</c:v>
                </c:pt>
                <c:pt idx="335">
                  <c:v>20.113700000000001</c:v>
                </c:pt>
                <c:pt idx="336">
                  <c:v>18.2057</c:v>
                </c:pt>
                <c:pt idx="337">
                  <c:v>21.535699999999999</c:v>
                </c:pt>
                <c:pt idx="338">
                  <c:v>23.824200000000001</c:v>
                </c:pt>
                <c:pt idx="339">
                  <c:v>17.3521</c:v>
                </c:pt>
                <c:pt idx="340">
                  <c:v>15.7217</c:v>
                </c:pt>
                <c:pt idx="341">
                  <c:v>16.2227</c:v>
                </c:pt>
                <c:pt idx="342">
                  <c:v>19.220300000000002</c:v>
                </c:pt>
                <c:pt idx="343">
                  <c:v>20.838100000000001</c:v>
                </c:pt>
                <c:pt idx="344">
                  <c:v>21.5198</c:v>
                </c:pt>
                <c:pt idx="345">
                  <c:v>23.88</c:v>
                </c:pt>
                <c:pt idx="346">
                  <c:v>21.8232</c:v>
                </c:pt>
                <c:pt idx="347">
                  <c:v>21.238600000000002</c:v>
                </c:pt>
                <c:pt idx="348">
                  <c:v>19.7636</c:v>
                </c:pt>
                <c:pt idx="349">
                  <c:v>21.124700000000001</c:v>
                </c:pt>
                <c:pt idx="350">
                  <c:v>21.764600000000002</c:v>
                </c:pt>
                <c:pt idx="351">
                  <c:v>22.638999999999999</c:v>
                </c:pt>
                <c:pt idx="352">
                  <c:v>21.510999999999999</c:v>
                </c:pt>
                <c:pt idx="353">
                  <c:v>24.83</c:v>
                </c:pt>
                <c:pt idx="354">
                  <c:v>23.8948</c:v>
                </c:pt>
                <c:pt idx="355">
                  <c:v>27.5197</c:v>
                </c:pt>
                <c:pt idx="356">
                  <c:v>26.544699999999999</c:v>
                </c:pt>
                <c:pt idx="357">
                  <c:v>24.331900000000001</c:v>
                </c:pt>
                <c:pt idx="358">
                  <c:v>25.514600000000002</c:v>
                </c:pt>
                <c:pt idx="359">
                  <c:v>26.329599999999999</c:v>
                </c:pt>
                <c:pt idx="360">
                  <c:v>27.177399999999999</c:v>
                </c:pt>
                <c:pt idx="361">
                  <c:v>26.639700000000001</c:v>
                </c:pt>
                <c:pt idx="362">
                  <c:v>26.9359</c:v>
                </c:pt>
                <c:pt idx="363">
                  <c:v>24.645499999999998</c:v>
                </c:pt>
                <c:pt idx="364">
                  <c:v>23.326499999999999</c:v>
                </c:pt>
                <c:pt idx="365">
                  <c:v>19.974499999999999</c:v>
                </c:pt>
                <c:pt idx="366">
                  <c:v>18.508500000000002</c:v>
                </c:pt>
                <c:pt idx="367">
                  <c:v>16.7334</c:v>
                </c:pt>
                <c:pt idx="368">
                  <c:v>17.4468</c:v>
                </c:pt>
                <c:pt idx="369">
                  <c:v>19.726700000000001</c:v>
                </c:pt>
                <c:pt idx="370">
                  <c:v>19.072600000000001</c:v>
                </c:pt>
                <c:pt idx="371">
                  <c:v>20.203099999999999</c:v>
                </c:pt>
                <c:pt idx="372">
                  <c:v>22.180499999999999</c:v>
                </c:pt>
                <c:pt idx="373">
                  <c:v>22.6874</c:v>
                </c:pt>
                <c:pt idx="374">
                  <c:v>19.803999999999998</c:v>
                </c:pt>
                <c:pt idx="375">
                  <c:v>20.164400000000001</c:v>
                </c:pt>
                <c:pt idx="376">
                  <c:v>23.8017</c:v>
                </c:pt>
                <c:pt idx="377">
                  <c:v>24.142499999999998</c:v>
                </c:pt>
                <c:pt idx="378">
                  <c:v>22.1401</c:v>
                </c:pt>
                <c:pt idx="379">
                  <c:v>20.840599999999998</c:v>
                </c:pt>
                <c:pt idx="380">
                  <c:v>20.654</c:v>
                </c:pt>
                <c:pt idx="381">
                  <c:v>23.642399999999999</c:v>
                </c:pt>
                <c:pt idx="382">
                  <c:v>23.610700000000001</c:v>
                </c:pt>
                <c:pt idx="383">
                  <c:v>19.664300000000001</c:v>
                </c:pt>
                <c:pt idx="384">
                  <c:v>15.938599999999999</c:v>
                </c:pt>
                <c:pt idx="385">
                  <c:v>17.708300000000001</c:v>
                </c:pt>
                <c:pt idx="386">
                  <c:v>19.514099999999999</c:v>
                </c:pt>
                <c:pt idx="387">
                  <c:v>20.750800000000002</c:v>
                </c:pt>
                <c:pt idx="388">
                  <c:v>20.6252</c:v>
                </c:pt>
                <c:pt idx="389">
                  <c:v>21.556000000000001</c:v>
                </c:pt>
                <c:pt idx="390">
                  <c:v>22.842199999999998</c:v>
                </c:pt>
                <c:pt idx="391">
                  <c:v>22.994499999999999</c:v>
                </c:pt>
                <c:pt idx="392">
                  <c:v>21.2743</c:v>
                </c:pt>
                <c:pt idx="393">
                  <c:v>22.566099999999999</c:v>
                </c:pt>
                <c:pt idx="394">
                  <c:v>23.155799999999999</c:v>
                </c:pt>
                <c:pt idx="395">
                  <c:v>22.0304</c:v>
                </c:pt>
                <c:pt idx="396">
                  <c:v>22.607199999999999</c:v>
                </c:pt>
                <c:pt idx="397">
                  <c:v>21.973500000000001</c:v>
                </c:pt>
                <c:pt idx="398">
                  <c:v>21.066299999999998</c:v>
                </c:pt>
                <c:pt idx="399">
                  <c:v>20.825700000000001</c:v>
                </c:pt>
                <c:pt idx="400">
                  <c:v>21.5839</c:v>
                </c:pt>
                <c:pt idx="401">
                  <c:v>23.707599999999999</c:v>
                </c:pt>
                <c:pt idx="402">
                  <c:v>23.3887</c:v>
                </c:pt>
                <c:pt idx="403">
                  <c:v>20.4861</c:v>
                </c:pt>
                <c:pt idx="404">
                  <c:v>20.897200000000002</c:v>
                </c:pt>
                <c:pt idx="405">
                  <c:v>25.314299999999999</c:v>
                </c:pt>
                <c:pt idx="406">
                  <c:v>26.8794</c:v>
                </c:pt>
                <c:pt idx="407">
                  <c:v>25.894500000000001</c:v>
                </c:pt>
                <c:pt idx="408">
                  <c:v>24.754000000000001</c:v>
                </c:pt>
                <c:pt idx="409">
                  <c:v>22.555399999999999</c:v>
                </c:pt>
                <c:pt idx="410">
                  <c:v>22.0273</c:v>
                </c:pt>
                <c:pt idx="411">
                  <c:v>22.908200000000001</c:v>
                </c:pt>
                <c:pt idx="412">
                  <c:v>24.069800000000001</c:v>
                </c:pt>
                <c:pt idx="413">
                  <c:v>25.370999999999999</c:v>
                </c:pt>
                <c:pt idx="414">
                  <c:v>25.247399999999999</c:v>
                </c:pt>
                <c:pt idx="415">
                  <c:v>25.597000000000001</c:v>
                </c:pt>
                <c:pt idx="416">
                  <c:v>23.863600000000002</c:v>
                </c:pt>
                <c:pt idx="417">
                  <c:v>24.736000000000001</c:v>
                </c:pt>
                <c:pt idx="418">
                  <c:v>20.411899999999999</c:v>
                </c:pt>
                <c:pt idx="419">
                  <c:v>17.1067</c:v>
                </c:pt>
                <c:pt idx="420">
                  <c:v>17.740200000000002</c:v>
                </c:pt>
                <c:pt idx="421">
                  <c:v>20.268699999999999</c:v>
                </c:pt>
                <c:pt idx="422">
                  <c:v>20.872499999999999</c:v>
                </c:pt>
                <c:pt idx="423">
                  <c:v>23.1038</c:v>
                </c:pt>
                <c:pt idx="424">
                  <c:v>24.707000000000001</c:v>
                </c:pt>
                <c:pt idx="425">
                  <c:v>22.306999999999999</c:v>
                </c:pt>
                <c:pt idx="426">
                  <c:v>19.9133</c:v>
                </c:pt>
                <c:pt idx="427">
                  <c:v>16.041599999999999</c:v>
                </c:pt>
                <c:pt idx="428">
                  <c:v>16.482199999999999</c:v>
                </c:pt>
                <c:pt idx="429">
                  <c:v>17.1357</c:v>
                </c:pt>
                <c:pt idx="430">
                  <c:v>17.148499999999999</c:v>
                </c:pt>
                <c:pt idx="431">
                  <c:v>20.189699999999998</c:v>
                </c:pt>
                <c:pt idx="432">
                  <c:v>22.0093</c:v>
                </c:pt>
                <c:pt idx="433">
                  <c:v>22.7014</c:v>
                </c:pt>
                <c:pt idx="434">
                  <c:v>20.072099999999999</c:v>
                </c:pt>
                <c:pt idx="435">
                  <c:v>19.395299999999999</c:v>
                </c:pt>
                <c:pt idx="436">
                  <c:v>20.677</c:v>
                </c:pt>
                <c:pt idx="437">
                  <c:v>21.4057</c:v>
                </c:pt>
                <c:pt idx="438">
                  <c:v>22.481000000000002</c:v>
                </c:pt>
                <c:pt idx="439">
                  <c:v>20.980399999999999</c:v>
                </c:pt>
                <c:pt idx="440">
                  <c:v>19.5654</c:v>
                </c:pt>
                <c:pt idx="441">
                  <c:v>19.173100000000002</c:v>
                </c:pt>
                <c:pt idx="442">
                  <c:v>21.096699999999998</c:v>
                </c:pt>
                <c:pt idx="443">
                  <c:v>22.9693</c:v>
                </c:pt>
                <c:pt idx="444">
                  <c:v>20.834599999999998</c:v>
                </c:pt>
                <c:pt idx="445">
                  <c:v>18.3264</c:v>
                </c:pt>
                <c:pt idx="446">
                  <c:v>18.625800000000002</c:v>
                </c:pt>
                <c:pt idx="447">
                  <c:v>18.741900000000001</c:v>
                </c:pt>
                <c:pt idx="448">
                  <c:v>20.4177</c:v>
                </c:pt>
                <c:pt idx="449">
                  <c:v>21.769200000000001</c:v>
                </c:pt>
                <c:pt idx="450">
                  <c:v>21.213799999999999</c:v>
                </c:pt>
                <c:pt idx="451">
                  <c:v>23.720400000000001</c:v>
                </c:pt>
                <c:pt idx="452">
                  <c:v>21.0853</c:v>
                </c:pt>
                <c:pt idx="453">
                  <c:v>19.846</c:v>
                </c:pt>
                <c:pt idx="454">
                  <c:v>20.056799999999999</c:v>
                </c:pt>
                <c:pt idx="455">
                  <c:v>17.642600000000002</c:v>
                </c:pt>
                <c:pt idx="456">
                  <c:v>15.247199999999999</c:v>
                </c:pt>
                <c:pt idx="457">
                  <c:v>12.1592</c:v>
                </c:pt>
                <c:pt idx="458">
                  <c:v>13.8423</c:v>
                </c:pt>
                <c:pt idx="459">
                  <c:v>20.254300000000001</c:v>
                </c:pt>
                <c:pt idx="460">
                  <c:v>18.634899999999998</c:v>
                </c:pt>
                <c:pt idx="461">
                  <c:v>18.848500000000001</c:v>
                </c:pt>
                <c:pt idx="462">
                  <c:v>18.311499999999999</c:v>
                </c:pt>
                <c:pt idx="463">
                  <c:v>19.7638</c:v>
                </c:pt>
                <c:pt idx="464">
                  <c:v>14.1831</c:v>
                </c:pt>
                <c:pt idx="465">
                  <c:v>18.613900000000001</c:v>
                </c:pt>
                <c:pt idx="466">
                  <c:v>9.1520899999999994</c:v>
                </c:pt>
                <c:pt idx="467">
                  <c:v>8.9252900000000004</c:v>
                </c:pt>
                <c:pt idx="468">
                  <c:v>10.174799999999999</c:v>
                </c:pt>
                <c:pt idx="469">
                  <c:v>16.152000000000001</c:v>
                </c:pt>
                <c:pt idx="470">
                  <c:v>17.134699999999999</c:v>
                </c:pt>
                <c:pt idx="471">
                  <c:v>22.951599999999999</c:v>
                </c:pt>
                <c:pt idx="472">
                  <c:v>18.215800000000002</c:v>
                </c:pt>
                <c:pt idx="473">
                  <c:v>13.970800000000001</c:v>
                </c:pt>
                <c:pt idx="474">
                  <c:v>15.2136</c:v>
                </c:pt>
                <c:pt idx="475">
                  <c:v>13.562799999999999</c:v>
                </c:pt>
                <c:pt idx="476">
                  <c:v>12.647500000000001</c:v>
                </c:pt>
                <c:pt idx="477">
                  <c:v>15.165800000000001</c:v>
                </c:pt>
                <c:pt idx="478">
                  <c:v>16.1447</c:v>
                </c:pt>
                <c:pt idx="479">
                  <c:v>19.380600000000001</c:v>
                </c:pt>
                <c:pt idx="480">
                  <c:v>20.934899999999999</c:v>
                </c:pt>
                <c:pt idx="481">
                  <c:v>23.998899999999999</c:v>
                </c:pt>
                <c:pt idx="482">
                  <c:v>24.992799999999999</c:v>
                </c:pt>
                <c:pt idx="483">
                  <c:v>23.7332</c:v>
                </c:pt>
                <c:pt idx="484">
                  <c:v>24.515799999999999</c:v>
                </c:pt>
                <c:pt idx="485">
                  <c:v>24.378900000000002</c:v>
                </c:pt>
                <c:pt idx="486">
                  <c:v>22.812000000000001</c:v>
                </c:pt>
                <c:pt idx="487">
                  <c:v>24.561</c:v>
                </c:pt>
                <c:pt idx="488">
                  <c:v>24.782800000000002</c:v>
                </c:pt>
                <c:pt idx="489">
                  <c:v>24.2239</c:v>
                </c:pt>
                <c:pt idx="490">
                  <c:v>24.668900000000001</c:v>
                </c:pt>
                <c:pt idx="491">
                  <c:v>25.210999999999999</c:v>
                </c:pt>
                <c:pt idx="492">
                  <c:v>24.0715</c:v>
                </c:pt>
                <c:pt idx="493">
                  <c:v>24.3947</c:v>
                </c:pt>
                <c:pt idx="494">
                  <c:v>25.472899999999999</c:v>
                </c:pt>
                <c:pt idx="495">
                  <c:v>22.332599999999999</c:v>
                </c:pt>
                <c:pt idx="496">
                  <c:v>20.827200000000001</c:v>
                </c:pt>
                <c:pt idx="497">
                  <c:v>20.319600000000001</c:v>
                </c:pt>
                <c:pt idx="498">
                  <c:v>24.1433</c:v>
                </c:pt>
                <c:pt idx="499">
                  <c:v>22.648199999999999</c:v>
                </c:pt>
                <c:pt idx="500">
                  <c:v>26.026199999999999</c:v>
                </c:pt>
                <c:pt idx="501">
                  <c:v>27.267199999999999</c:v>
                </c:pt>
                <c:pt idx="502">
                  <c:v>26.765599999999999</c:v>
                </c:pt>
                <c:pt idx="503">
                  <c:v>27.283999999999999</c:v>
                </c:pt>
                <c:pt idx="504">
                  <c:v>26.754100000000001</c:v>
                </c:pt>
                <c:pt idx="505">
                  <c:v>24.6584</c:v>
                </c:pt>
                <c:pt idx="506">
                  <c:v>23.9648</c:v>
                </c:pt>
                <c:pt idx="507">
                  <c:v>26.725100000000001</c:v>
                </c:pt>
                <c:pt idx="508">
                  <c:v>26.611000000000001</c:v>
                </c:pt>
                <c:pt idx="509">
                  <c:v>24.9329</c:v>
                </c:pt>
                <c:pt idx="510">
                  <c:v>27.678000000000001</c:v>
                </c:pt>
                <c:pt idx="511">
                  <c:v>28.209800000000001</c:v>
                </c:pt>
                <c:pt idx="512">
                  <c:v>28.133500000000002</c:v>
                </c:pt>
                <c:pt idx="513">
                  <c:v>26.033899999999999</c:v>
                </c:pt>
                <c:pt idx="514">
                  <c:v>23.253699999999998</c:v>
                </c:pt>
                <c:pt idx="515">
                  <c:v>26.538399999999999</c:v>
                </c:pt>
                <c:pt idx="516">
                  <c:v>28.030899999999999</c:v>
                </c:pt>
                <c:pt idx="517">
                  <c:v>25.522400000000001</c:v>
                </c:pt>
                <c:pt idx="518">
                  <c:v>20.647099999999998</c:v>
                </c:pt>
                <c:pt idx="519">
                  <c:v>18.2422</c:v>
                </c:pt>
                <c:pt idx="520">
                  <c:v>18.044499999999999</c:v>
                </c:pt>
                <c:pt idx="521">
                  <c:v>18.711300000000001</c:v>
                </c:pt>
                <c:pt idx="522">
                  <c:v>20.895099999999999</c:v>
                </c:pt>
                <c:pt idx="523">
                  <c:v>25.844200000000001</c:v>
                </c:pt>
                <c:pt idx="524">
                  <c:v>26.137599999999999</c:v>
                </c:pt>
                <c:pt idx="525">
                  <c:v>26.185700000000001</c:v>
                </c:pt>
                <c:pt idx="526">
                  <c:v>28.048100000000002</c:v>
                </c:pt>
                <c:pt idx="527">
                  <c:v>26.590199999999999</c:v>
                </c:pt>
                <c:pt idx="528">
                  <c:v>25.9861</c:v>
                </c:pt>
                <c:pt idx="529">
                  <c:v>24.965599999999998</c:v>
                </c:pt>
                <c:pt idx="530">
                  <c:v>25.202999999999999</c:v>
                </c:pt>
                <c:pt idx="531">
                  <c:v>25.402699999999999</c:v>
                </c:pt>
                <c:pt idx="532">
                  <c:v>24.510400000000001</c:v>
                </c:pt>
                <c:pt idx="533">
                  <c:v>26.090499999999999</c:v>
                </c:pt>
                <c:pt idx="534">
                  <c:v>27.913</c:v>
                </c:pt>
                <c:pt idx="535">
                  <c:v>27.4131</c:v>
                </c:pt>
                <c:pt idx="536">
                  <c:v>26.623000000000001</c:v>
                </c:pt>
                <c:pt idx="537">
                  <c:v>26.385100000000001</c:v>
                </c:pt>
                <c:pt idx="538">
                  <c:v>26.156300000000002</c:v>
                </c:pt>
                <c:pt idx="539">
                  <c:v>27.000299999999999</c:v>
                </c:pt>
                <c:pt idx="540">
                  <c:v>26.634499999999999</c:v>
                </c:pt>
                <c:pt idx="541">
                  <c:v>27.2347</c:v>
                </c:pt>
                <c:pt idx="542">
                  <c:v>28.6709</c:v>
                </c:pt>
                <c:pt idx="543">
                  <c:v>28.5229</c:v>
                </c:pt>
                <c:pt idx="544">
                  <c:v>27.0885</c:v>
                </c:pt>
                <c:pt idx="545">
                  <c:v>24.9163</c:v>
                </c:pt>
                <c:pt idx="546">
                  <c:v>25.861499999999999</c:v>
                </c:pt>
                <c:pt idx="547">
                  <c:v>26.825800000000001</c:v>
                </c:pt>
                <c:pt idx="548">
                  <c:v>26.333400000000001</c:v>
                </c:pt>
                <c:pt idx="549">
                  <c:v>22.063600000000001</c:v>
                </c:pt>
                <c:pt idx="550">
                  <c:v>23.922799999999999</c:v>
                </c:pt>
                <c:pt idx="551">
                  <c:v>25.1252</c:v>
                </c:pt>
                <c:pt idx="552">
                  <c:v>25.775600000000001</c:v>
                </c:pt>
                <c:pt idx="553">
                  <c:v>27.1829</c:v>
                </c:pt>
                <c:pt idx="554">
                  <c:v>29.0444</c:v>
                </c:pt>
                <c:pt idx="555">
                  <c:v>26.419599999999999</c:v>
                </c:pt>
                <c:pt idx="556">
                  <c:v>22.399699999999999</c:v>
                </c:pt>
                <c:pt idx="557">
                  <c:v>22.972000000000001</c:v>
                </c:pt>
                <c:pt idx="558">
                  <c:v>24.7317</c:v>
                </c:pt>
                <c:pt idx="559">
                  <c:v>27.5121</c:v>
                </c:pt>
                <c:pt idx="560">
                  <c:v>29.7742</c:v>
                </c:pt>
                <c:pt idx="561">
                  <c:v>29.400200000000002</c:v>
                </c:pt>
                <c:pt idx="562">
                  <c:v>29.328900000000001</c:v>
                </c:pt>
                <c:pt idx="563">
                  <c:v>28.462800000000001</c:v>
                </c:pt>
                <c:pt idx="564">
                  <c:v>28.546299999999999</c:v>
                </c:pt>
                <c:pt idx="565">
                  <c:v>28.052600000000002</c:v>
                </c:pt>
                <c:pt idx="566">
                  <c:v>21.801500000000001</c:v>
                </c:pt>
                <c:pt idx="567">
                  <c:v>22.494299999999999</c:v>
                </c:pt>
                <c:pt idx="568">
                  <c:v>23.4527</c:v>
                </c:pt>
                <c:pt idx="569">
                  <c:v>25.854500000000002</c:v>
                </c:pt>
                <c:pt idx="570">
                  <c:v>26.3033</c:v>
                </c:pt>
                <c:pt idx="571">
                  <c:v>25.3765</c:v>
                </c:pt>
                <c:pt idx="572">
                  <c:v>24.692799999999998</c:v>
                </c:pt>
                <c:pt idx="573">
                  <c:v>22.87</c:v>
                </c:pt>
                <c:pt idx="574">
                  <c:v>23.691099999999999</c:v>
                </c:pt>
                <c:pt idx="575">
                  <c:v>24.1601</c:v>
                </c:pt>
                <c:pt idx="576">
                  <c:v>19.108499999999999</c:v>
                </c:pt>
                <c:pt idx="577">
                  <c:v>21.119399999999999</c:v>
                </c:pt>
                <c:pt idx="578">
                  <c:v>23.5901</c:v>
                </c:pt>
                <c:pt idx="579">
                  <c:v>27.531600000000001</c:v>
                </c:pt>
                <c:pt idx="580">
                  <c:v>26.888400000000001</c:v>
                </c:pt>
                <c:pt idx="581">
                  <c:v>27.721599999999999</c:v>
                </c:pt>
                <c:pt idx="582">
                  <c:v>27.950399999999998</c:v>
                </c:pt>
                <c:pt idx="583">
                  <c:v>27.1083</c:v>
                </c:pt>
                <c:pt idx="584">
                  <c:v>22.084399999999999</c:v>
                </c:pt>
                <c:pt idx="585">
                  <c:v>16.280799999999999</c:v>
                </c:pt>
                <c:pt idx="586">
                  <c:v>17.531199999999998</c:v>
                </c:pt>
                <c:pt idx="587">
                  <c:v>22.808</c:v>
                </c:pt>
                <c:pt idx="588">
                  <c:v>24.074300000000001</c:v>
                </c:pt>
                <c:pt idx="589">
                  <c:v>18.224499999999999</c:v>
                </c:pt>
                <c:pt idx="590">
                  <c:v>17.4542</c:v>
                </c:pt>
                <c:pt idx="591">
                  <c:v>18.9679</c:v>
                </c:pt>
                <c:pt idx="592">
                  <c:v>19.496099999999998</c:v>
                </c:pt>
                <c:pt idx="593">
                  <c:v>20.243200000000002</c:v>
                </c:pt>
                <c:pt idx="594">
                  <c:v>22.660900000000002</c:v>
                </c:pt>
                <c:pt idx="595">
                  <c:v>20.8841</c:v>
                </c:pt>
                <c:pt idx="596">
                  <c:v>23.507899999999999</c:v>
                </c:pt>
                <c:pt idx="597">
                  <c:v>23.151199999999999</c:v>
                </c:pt>
                <c:pt idx="598">
                  <c:v>16.907</c:v>
                </c:pt>
                <c:pt idx="599">
                  <c:v>21.7606</c:v>
                </c:pt>
                <c:pt idx="600">
                  <c:v>23.653600000000001</c:v>
                </c:pt>
                <c:pt idx="601">
                  <c:v>23.168500000000002</c:v>
                </c:pt>
                <c:pt idx="602">
                  <c:v>25.814800000000002</c:v>
                </c:pt>
                <c:pt idx="603">
                  <c:v>25.2255</c:v>
                </c:pt>
                <c:pt idx="604">
                  <c:v>26.7654</c:v>
                </c:pt>
                <c:pt idx="605">
                  <c:v>23.927299999999999</c:v>
                </c:pt>
                <c:pt idx="606">
                  <c:v>15.7293</c:v>
                </c:pt>
                <c:pt idx="607">
                  <c:v>12.8157</c:v>
                </c:pt>
                <c:pt idx="608">
                  <c:v>13.354100000000001</c:v>
                </c:pt>
                <c:pt idx="609">
                  <c:v>15.1761</c:v>
                </c:pt>
                <c:pt idx="610">
                  <c:v>16.940100000000001</c:v>
                </c:pt>
                <c:pt idx="611">
                  <c:v>14.3872</c:v>
                </c:pt>
                <c:pt idx="612">
                  <c:v>16.978200000000001</c:v>
                </c:pt>
                <c:pt idx="613">
                  <c:v>10.1684</c:v>
                </c:pt>
                <c:pt idx="614">
                  <c:v>9.7043700000000008</c:v>
                </c:pt>
                <c:pt idx="615">
                  <c:v>8.0264799999999994</c:v>
                </c:pt>
                <c:pt idx="616">
                  <c:v>10.4579</c:v>
                </c:pt>
                <c:pt idx="617">
                  <c:v>13.433400000000001</c:v>
                </c:pt>
                <c:pt idx="618">
                  <c:v>14.519</c:v>
                </c:pt>
                <c:pt idx="619">
                  <c:v>17.1433</c:v>
                </c:pt>
                <c:pt idx="620">
                  <c:v>17.588999999999999</c:v>
                </c:pt>
                <c:pt idx="621">
                  <c:v>22.503399999999999</c:v>
                </c:pt>
                <c:pt idx="622">
                  <c:v>25.2239</c:v>
                </c:pt>
                <c:pt idx="623">
                  <c:v>24.331800000000001</c:v>
                </c:pt>
                <c:pt idx="624">
                  <c:v>22.252500000000001</c:v>
                </c:pt>
                <c:pt idx="625">
                  <c:v>18.549199999999999</c:v>
                </c:pt>
                <c:pt idx="626">
                  <c:v>12.1991</c:v>
                </c:pt>
                <c:pt idx="627">
                  <c:v>9.6946399999999997</c:v>
                </c:pt>
                <c:pt idx="628">
                  <c:v>9.1771200000000004</c:v>
                </c:pt>
                <c:pt idx="629">
                  <c:v>12.473599999999999</c:v>
                </c:pt>
                <c:pt idx="630">
                  <c:v>15.786899999999999</c:v>
                </c:pt>
                <c:pt idx="631">
                  <c:v>18.9621</c:v>
                </c:pt>
                <c:pt idx="632">
                  <c:v>21.5974</c:v>
                </c:pt>
                <c:pt idx="633">
                  <c:v>23.369399999999999</c:v>
                </c:pt>
                <c:pt idx="634">
                  <c:v>23.087900000000001</c:v>
                </c:pt>
                <c:pt idx="635">
                  <c:v>22.7455</c:v>
                </c:pt>
                <c:pt idx="636">
                  <c:v>23.039000000000001</c:v>
                </c:pt>
                <c:pt idx="637">
                  <c:v>17.840800000000002</c:v>
                </c:pt>
                <c:pt idx="638">
                  <c:v>14.7387</c:v>
                </c:pt>
                <c:pt idx="639">
                  <c:v>18.830200000000001</c:v>
                </c:pt>
                <c:pt idx="640">
                  <c:v>24.5899</c:v>
                </c:pt>
                <c:pt idx="641">
                  <c:v>26.3215</c:v>
                </c:pt>
                <c:pt idx="642">
                  <c:v>26.68</c:v>
                </c:pt>
                <c:pt idx="643">
                  <c:v>24.0505</c:v>
                </c:pt>
                <c:pt idx="644">
                  <c:v>21.195900000000002</c:v>
                </c:pt>
                <c:pt idx="645">
                  <c:v>21.271899999999999</c:v>
                </c:pt>
                <c:pt idx="646">
                  <c:v>26.106400000000001</c:v>
                </c:pt>
                <c:pt idx="647">
                  <c:v>26.642099999999999</c:v>
                </c:pt>
                <c:pt idx="648">
                  <c:v>26.072099999999999</c:v>
                </c:pt>
                <c:pt idx="649">
                  <c:v>27.495100000000001</c:v>
                </c:pt>
                <c:pt idx="650">
                  <c:v>27.511900000000001</c:v>
                </c:pt>
                <c:pt idx="651">
                  <c:v>24.521000000000001</c:v>
                </c:pt>
                <c:pt idx="652">
                  <c:v>24.983599999999999</c:v>
                </c:pt>
                <c:pt idx="653">
                  <c:v>24.6722</c:v>
                </c:pt>
                <c:pt idx="654">
                  <c:v>19.5886</c:v>
                </c:pt>
                <c:pt idx="655">
                  <c:v>17.066600000000001</c:v>
                </c:pt>
                <c:pt idx="656">
                  <c:v>18.801100000000002</c:v>
                </c:pt>
                <c:pt idx="657">
                  <c:v>20.269600000000001</c:v>
                </c:pt>
                <c:pt idx="658">
                  <c:v>22.007200000000001</c:v>
                </c:pt>
                <c:pt idx="659">
                  <c:v>24.911200000000001</c:v>
                </c:pt>
                <c:pt idx="660">
                  <c:v>24.109100000000002</c:v>
                </c:pt>
                <c:pt idx="661">
                  <c:v>23.465</c:v>
                </c:pt>
                <c:pt idx="662">
                  <c:v>24.605899999999998</c:v>
                </c:pt>
                <c:pt idx="663">
                  <c:v>25.621700000000001</c:v>
                </c:pt>
                <c:pt idx="664">
                  <c:v>23.183599999999998</c:v>
                </c:pt>
                <c:pt idx="665">
                  <c:v>19.7056</c:v>
                </c:pt>
                <c:pt idx="666">
                  <c:v>18.949000000000002</c:v>
                </c:pt>
                <c:pt idx="667">
                  <c:v>20.227900000000002</c:v>
                </c:pt>
                <c:pt idx="668">
                  <c:v>20.032299999999999</c:v>
                </c:pt>
                <c:pt idx="669">
                  <c:v>22.9666</c:v>
                </c:pt>
                <c:pt idx="670">
                  <c:v>23.010300000000001</c:v>
                </c:pt>
                <c:pt idx="671">
                  <c:v>21.044799999999999</c:v>
                </c:pt>
                <c:pt idx="672">
                  <c:v>23.410900000000002</c:v>
                </c:pt>
                <c:pt idx="673">
                  <c:v>25.363299999999999</c:v>
                </c:pt>
                <c:pt idx="674">
                  <c:v>26.7835</c:v>
                </c:pt>
                <c:pt idx="675">
                  <c:v>27.978400000000001</c:v>
                </c:pt>
                <c:pt idx="676">
                  <c:v>25.250399999999999</c:v>
                </c:pt>
                <c:pt idx="677">
                  <c:v>24.718900000000001</c:v>
                </c:pt>
                <c:pt idx="678">
                  <c:v>26.100899999999999</c:v>
                </c:pt>
                <c:pt idx="679">
                  <c:v>25.539899999999999</c:v>
                </c:pt>
                <c:pt idx="680">
                  <c:v>25.013500000000001</c:v>
                </c:pt>
                <c:pt idx="681">
                  <c:v>24.9724</c:v>
                </c:pt>
                <c:pt idx="682">
                  <c:v>25.934200000000001</c:v>
                </c:pt>
                <c:pt idx="683">
                  <c:v>28.646899999999999</c:v>
                </c:pt>
                <c:pt idx="684">
                  <c:v>29.061399999999999</c:v>
                </c:pt>
                <c:pt idx="685">
                  <c:v>23.053899999999999</c:v>
                </c:pt>
                <c:pt idx="686">
                  <c:v>21.585999999999999</c:v>
                </c:pt>
                <c:pt idx="687">
                  <c:v>23.804300000000001</c:v>
                </c:pt>
                <c:pt idx="688">
                  <c:v>25.634799999999998</c:v>
                </c:pt>
                <c:pt idx="689">
                  <c:v>27.2743</c:v>
                </c:pt>
                <c:pt idx="690">
                  <c:v>28.488600000000002</c:v>
                </c:pt>
                <c:pt idx="691">
                  <c:v>29.1233</c:v>
                </c:pt>
                <c:pt idx="692">
                  <c:v>30.1006</c:v>
                </c:pt>
                <c:pt idx="693">
                  <c:v>29.9648</c:v>
                </c:pt>
                <c:pt idx="694">
                  <c:v>29.556799999999999</c:v>
                </c:pt>
                <c:pt idx="695">
                  <c:v>28.336500000000001</c:v>
                </c:pt>
                <c:pt idx="696">
                  <c:v>27.3202</c:v>
                </c:pt>
                <c:pt idx="697">
                  <c:v>26.801500000000001</c:v>
                </c:pt>
                <c:pt idx="698">
                  <c:v>27.2364</c:v>
                </c:pt>
                <c:pt idx="699">
                  <c:v>28.292400000000001</c:v>
                </c:pt>
                <c:pt idx="700">
                  <c:v>28.917300000000001</c:v>
                </c:pt>
                <c:pt idx="701">
                  <c:v>28.431799999999999</c:v>
                </c:pt>
                <c:pt idx="702">
                  <c:v>28.308499999999999</c:v>
                </c:pt>
                <c:pt idx="703">
                  <c:v>28.686599999999999</c:v>
                </c:pt>
                <c:pt idx="704">
                  <c:v>27.317</c:v>
                </c:pt>
                <c:pt idx="705">
                  <c:v>27.421700000000001</c:v>
                </c:pt>
                <c:pt idx="706">
                  <c:v>28.9299</c:v>
                </c:pt>
                <c:pt idx="707">
                  <c:v>25.927199999999999</c:v>
                </c:pt>
                <c:pt idx="708">
                  <c:v>26.690899999999999</c:v>
                </c:pt>
                <c:pt idx="709">
                  <c:v>29.0367</c:v>
                </c:pt>
                <c:pt idx="710">
                  <c:v>29.591699999999999</c:v>
                </c:pt>
                <c:pt idx="711">
                  <c:v>27.480399999999999</c:v>
                </c:pt>
                <c:pt idx="712">
                  <c:v>26.1432</c:v>
                </c:pt>
                <c:pt idx="713">
                  <c:v>23.2332</c:v>
                </c:pt>
                <c:pt idx="714">
                  <c:v>21.492100000000001</c:v>
                </c:pt>
                <c:pt idx="715">
                  <c:v>23.268599999999999</c:v>
                </c:pt>
                <c:pt idx="716">
                  <c:v>25.8658</c:v>
                </c:pt>
                <c:pt idx="717">
                  <c:v>21.744800000000001</c:v>
                </c:pt>
                <c:pt idx="718">
                  <c:v>21.871200000000002</c:v>
                </c:pt>
                <c:pt idx="719">
                  <c:v>22.258400000000002</c:v>
                </c:pt>
                <c:pt idx="720">
                  <c:v>24.3538</c:v>
                </c:pt>
                <c:pt idx="721">
                  <c:v>27.562100000000001</c:v>
                </c:pt>
                <c:pt idx="722">
                  <c:v>26.504100000000001</c:v>
                </c:pt>
                <c:pt idx="723">
                  <c:v>26.946999999999999</c:v>
                </c:pt>
                <c:pt idx="724">
                  <c:v>26.517700000000001</c:v>
                </c:pt>
                <c:pt idx="725">
                  <c:v>23.712499999999999</c:v>
                </c:pt>
                <c:pt idx="726">
                  <c:v>24.191400000000002</c:v>
                </c:pt>
                <c:pt idx="727">
                  <c:v>28.910299999999999</c:v>
                </c:pt>
                <c:pt idx="728">
                  <c:v>24.696300000000001</c:v>
                </c:pt>
                <c:pt idx="729">
                  <c:v>23.1998</c:v>
                </c:pt>
                <c:pt idx="730">
                  <c:v>24.180599999999998</c:v>
                </c:pt>
                <c:pt idx="731">
                  <c:v>21.6127</c:v>
                </c:pt>
                <c:pt idx="732">
                  <c:v>21.900300000000001</c:v>
                </c:pt>
                <c:pt idx="733">
                  <c:v>21.998899999999999</c:v>
                </c:pt>
                <c:pt idx="734">
                  <c:v>25.3096</c:v>
                </c:pt>
                <c:pt idx="735">
                  <c:v>30.652999999999999</c:v>
                </c:pt>
                <c:pt idx="736">
                  <c:v>31.234100000000002</c:v>
                </c:pt>
                <c:pt idx="737">
                  <c:v>30.090900000000001</c:v>
                </c:pt>
                <c:pt idx="738">
                  <c:v>25.377099999999999</c:v>
                </c:pt>
                <c:pt idx="739">
                  <c:v>17.531600000000001</c:v>
                </c:pt>
                <c:pt idx="740">
                  <c:v>16.520099999999999</c:v>
                </c:pt>
                <c:pt idx="741">
                  <c:v>17.8978</c:v>
                </c:pt>
                <c:pt idx="742">
                  <c:v>16.203600000000002</c:v>
                </c:pt>
                <c:pt idx="743">
                  <c:v>17.407499999999999</c:v>
                </c:pt>
                <c:pt idx="744">
                  <c:v>18.9453</c:v>
                </c:pt>
                <c:pt idx="745">
                  <c:v>21.679500000000001</c:v>
                </c:pt>
                <c:pt idx="746">
                  <c:v>23.736699999999999</c:v>
                </c:pt>
                <c:pt idx="747">
                  <c:v>24.961500000000001</c:v>
                </c:pt>
                <c:pt idx="748">
                  <c:v>18.165299999999998</c:v>
                </c:pt>
                <c:pt idx="749">
                  <c:v>11.7156</c:v>
                </c:pt>
                <c:pt idx="750">
                  <c:v>11.291700000000001</c:v>
                </c:pt>
                <c:pt idx="751">
                  <c:v>15.8537</c:v>
                </c:pt>
                <c:pt idx="752">
                  <c:v>17.139900000000001</c:v>
                </c:pt>
                <c:pt idx="753">
                  <c:v>18.922799999999999</c:v>
                </c:pt>
                <c:pt idx="754">
                  <c:v>19.193899999999999</c:v>
                </c:pt>
                <c:pt idx="755">
                  <c:v>20.3811</c:v>
                </c:pt>
                <c:pt idx="756">
                  <c:v>15.060499999999999</c:v>
                </c:pt>
                <c:pt idx="757">
                  <c:v>13.4663</c:v>
                </c:pt>
                <c:pt idx="758">
                  <c:v>13.6022</c:v>
                </c:pt>
                <c:pt idx="759">
                  <c:v>14.4968</c:v>
                </c:pt>
                <c:pt idx="760">
                  <c:v>15.5779</c:v>
                </c:pt>
                <c:pt idx="761">
                  <c:v>13.495699999999999</c:v>
                </c:pt>
                <c:pt idx="762">
                  <c:v>14.471</c:v>
                </c:pt>
                <c:pt idx="763">
                  <c:v>16.7011</c:v>
                </c:pt>
                <c:pt idx="764">
                  <c:v>12.548400000000001</c:v>
                </c:pt>
                <c:pt idx="765">
                  <c:v>19.582599999999999</c:v>
                </c:pt>
                <c:pt idx="766">
                  <c:v>23.816700000000001</c:v>
                </c:pt>
                <c:pt idx="767">
                  <c:v>24.283200000000001</c:v>
                </c:pt>
                <c:pt idx="768">
                  <c:v>22.6099</c:v>
                </c:pt>
                <c:pt idx="769">
                  <c:v>23.918500000000002</c:v>
                </c:pt>
                <c:pt idx="770">
                  <c:v>23.9526</c:v>
                </c:pt>
                <c:pt idx="771">
                  <c:v>23.475899999999999</c:v>
                </c:pt>
                <c:pt idx="772">
                  <c:v>17.7988</c:v>
                </c:pt>
                <c:pt idx="773">
                  <c:v>14.128399999999999</c:v>
                </c:pt>
                <c:pt idx="774">
                  <c:v>12.6791</c:v>
                </c:pt>
                <c:pt idx="775">
                  <c:v>15.8957</c:v>
                </c:pt>
                <c:pt idx="776">
                  <c:v>16.975999999999999</c:v>
                </c:pt>
                <c:pt idx="777">
                  <c:v>16.8659</c:v>
                </c:pt>
                <c:pt idx="778">
                  <c:v>18.261199999999999</c:v>
                </c:pt>
                <c:pt idx="779">
                  <c:v>19.078900000000001</c:v>
                </c:pt>
                <c:pt idx="780">
                  <c:v>17.415900000000001</c:v>
                </c:pt>
                <c:pt idx="781">
                  <c:v>14.984400000000001</c:v>
                </c:pt>
                <c:pt idx="782">
                  <c:v>17.458300000000001</c:v>
                </c:pt>
                <c:pt idx="783">
                  <c:v>21.813500000000001</c:v>
                </c:pt>
                <c:pt idx="784">
                  <c:v>23.618200000000002</c:v>
                </c:pt>
                <c:pt idx="785">
                  <c:v>20.555900000000001</c:v>
                </c:pt>
                <c:pt idx="786">
                  <c:v>16.181000000000001</c:v>
                </c:pt>
                <c:pt idx="787">
                  <c:v>18.587800000000001</c:v>
                </c:pt>
                <c:pt idx="788">
                  <c:v>21.046299999999999</c:v>
                </c:pt>
                <c:pt idx="789">
                  <c:v>25.243500000000001</c:v>
                </c:pt>
                <c:pt idx="790">
                  <c:v>27.128399999999999</c:v>
                </c:pt>
                <c:pt idx="791">
                  <c:v>27.132899999999999</c:v>
                </c:pt>
                <c:pt idx="792">
                  <c:v>26.588899999999999</c:v>
                </c:pt>
                <c:pt idx="793">
                  <c:v>23.949200000000001</c:v>
                </c:pt>
                <c:pt idx="794">
                  <c:v>18.821400000000001</c:v>
                </c:pt>
                <c:pt idx="795">
                  <c:v>16.8127</c:v>
                </c:pt>
                <c:pt idx="796">
                  <c:v>12.6732</c:v>
                </c:pt>
                <c:pt idx="797">
                  <c:v>16.384699999999999</c:v>
                </c:pt>
                <c:pt idx="798">
                  <c:v>19.798400000000001</c:v>
                </c:pt>
                <c:pt idx="799">
                  <c:v>19.3962</c:v>
                </c:pt>
                <c:pt idx="800">
                  <c:v>17.356300000000001</c:v>
                </c:pt>
                <c:pt idx="801">
                  <c:v>18.008500000000002</c:v>
                </c:pt>
                <c:pt idx="802">
                  <c:v>19.8111</c:v>
                </c:pt>
                <c:pt idx="803">
                  <c:v>21.569099999999999</c:v>
                </c:pt>
                <c:pt idx="804">
                  <c:v>22.466200000000001</c:v>
                </c:pt>
                <c:pt idx="805">
                  <c:v>23.580100000000002</c:v>
                </c:pt>
                <c:pt idx="806">
                  <c:v>23.955300000000001</c:v>
                </c:pt>
                <c:pt idx="807">
                  <c:v>21.557500000000001</c:v>
                </c:pt>
                <c:pt idx="808">
                  <c:v>17.1374</c:v>
                </c:pt>
                <c:pt idx="809">
                  <c:v>19.4404</c:v>
                </c:pt>
                <c:pt idx="810">
                  <c:v>22.5304</c:v>
                </c:pt>
                <c:pt idx="811">
                  <c:v>26.003900000000002</c:v>
                </c:pt>
                <c:pt idx="812">
                  <c:v>25.3</c:v>
                </c:pt>
                <c:pt idx="813">
                  <c:v>26.240100000000002</c:v>
                </c:pt>
                <c:pt idx="814">
                  <c:v>26.3582</c:v>
                </c:pt>
                <c:pt idx="815">
                  <c:v>26.6295</c:v>
                </c:pt>
                <c:pt idx="816">
                  <c:v>26.466100000000001</c:v>
                </c:pt>
                <c:pt idx="817">
                  <c:v>23.844200000000001</c:v>
                </c:pt>
                <c:pt idx="818">
                  <c:v>23.723600000000001</c:v>
                </c:pt>
                <c:pt idx="819">
                  <c:v>26.906199999999998</c:v>
                </c:pt>
                <c:pt idx="820">
                  <c:v>23.691400000000002</c:v>
                </c:pt>
                <c:pt idx="821">
                  <c:v>19.642099999999999</c:v>
                </c:pt>
                <c:pt idx="822">
                  <c:v>24.974499999999999</c:v>
                </c:pt>
                <c:pt idx="823">
                  <c:v>32.594999999999999</c:v>
                </c:pt>
                <c:pt idx="824">
                  <c:v>34.162599999999998</c:v>
                </c:pt>
                <c:pt idx="825">
                  <c:v>32.435499999999998</c:v>
                </c:pt>
                <c:pt idx="826">
                  <c:v>31.998999999999999</c:v>
                </c:pt>
                <c:pt idx="827">
                  <c:v>32.893700000000003</c:v>
                </c:pt>
                <c:pt idx="828">
                  <c:v>32.313400000000001</c:v>
                </c:pt>
                <c:pt idx="829">
                  <c:v>33.6935</c:v>
                </c:pt>
                <c:pt idx="830">
                  <c:v>34.489199999999997</c:v>
                </c:pt>
                <c:pt idx="831">
                  <c:v>35.018300000000004</c:v>
                </c:pt>
                <c:pt idx="832">
                  <c:v>35.582999999999998</c:v>
                </c:pt>
                <c:pt idx="833">
                  <c:v>32.003999999999998</c:v>
                </c:pt>
                <c:pt idx="834">
                  <c:v>27.633700000000001</c:v>
                </c:pt>
                <c:pt idx="835">
                  <c:v>28.491499999999998</c:v>
                </c:pt>
                <c:pt idx="836">
                  <c:v>27.485299999999999</c:v>
                </c:pt>
                <c:pt idx="837">
                  <c:v>28.401399999999999</c:v>
                </c:pt>
                <c:pt idx="838">
                  <c:v>26.066700000000001</c:v>
                </c:pt>
                <c:pt idx="839">
                  <c:v>26.15</c:v>
                </c:pt>
                <c:pt idx="840">
                  <c:v>29.632000000000001</c:v>
                </c:pt>
                <c:pt idx="841">
                  <c:v>32.383000000000003</c:v>
                </c:pt>
                <c:pt idx="842">
                  <c:v>32.454799999999999</c:v>
                </c:pt>
                <c:pt idx="843">
                  <c:v>32.832799999999999</c:v>
                </c:pt>
                <c:pt idx="844">
                  <c:v>30.585799999999999</c:v>
                </c:pt>
                <c:pt idx="845">
                  <c:v>25.591999999999999</c:v>
                </c:pt>
                <c:pt idx="846">
                  <c:v>24.8065</c:v>
                </c:pt>
                <c:pt idx="847">
                  <c:v>28.708500000000001</c:v>
                </c:pt>
                <c:pt idx="848">
                  <c:v>31.944299999999998</c:v>
                </c:pt>
                <c:pt idx="849">
                  <c:v>33.910299999999999</c:v>
                </c:pt>
                <c:pt idx="850">
                  <c:v>31.664000000000001</c:v>
                </c:pt>
                <c:pt idx="851">
                  <c:v>33.517499999999998</c:v>
                </c:pt>
                <c:pt idx="852">
                  <c:v>28.445599999999999</c:v>
                </c:pt>
                <c:pt idx="853">
                  <c:v>25.5078</c:v>
                </c:pt>
                <c:pt idx="854">
                  <c:v>25.894500000000001</c:v>
                </c:pt>
                <c:pt idx="855">
                  <c:v>27.587599999999998</c:v>
                </c:pt>
                <c:pt idx="856">
                  <c:v>29.253599999999999</c:v>
                </c:pt>
                <c:pt idx="857">
                  <c:v>26.793900000000001</c:v>
                </c:pt>
                <c:pt idx="858">
                  <c:v>28.1935</c:v>
                </c:pt>
                <c:pt idx="859">
                  <c:v>28.886299999999999</c:v>
                </c:pt>
                <c:pt idx="860">
                  <c:v>29.3628</c:v>
                </c:pt>
                <c:pt idx="861">
                  <c:v>26.474599999999999</c:v>
                </c:pt>
                <c:pt idx="862">
                  <c:v>22.677499999999998</c:v>
                </c:pt>
                <c:pt idx="863">
                  <c:v>24.681699999999999</c:v>
                </c:pt>
                <c:pt idx="864">
                  <c:v>28.389700000000001</c:v>
                </c:pt>
                <c:pt idx="865">
                  <c:v>25.550599999999999</c:v>
                </c:pt>
                <c:pt idx="866">
                  <c:v>19.0776</c:v>
                </c:pt>
                <c:pt idx="867">
                  <c:v>18.712199999999999</c:v>
                </c:pt>
                <c:pt idx="868">
                  <c:v>20.554500000000001</c:v>
                </c:pt>
                <c:pt idx="869">
                  <c:v>21.487100000000002</c:v>
                </c:pt>
                <c:pt idx="870">
                  <c:v>21.620200000000001</c:v>
                </c:pt>
                <c:pt idx="871">
                  <c:v>22.2682</c:v>
                </c:pt>
                <c:pt idx="872">
                  <c:v>24.708600000000001</c:v>
                </c:pt>
                <c:pt idx="873">
                  <c:v>20.155899999999999</c:v>
                </c:pt>
                <c:pt idx="874">
                  <c:v>17.9587</c:v>
                </c:pt>
                <c:pt idx="875">
                  <c:v>18.886199999999999</c:v>
                </c:pt>
                <c:pt idx="876">
                  <c:v>19.295500000000001</c:v>
                </c:pt>
                <c:pt idx="877">
                  <c:v>20.976099999999999</c:v>
                </c:pt>
                <c:pt idx="878">
                  <c:v>21.698899999999998</c:v>
                </c:pt>
                <c:pt idx="879">
                  <c:v>23.815799999999999</c:v>
                </c:pt>
                <c:pt idx="880">
                  <c:v>24.735399999999998</c:v>
                </c:pt>
                <c:pt idx="881">
                  <c:v>25.744499999999999</c:v>
                </c:pt>
                <c:pt idx="882">
                  <c:v>26.665500000000002</c:v>
                </c:pt>
                <c:pt idx="883">
                  <c:v>25.563099999999999</c:v>
                </c:pt>
                <c:pt idx="884">
                  <c:v>22.969100000000001</c:v>
                </c:pt>
                <c:pt idx="885">
                  <c:v>21.643699999999999</c:v>
                </c:pt>
                <c:pt idx="886">
                  <c:v>22.990200000000002</c:v>
                </c:pt>
                <c:pt idx="887">
                  <c:v>27.374099999999999</c:v>
                </c:pt>
                <c:pt idx="888">
                  <c:v>27.099499999999999</c:v>
                </c:pt>
                <c:pt idx="889">
                  <c:v>23.1449</c:v>
                </c:pt>
                <c:pt idx="890">
                  <c:v>22.406400000000001</c:v>
                </c:pt>
                <c:pt idx="891">
                  <c:v>24.717099999999999</c:v>
                </c:pt>
                <c:pt idx="892">
                  <c:v>25.209299999999999</c:v>
                </c:pt>
                <c:pt idx="893">
                  <c:v>25.339400000000001</c:v>
                </c:pt>
                <c:pt idx="894">
                  <c:v>26.095300000000002</c:v>
                </c:pt>
                <c:pt idx="895">
                  <c:v>18.3645</c:v>
                </c:pt>
                <c:pt idx="896">
                  <c:v>16.929500000000001</c:v>
                </c:pt>
                <c:pt idx="897">
                  <c:v>16.830500000000001</c:v>
                </c:pt>
                <c:pt idx="898">
                  <c:v>18.3003</c:v>
                </c:pt>
                <c:pt idx="899">
                  <c:v>20.4758</c:v>
                </c:pt>
                <c:pt idx="900">
                  <c:v>21.512599999999999</c:v>
                </c:pt>
                <c:pt idx="901">
                  <c:v>17.5976</c:v>
                </c:pt>
                <c:pt idx="902">
                  <c:v>17.474399999999999</c:v>
                </c:pt>
                <c:pt idx="903">
                  <c:v>18.454799999999999</c:v>
                </c:pt>
                <c:pt idx="904">
                  <c:v>20.035299999999999</c:v>
                </c:pt>
                <c:pt idx="905">
                  <c:v>15.2264</c:v>
                </c:pt>
                <c:pt idx="906">
                  <c:v>12.9664</c:v>
                </c:pt>
                <c:pt idx="907">
                  <c:v>16.573499999999999</c:v>
                </c:pt>
                <c:pt idx="908">
                  <c:v>16.7012</c:v>
                </c:pt>
                <c:pt idx="909">
                  <c:v>12.5589</c:v>
                </c:pt>
                <c:pt idx="910">
                  <c:v>9.5188299999999995</c:v>
                </c:pt>
                <c:pt idx="911">
                  <c:v>11.015499999999999</c:v>
                </c:pt>
                <c:pt idx="912">
                  <c:v>17.479399999999998</c:v>
                </c:pt>
                <c:pt idx="913">
                  <c:v>21.700399999999998</c:v>
                </c:pt>
                <c:pt idx="914">
                  <c:v>19.625900000000001</c:v>
                </c:pt>
                <c:pt idx="915">
                  <c:v>17.7226</c:v>
                </c:pt>
                <c:pt idx="916">
                  <c:v>16.9282</c:v>
                </c:pt>
                <c:pt idx="917">
                  <c:v>14.446300000000001</c:v>
                </c:pt>
              </c:numCache>
            </c:numRef>
          </c:xVal>
          <c:yVal>
            <c:numRef>
              <c:f>Sheet1!$F$2:$F$919</c:f>
              <c:numCache>
                <c:formatCode>General</c:formatCode>
                <c:ptCount val="918"/>
                <c:pt idx="0">
                  <c:v>328890.29800000001</c:v>
                </c:pt>
                <c:pt idx="1">
                  <c:v>312902.20699999999</c:v>
                </c:pt>
                <c:pt idx="2">
                  <c:v>308553.27500000002</c:v>
                </c:pt>
                <c:pt idx="3">
                  <c:v>311286.39399999997</c:v>
                </c:pt>
                <c:pt idx="4">
                  <c:v>291948.97100000002</c:v>
                </c:pt>
                <c:pt idx="5">
                  <c:v>281686.02899999998</c:v>
                </c:pt>
                <c:pt idx="6">
                  <c:v>337134.51199999999</c:v>
                </c:pt>
                <c:pt idx="7">
                  <c:v>334727.20500000002</c:v>
                </c:pt>
                <c:pt idx="8">
                  <c:v>341084.25099999999</c:v>
                </c:pt>
                <c:pt idx="9">
                  <c:v>340603.61800000002</c:v>
                </c:pt>
                <c:pt idx="10">
                  <c:v>329592.56300000002</c:v>
                </c:pt>
                <c:pt idx="11">
                  <c:v>301201.33399999997</c:v>
                </c:pt>
                <c:pt idx="12">
                  <c:v>283005.79800000001</c:v>
                </c:pt>
                <c:pt idx="13">
                  <c:v>313441.054</c:v>
                </c:pt>
                <c:pt idx="14">
                  <c:v>334702.66399999999</c:v>
                </c:pt>
                <c:pt idx="15">
                  <c:v>332191.61499999999</c:v>
                </c:pt>
                <c:pt idx="16">
                  <c:v>335906.97399999999</c:v>
                </c:pt>
                <c:pt idx="17">
                  <c:v>302779.533</c:v>
                </c:pt>
                <c:pt idx="18">
                  <c:v>284526.84899999999</c:v>
                </c:pt>
                <c:pt idx="19">
                  <c:v>291546.66399999999</c:v>
                </c:pt>
                <c:pt idx="20">
                  <c:v>325971.36099999998</c:v>
                </c:pt>
                <c:pt idx="21">
                  <c:v>328382.72899999999</c:v>
                </c:pt>
                <c:pt idx="22">
                  <c:v>340643.16700000002</c:v>
                </c:pt>
                <c:pt idx="23">
                  <c:v>357635.24</c:v>
                </c:pt>
                <c:pt idx="24">
                  <c:v>363306.391</c:v>
                </c:pt>
                <c:pt idx="25">
                  <c:v>325847.91800000001</c:v>
                </c:pt>
                <c:pt idx="26">
                  <c:v>319864.74300000002</c:v>
                </c:pt>
                <c:pt idx="27">
                  <c:v>330057.92200000002</c:v>
                </c:pt>
                <c:pt idx="28">
                  <c:v>358012.48</c:v>
                </c:pt>
                <c:pt idx="29">
                  <c:v>357080.48100000003</c:v>
                </c:pt>
                <c:pt idx="30">
                  <c:v>344941.88400000002</c:v>
                </c:pt>
                <c:pt idx="31">
                  <c:v>340130.28600000002</c:v>
                </c:pt>
                <c:pt idx="32">
                  <c:v>325998.09999999998</c:v>
                </c:pt>
                <c:pt idx="33">
                  <c:v>309283.32400000002</c:v>
                </c:pt>
                <c:pt idx="34">
                  <c:v>346526.18199999997</c:v>
                </c:pt>
                <c:pt idx="35">
                  <c:v>339943.31900000002</c:v>
                </c:pt>
                <c:pt idx="36">
                  <c:v>340860.90700000001</c:v>
                </c:pt>
                <c:pt idx="37">
                  <c:v>377818.61499999999</c:v>
                </c:pt>
                <c:pt idx="38">
                  <c:v>389083.03</c:v>
                </c:pt>
                <c:pt idx="39">
                  <c:v>334828.03000000003</c:v>
                </c:pt>
                <c:pt idx="40">
                  <c:v>337395.91899999999</c:v>
                </c:pt>
                <c:pt idx="41">
                  <c:v>369039.23599999998</c:v>
                </c:pt>
                <c:pt idx="42">
                  <c:v>379344.576</c:v>
                </c:pt>
                <c:pt idx="43">
                  <c:v>388182.52500000002</c:v>
                </c:pt>
                <c:pt idx="44">
                  <c:v>388625.30300000001</c:v>
                </c:pt>
                <c:pt idx="45">
                  <c:v>380621.89500000002</c:v>
                </c:pt>
                <c:pt idx="46">
                  <c:v>361766.88299999997</c:v>
                </c:pt>
                <c:pt idx="47">
                  <c:v>355161.41600000003</c:v>
                </c:pt>
                <c:pt idx="48">
                  <c:v>398898.908</c:v>
                </c:pt>
                <c:pt idx="49">
                  <c:v>402015.56400000001</c:v>
                </c:pt>
                <c:pt idx="50">
                  <c:v>384286.20699999999</c:v>
                </c:pt>
                <c:pt idx="51">
                  <c:v>375049.77799999999</c:v>
                </c:pt>
                <c:pt idx="52">
                  <c:v>382634.261</c:v>
                </c:pt>
                <c:pt idx="53">
                  <c:v>351256.31800000003</c:v>
                </c:pt>
                <c:pt idx="54">
                  <c:v>360369.42599999998</c:v>
                </c:pt>
                <c:pt idx="55">
                  <c:v>405190.23100000003</c:v>
                </c:pt>
                <c:pt idx="56">
                  <c:v>439747.179</c:v>
                </c:pt>
                <c:pt idx="57">
                  <c:v>435758.56</c:v>
                </c:pt>
                <c:pt idx="58">
                  <c:v>401749.93800000002</c:v>
                </c:pt>
                <c:pt idx="59">
                  <c:v>376041.36300000001</c:v>
                </c:pt>
                <c:pt idx="60">
                  <c:v>349497.98599999998</c:v>
                </c:pt>
                <c:pt idx="61">
                  <c:v>334451.81699999998</c:v>
                </c:pt>
                <c:pt idx="62">
                  <c:v>372102.27899999998</c:v>
                </c:pt>
                <c:pt idx="63">
                  <c:v>392094.995</c:v>
                </c:pt>
                <c:pt idx="64">
                  <c:v>368585.61599999998</c:v>
                </c:pt>
                <c:pt idx="65">
                  <c:v>407815.72200000001</c:v>
                </c:pt>
                <c:pt idx="66">
                  <c:v>406285.06599999999</c:v>
                </c:pt>
                <c:pt idx="67">
                  <c:v>393099.95500000002</c:v>
                </c:pt>
                <c:pt idx="68">
                  <c:v>412423.76</c:v>
                </c:pt>
                <c:pt idx="69">
                  <c:v>443006.96299999999</c:v>
                </c:pt>
                <c:pt idx="70">
                  <c:v>416915.68699999998</c:v>
                </c:pt>
                <c:pt idx="71">
                  <c:v>377159.272</c:v>
                </c:pt>
                <c:pt idx="72">
                  <c:v>340918.321</c:v>
                </c:pt>
                <c:pt idx="73">
                  <c:v>336182.20899999997</c:v>
                </c:pt>
                <c:pt idx="74">
                  <c:v>325594.11900000001</c:v>
                </c:pt>
                <c:pt idx="75">
                  <c:v>340892.37300000002</c:v>
                </c:pt>
                <c:pt idx="76">
                  <c:v>388641.83199999999</c:v>
                </c:pt>
                <c:pt idx="77">
                  <c:v>405552.34600000002</c:v>
                </c:pt>
                <c:pt idx="78">
                  <c:v>418460.74599999998</c:v>
                </c:pt>
                <c:pt idx="79">
                  <c:v>400814.51</c:v>
                </c:pt>
                <c:pt idx="80">
                  <c:v>374119.74699999997</c:v>
                </c:pt>
                <c:pt idx="81">
                  <c:v>350069.24</c:v>
                </c:pt>
                <c:pt idx="82">
                  <c:v>346825.53399999999</c:v>
                </c:pt>
                <c:pt idx="83">
                  <c:v>387815.07699999999</c:v>
                </c:pt>
                <c:pt idx="84">
                  <c:v>396500.34700000001</c:v>
                </c:pt>
                <c:pt idx="85">
                  <c:v>408374.804</c:v>
                </c:pt>
                <c:pt idx="86">
                  <c:v>392025.92200000002</c:v>
                </c:pt>
                <c:pt idx="87">
                  <c:v>398625.70799999998</c:v>
                </c:pt>
                <c:pt idx="88">
                  <c:v>387260.91100000002</c:v>
                </c:pt>
                <c:pt idx="89">
                  <c:v>383474.505</c:v>
                </c:pt>
                <c:pt idx="90">
                  <c:v>424694.14199999999</c:v>
                </c:pt>
                <c:pt idx="91">
                  <c:v>433589.76299999998</c:v>
                </c:pt>
                <c:pt idx="92">
                  <c:v>435722.94699999999</c:v>
                </c:pt>
                <c:pt idx="93">
                  <c:v>443246.68</c:v>
                </c:pt>
                <c:pt idx="94">
                  <c:v>429793.74300000002</c:v>
                </c:pt>
                <c:pt idx="95">
                  <c:v>362387.95400000003</c:v>
                </c:pt>
                <c:pt idx="96">
                  <c:v>316080.076</c:v>
                </c:pt>
                <c:pt idx="97">
                  <c:v>389665.09299999999</c:v>
                </c:pt>
                <c:pt idx="98">
                  <c:v>433066.36900000001</c:v>
                </c:pt>
                <c:pt idx="99">
                  <c:v>434841.90700000001</c:v>
                </c:pt>
                <c:pt idx="100">
                  <c:v>424290.005</c:v>
                </c:pt>
                <c:pt idx="101">
                  <c:v>403903.75099999999</c:v>
                </c:pt>
                <c:pt idx="102">
                  <c:v>395373.223</c:v>
                </c:pt>
                <c:pt idx="103">
                  <c:v>388672.245</c:v>
                </c:pt>
                <c:pt idx="104">
                  <c:v>408523.21100000001</c:v>
                </c:pt>
                <c:pt idx="105">
                  <c:v>417022.38500000001</c:v>
                </c:pt>
                <c:pt idx="106">
                  <c:v>435276.06699999998</c:v>
                </c:pt>
                <c:pt idx="107">
                  <c:v>435272.071</c:v>
                </c:pt>
                <c:pt idx="108">
                  <c:v>423492.82</c:v>
                </c:pt>
                <c:pt idx="109">
                  <c:v>363104.23700000002</c:v>
                </c:pt>
                <c:pt idx="110">
                  <c:v>355435.94099999999</c:v>
                </c:pt>
                <c:pt idx="111">
                  <c:v>375723.01799999998</c:v>
                </c:pt>
                <c:pt idx="112">
                  <c:v>384872.04599999997</c:v>
                </c:pt>
                <c:pt idx="113">
                  <c:v>404654.304</c:v>
                </c:pt>
                <c:pt idx="114">
                  <c:v>435012.25799999997</c:v>
                </c:pt>
                <c:pt idx="115">
                  <c:v>428163.67599999998</c:v>
                </c:pt>
                <c:pt idx="116">
                  <c:v>386891.65899999999</c:v>
                </c:pt>
                <c:pt idx="117">
                  <c:v>357782.23499999999</c:v>
                </c:pt>
                <c:pt idx="118">
                  <c:v>401118.32299999997</c:v>
                </c:pt>
                <c:pt idx="119">
                  <c:v>420149.37800000003</c:v>
                </c:pt>
                <c:pt idx="120">
                  <c:v>419032.44699999999</c:v>
                </c:pt>
                <c:pt idx="121">
                  <c:v>385030.28499999997</c:v>
                </c:pt>
                <c:pt idx="122">
                  <c:v>358583.777</c:v>
                </c:pt>
                <c:pt idx="123">
                  <c:v>342335.34600000002</c:v>
                </c:pt>
                <c:pt idx="124">
                  <c:v>316173.16200000001</c:v>
                </c:pt>
                <c:pt idx="125">
                  <c:v>349995.78499999997</c:v>
                </c:pt>
                <c:pt idx="126">
                  <c:v>410873.97200000001</c:v>
                </c:pt>
                <c:pt idx="127">
                  <c:v>410514.50599999999</c:v>
                </c:pt>
                <c:pt idx="128">
                  <c:v>428933.31800000003</c:v>
                </c:pt>
                <c:pt idx="129">
                  <c:v>431721.45299999998</c:v>
                </c:pt>
                <c:pt idx="130">
                  <c:v>386559.2</c:v>
                </c:pt>
                <c:pt idx="131">
                  <c:v>351357.83</c:v>
                </c:pt>
                <c:pt idx="132">
                  <c:v>387012.82299999997</c:v>
                </c:pt>
                <c:pt idx="133">
                  <c:v>377622.15299999999</c:v>
                </c:pt>
                <c:pt idx="134">
                  <c:v>362788.73800000001</c:v>
                </c:pt>
                <c:pt idx="135">
                  <c:v>373716.185</c:v>
                </c:pt>
                <c:pt idx="136">
                  <c:v>358012.83299999998</c:v>
                </c:pt>
                <c:pt idx="137">
                  <c:v>325053.89399999997</c:v>
                </c:pt>
                <c:pt idx="138">
                  <c:v>324748.03200000001</c:v>
                </c:pt>
                <c:pt idx="139">
                  <c:v>391272.72100000002</c:v>
                </c:pt>
                <c:pt idx="140">
                  <c:v>410889.86099999998</c:v>
                </c:pt>
                <c:pt idx="141">
                  <c:v>410520.06599999999</c:v>
                </c:pt>
                <c:pt idx="142">
                  <c:v>403963.36800000002</c:v>
                </c:pt>
                <c:pt idx="143">
                  <c:v>406266.18199999997</c:v>
                </c:pt>
                <c:pt idx="144">
                  <c:v>369112.93099999998</c:v>
                </c:pt>
                <c:pt idx="145">
                  <c:v>357939.20500000002</c:v>
                </c:pt>
                <c:pt idx="146">
                  <c:v>398412.31400000001</c:v>
                </c:pt>
                <c:pt idx="147">
                  <c:v>393639.01400000002</c:v>
                </c:pt>
                <c:pt idx="148">
                  <c:v>358643.51899999997</c:v>
                </c:pt>
                <c:pt idx="149">
                  <c:v>333163.76899999997</c:v>
                </c:pt>
                <c:pt idx="150">
                  <c:v>331670.65299999999</c:v>
                </c:pt>
                <c:pt idx="151">
                  <c:v>297986.74099999998</c:v>
                </c:pt>
                <c:pt idx="152">
                  <c:v>301608.86</c:v>
                </c:pt>
                <c:pt idx="153">
                  <c:v>320355.951</c:v>
                </c:pt>
                <c:pt idx="154">
                  <c:v>315199.44199999998</c:v>
                </c:pt>
                <c:pt idx="155">
                  <c:v>294575.60399999999</c:v>
                </c:pt>
                <c:pt idx="156">
                  <c:v>281414.31300000002</c:v>
                </c:pt>
                <c:pt idx="157">
                  <c:v>310282.16800000001</c:v>
                </c:pt>
                <c:pt idx="158">
                  <c:v>319755.821</c:v>
                </c:pt>
                <c:pt idx="159">
                  <c:v>316990.81599999999</c:v>
                </c:pt>
                <c:pt idx="160">
                  <c:v>295569.02500000002</c:v>
                </c:pt>
                <c:pt idx="161">
                  <c:v>292443.239</c:v>
                </c:pt>
                <c:pt idx="162">
                  <c:v>267089.76899999997</c:v>
                </c:pt>
                <c:pt idx="163">
                  <c:v>265199.99300000002</c:v>
                </c:pt>
                <c:pt idx="164">
                  <c:v>317368.72600000002</c:v>
                </c:pt>
                <c:pt idx="165">
                  <c:v>338775.26899999997</c:v>
                </c:pt>
                <c:pt idx="166">
                  <c:v>362539.8</c:v>
                </c:pt>
                <c:pt idx="167">
                  <c:v>378222.70500000002</c:v>
                </c:pt>
                <c:pt idx="168">
                  <c:v>365937.08399999997</c:v>
                </c:pt>
                <c:pt idx="169">
                  <c:v>325173.66800000001</c:v>
                </c:pt>
                <c:pt idx="170">
                  <c:v>301731.88500000001</c:v>
                </c:pt>
                <c:pt idx="171">
                  <c:v>342608.804</c:v>
                </c:pt>
                <c:pt idx="172">
                  <c:v>346910.397</c:v>
                </c:pt>
                <c:pt idx="173">
                  <c:v>339778.18</c:v>
                </c:pt>
                <c:pt idx="174">
                  <c:v>351584.13099999999</c:v>
                </c:pt>
                <c:pt idx="175">
                  <c:v>332345.35499999998</c:v>
                </c:pt>
                <c:pt idx="176">
                  <c:v>281847.09299999999</c:v>
                </c:pt>
                <c:pt idx="177">
                  <c:v>288170.07900000003</c:v>
                </c:pt>
                <c:pt idx="178">
                  <c:v>322107.55499999999</c:v>
                </c:pt>
                <c:pt idx="179">
                  <c:v>370165.75699999998</c:v>
                </c:pt>
                <c:pt idx="180">
                  <c:v>362304.141</c:v>
                </c:pt>
                <c:pt idx="181">
                  <c:v>345372.29800000001</c:v>
                </c:pt>
                <c:pt idx="182">
                  <c:v>371941.13099999999</c:v>
                </c:pt>
                <c:pt idx="183">
                  <c:v>354505.038</c:v>
                </c:pt>
                <c:pt idx="184">
                  <c:v>349193.27</c:v>
                </c:pt>
                <c:pt idx="185">
                  <c:v>381501.44099999999</c:v>
                </c:pt>
                <c:pt idx="186">
                  <c:v>393917.99400000001</c:v>
                </c:pt>
                <c:pt idx="187">
                  <c:v>375084.79</c:v>
                </c:pt>
                <c:pt idx="188">
                  <c:v>371826.10499999998</c:v>
                </c:pt>
                <c:pt idx="189">
                  <c:v>372518.16</c:v>
                </c:pt>
                <c:pt idx="190">
                  <c:v>334094.712</c:v>
                </c:pt>
                <c:pt idx="191">
                  <c:v>348334.46299999999</c:v>
                </c:pt>
                <c:pt idx="192">
                  <c:v>377105.07500000001</c:v>
                </c:pt>
                <c:pt idx="193">
                  <c:v>382387.78100000002</c:v>
                </c:pt>
                <c:pt idx="194">
                  <c:v>388968.49200000003</c:v>
                </c:pt>
                <c:pt idx="195">
                  <c:v>391677.679</c:v>
                </c:pt>
                <c:pt idx="196">
                  <c:v>406291.11700000003</c:v>
                </c:pt>
                <c:pt idx="197">
                  <c:v>371701.00699999998</c:v>
                </c:pt>
                <c:pt idx="198">
                  <c:v>339028.36</c:v>
                </c:pt>
                <c:pt idx="199">
                  <c:v>354418.11900000001</c:v>
                </c:pt>
                <c:pt idx="200">
                  <c:v>352521.10100000002</c:v>
                </c:pt>
                <c:pt idx="201">
                  <c:v>351293.26899999997</c:v>
                </c:pt>
                <c:pt idx="202">
                  <c:v>357303.48800000001</c:v>
                </c:pt>
                <c:pt idx="203">
                  <c:v>362696.09600000002</c:v>
                </c:pt>
                <c:pt idx="204">
                  <c:v>336495.00199999998</c:v>
                </c:pt>
                <c:pt idx="205">
                  <c:v>322515.7</c:v>
                </c:pt>
                <c:pt idx="206">
                  <c:v>362690.315</c:v>
                </c:pt>
                <c:pt idx="207">
                  <c:v>359114.00699999998</c:v>
                </c:pt>
                <c:pt idx="208">
                  <c:v>384288.74900000001</c:v>
                </c:pt>
                <c:pt idx="209">
                  <c:v>414188.04700000002</c:v>
                </c:pt>
                <c:pt idx="210">
                  <c:v>403975.62199999997</c:v>
                </c:pt>
                <c:pt idx="211">
                  <c:v>387387.228</c:v>
                </c:pt>
                <c:pt idx="212">
                  <c:v>337081.946</c:v>
                </c:pt>
                <c:pt idx="213">
                  <c:v>379357.88</c:v>
                </c:pt>
                <c:pt idx="214">
                  <c:v>386588.85399999999</c:v>
                </c:pt>
                <c:pt idx="215">
                  <c:v>394890.13799999998</c:v>
                </c:pt>
                <c:pt idx="216">
                  <c:v>376853.21</c:v>
                </c:pt>
                <c:pt idx="217">
                  <c:v>320340.46399999998</c:v>
                </c:pt>
                <c:pt idx="218">
                  <c:v>321985.37</c:v>
                </c:pt>
                <c:pt idx="219">
                  <c:v>350923.14299999998</c:v>
                </c:pt>
                <c:pt idx="220">
                  <c:v>406095.85399999999</c:v>
                </c:pt>
                <c:pt idx="221">
                  <c:v>414925.266</c:v>
                </c:pt>
                <c:pt idx="222">
                  <c:v>417356.315</c:v>
                </c:pt>
                <c:pt idx="223">
                  <c:v>407530.08</c:v>
                </c:pt>
                <c:pt idx="224">
                  <c:v>415556.08500000002</c:v>
                </c:pt>
                <c:pt idx="225">
                  <c:v>404055.63199999998</c:v>
                </c:pt>
                <c:pt idx="226">
                  <c:v>365217.50900000002</c:v>
                </c:pt>
                <c:pt idx="227">
                  <c:v>391373.935</c:v>
                </c:pt>
                <c:pt idx="228">
                  <c:v>395666.75400000002</c:v>
                </c:pt>
                <c:pt idx="229">
                  <c:v>424144.076</c:v>
                </c:pt>
                <c:pt idx="230">
                  <c:v>433392.978</c:v>
                </c:pt>
                <c:pt idx="231">
                  <c:v>427443.43900000001</c:v>
                </c:pt>
                <c:pt idx="232">
                  <c:v>411101.304</c:v>
                </c:pt>
                <c:pt idx="233">
                  <c:v>405494.43800000002</c:v>
                </c:pt>
                <c:pt idx="234">
                  <c:v>433722.69</c:v>
                </c:pt>
                <c:pt idx="235">
                  <c:v>421840.08399999997</c:v>
                </c:pt>
                <c:pt idx="236">
                  <c:v>415052.63099999999</c:v>
                </c:pt>
                <c:pt idx="237">
                  <c:v>407705.83100000001</c:v>
                </c:pt>
                <c:pt idx="238">
                  <c:v>417057.86700000003</c:v>
                </c:pt>
                <c:pt idx="239">
                  <c:v>406715.85100000002</c:v>
                </c:pt>
                <c:pt idx="240">
                  <c:v>383373.02500000002</c:v>
                </c:pt>
                <c:pt idx="241">
                  <c:v>426607.21799999999</c:v>
                </c:pt>
                <c:pt idx="242">
                  <c:v>437180.527</c:v>
                </c:pt>
                <c:pt idx="243">
                  <c:v>440207.67099999997</c:v>
                </c:pt>
                <c:pt idx="244">
                  <c:v>442709.08100000001</c:v>
                </c:pt>
                <c:pt idx="245">
                  <c:v>450356.353</c:v>
                </c:pt>
                <c:pt idx="246">
                  <c:v>419940.02799999999</c:v>
                </c:pt>
                <c:pt idx="247">
                  <c:v>393116.93900000001</c:v>
                </c:pt>
                <c:pt idx="248">
                  <c:v>437591.38799999998</c:v>
                </c:pt>
                <c:pt idx="249">
                  <c:v>458673.08799999999</c:v>
                </c:pt>
                <c:pt idx="250">
                  <c:v>449883.50599999999</c:v>
                </c:pt>
                <c:pt idx="251">
                  <c:v>430461.01</c:v>
                </c:pt>
                <c:pt idx="252">
                  <c:v>381415.71399999998</c:v>
                </c:pt>
                <c:pt idx="253">
                  <c:v>346958.55099999998</c:v>
                </c:pt>
                <c:pt idx="254">
                  <c:v>340745.908</c:v>
                </c:pt>
                <c:pt idx="255">
                  <c:v>381080.87699999998</c:v>
                </c:pt>
                <c:pt idx="256">
                  <c:v>377290.48599999998</c:v>
                </c:pt>
                <c:pt idx="257">
                  <c:v>386363.16</c:v>
                </c:pt>
                <c:pt idx="258">
                  <c:v>395704.22700000001</c:v>
                </c:pt>
                <c:pt idx="259">
                  <c:v>394934.96600000001</c:v>
                </c:pt>
                <c:pt idx="260">
                  <c:v>355082.21500000003</c:v>
                </c:pt>
                <c:pt idx="261">
                  <c:v>353379.85700000002</c:v>
                </c:pt>
                <c:pt idx="262">
                  <c:v>417271.07500000001</c:v>
                </c:pt>
                <c:pt idx="263">
                  <c:v>435557.87300000002</c:v>
                </c:pt>
                <c:pt idx="264">
                  <c:v>412839.15</c:v>
                </c:pt>
                <c:pt idx="265">
                  <c:v>399680.52600000001</c:v>
                </c:pt>
                <c:pt idx="266">
                  <c:v>410592.71899999998</c:v>
                </c:pt>
                <c:pt idx="267">
                  <c:v>411585.73700000002</c:v>
                </c:pt>
                <c:pt idx="268">
                  <c:v>404526.69400000002</c:v>
                </c:pt>
                <c:pt idx="269">
                  <c:v>415644.05599999998</c:v>
                </c:pt>
                <c:pt idx="270">
                  <c:v>390265.66700000002</c:v>
                </c:pt>
                <c:pt idx="271">
                  <c:v>396868.30900000001</c:v>
                </c:pt>
                <c:pt idx="272">
                  <c:v>393738.11099999998</c:v>
                </c:pt>
                <c:pt idx="273">
                  <c:v>399836.99400000001</c:v>
                </c:pt>
                <c:pt idx="274">
                  <c:v>353008.42099999997</c:v>
                </c:pt>
                <c:pt idx="275">
                  <c:v>341991.91800000001</c:v>
                </c:pt>
                <c:pt idx="276">
                  <c:v>347535.73800000001</c:v>
                </c:pt>
                <c:pt idx="277">
                  <c:v>402240.58899999998</c:v>
                </c:pt>
                <c:pt idx="278">
                  <c:v>406369.68300000002</c:v>
                </c:pt>
                <c:pt idx="279">
                  <c:v>393102.93300000002</c:v>
                </c:pt>
                <c:pt idx="280">
                  <c:v>378075.62699999998</c:v>
                </c:pt>
                <c:pt idx="281">
                  <c:v>319936.82400000002</c:v>
                </c:pt>
                <c:pt idx="282">
                  <c:v>299027.81099999999</c:v>
                </c:pt>
                <c:pt idx="283">
                  <c:v>356969.29499999998</c:v>
                </c:pt>
                <c:pt idx="284">
                  <c:v>348195.766</c:v>
                </c:pt>
                <c:pt idx="285">
                  <c:v>345739.527</c:v>
                </c:pt>
                <c:pt idx="286">
                  <c:v>351985.41700000002</c:v>
                </c:pt>
                <c:pt idx="287">
                  <c:v>374595.07299999997</c:v>
                </c:pt>
                <c:pt idx="288">
                  <c:v>374290.299</c:v>
                </c:pt>
                <c:pt idx="289">
                  <c:v>330613.45</c:v>
                </c:pt>
                <c:pt idx="290">
                  <c:v>329642.99599999998</c:v>
                </c:pt>
                <c:pt idx="291">
                  <c:v>343021.451</c:v>
                </c:pt>
                <c:pt idx="292">
                  <c:v>339771.897</c:v>
                </c:pt>
                <c:pt idx="293">
                  <c:v>337665.478</c:v>
                </c:pt>
                <c:pt idx="294">
                  <c:v>317999.59299999999</c:v>
                </c:pt>
                <c:pt idx="295">
                  <c:v>318623.58500000002</c:v>
                </c:pt>
                <c:pt idx="296">
                  <c:v>304618.73800000001</c:v>
                </c:pt>
                <c:pt idx="297">
                  <c:v>330934.22100000002</c:v>
                </c:pt>
                <c:pt idx="298">
                  <c:v>327736.41800000001</c:v>
                </c:pt>
                <c:pt idx="299">
                  <c:v>341077.14899999998</c:v>
                </c:pt>
                <c:pt idx="300">
                  <c:v>353893.19900000002</c:v>
                </c:pt>
                <c:pt idx="301">
                  <c:v>350377.16899999999</c:v>
                </c:pt>
                <c:pt idx="302">
                  <c:v>326293.64299999998</c:v>
                </c:pt>
                <c:pt idx="303">
                  <c:v>316783.40899999999</c:v>
                </c:pt>
                <c:pt idx="304">
                  <c:v>356382.05300000001</c:v>
                </c:pt>
                <c:pt idx="305">
                  <c:v>353633.62300000002</c:v>
                </c:pt>
                <c:pt idx="306">
                  <c:v>311898.15899999999</c:v>
                </c:pt>
                <c:pt idx="307">
                  <c:v>256179.96400000001</c:v>
                </c:pt>
                <c:pt idx="308">
                  <c:v>268413.40399999998</c:v>
                </c:pt>
                <c:pt idx="309">
                  <c:v>299619.14799999999</c:v>
                </c:pt>
                <c:pt idx="310">
                  <c:v>290684.54399999999</c:v>
                </c:pt>
                <c:pt idx="311">
                  <c:v>296169.68699999998</c:v>
                </c:pt>
                <c:pt idx="312">
                  <c:v>295262.86900000001</c:v>
                </c:pt>
                <c:pt idx="313">
                  <c:v>299315.36200000002</c:v>
                </c:pt>
                <c:pt idx="314">
                  <c:v>274189.114</c:v>
                </c:pt>
                <c:pt idx="315">
                  <c:v>258406.886</c:v>
                </c:pt>
                <c:pt idx="316">
                  <c:v>289498.55599999998</c:v>
                </c:pt>
                <c:pt idx="317">
                  <c:v>297992.39600000001</c:v>
                </c:pt>
                <c:pt idx="318">
                  <c:v>319610.54800000001</c:v>
                </c:pt>
                <c:pt idx="319">
                  <c:v>318230.97899999999</c:v>
                </c:pt>
                <c:pt idx="320">
                  <c:v>308412.20299999998</c:v>
                </c:pt>
                <c:pt idx="321">
                  <c:v>273364.69400000002</c:v>
                </c:pt>
                <c:pt idx="322">
                  <c:v>266675.45299999998</c:v>
                </c:pt>
                <c:pt idx="323">
                  <c:v>299874.95799999998</c:v>
                </c:pt>
                <c:pt idx="324">
                  <c:v>296642.43400000001</c:v>
                </c:pt>
                <c:pt idx="325">
                  <c:v>289557.75400000002</c:v>
                </c:pt>
                <c:pt idx="326">
                  <c:v>301329.36900000001</c:v>
                </c:pt>
                <c:pt idx="327">
                  <c:v>299274.82</c:v>
                </c:pt>
                <c:pt idx="328">
                  <c:v>279772.72899999999</c:v>
                </c:pt>
                <c:pt idx="329">
                  <c:v>274803.80699999997</c:v>
                </c:pt>
                <c:pt idx="330">
                  <c:v>265474.88199999998</c:v>
                </c:pt>
                <c:pt idx="331">
                  <c:v>308424.33100000001</c:v>
                </c:pt>
                <c:pt idx="332">
                  <c:v>323064.40399999998</c:v>
                </c:pt>
                <c:pt idx="333">
                  <c:v>312507.995</c:v>
                </c:pt>
                <c:pt idx="334">
                  <c:v>311170.05200000003</c:v>
                </c:pt>
                <c:pt idx="335">
                  <c:v>281490.49400000001</c:v>
                </c:pt>
                <c:pt idx="336">
                  <c:v>275776.34899999999</c:v>
                </c:pt>
                <c:pt idx="337">
                  <c:v>320999.78000000003</c:v>
                </c:pt>
                <c:pt idx="338">
                  <c:v>334365.08399999997</c:v>
                </c:pt>
                <c:pt idx="339">
                  <c:v>312751.29700000002</c:v>
                </c:pt>
                <c:pt idx="340">
                  <c:v>305739.935</c:v>
                </c:pt>
                <c:pt idx="341">
                  <c:v>295422.94699999999</c:v>
                </c:pt>
                <c:pt idx="342">
                  <c:v>262714.50199999998</c:v>
                </c:pt>
                <c:pt idx="343">
                  <c:v>265420.55099999998</c:v>
                </c:pt>
                <c:pt idx="344">
                  <c:v>315053.625</c:v>
                </c:pt>
                <c:pt idx="345">
                  <c:v>332736.04300000001</c:v>
                </c:pt>
                <c:pt idx="346">
                  <c:v>312638.57900000003</c:v>
                </c:pt>
                <c:pt idx="347">
                  <c:v>310113.36700000003</c:v>
                </c:pt>
                <c:pt idx="348">
                  <c:v>290515.65299999999</c:v>
                </c:pt>
                <c:pt idx="349">
                  <c:v>277381.39899999998</c:v>
                </c:pt>
                <c:pt idx="350">
                  <c:v>279105.641</c:v>
                </c:pt>
                <c:pt idx="351">
                  <c:v>314753.45799999998</c:v>
                </c:pt>
                <c:pt idx="352">
                  <c:v>319778.739</c:v>
                </c:pt>
                <c:pt idx="353">
                  <c:v>350395.71799999999</c:v>
                </c:pt>
                <c:pt idx="354">
                  <c:v>357102.65700000001</c:v>
                </c:pt>
                <c:pt idx="355">
                  <c:v>374435.272</c:v>
                </c:pt>
                <c:pt idx="356">
                  <c:v>350300.38500000001</c:v>
                </c:pt>
                <c:pt idx="357">
                  <c:v>339632.21</c:v>
                </c:pt>
                <c:pt idx="358">
                  <c:v>390129.228</c:v>
                </c:pt>
                <c:pt idx="359">
                  <c:v>402745.67499999999</c:v>
                </c:pt>
                <c:pt idx="360">
                  <c:v>424198.63099999999</c:v>
                </c:pt>
                <c:pt idx="361">
                  <c:v>422099.87300000002</c:v>
                </c:pt>
                <c:pt idx="362">
                  <c:v>387795.69199999998</c:v>
                </c:pt>
                <c:pt idx="363">
                  <c:v>354502.89899999998</c:v>
                </c:pt>
                <c:pt idx="364">
                  <c:v>322796.03700000001</c:v>
                </c:pt>
                <c:pt idx="365">
                  <c:v>333715.217</c:v>
                </c:pt>
                <c:pt idx="366">
                  <c:v>309398.27299999999</c:v>
                </c:pt>
                <c:pt idx="367">
                  <c:v>287376.99699999997</c:v>
                </c:pt>
                <c:pt idx="368">
                  <c:v>294710.25900000002</c:v>
                </c:pt>
                <c:pt idx="369">
                  <c:v>281801.70699999999</c:v>
                </c:pt>
                <c:pt idx="370">
                  <c:v>262553.46299999999</c:v>
                </c:pt>
                <c:pt idx="371">
                  <c:v>277018.62</c:v>
                </c:pt>
                <c:pt idx="372">
                  <c:v>324280.995</c:v>
                </c:pt>
                <c:pt idx="373">
                  <c:v>339018.04200000002</c:v>
                </c:pt>
                <c:pt idx="374">
                  <c:v>329894.033</c:v>
                </c:pt>
                <c:pt idx="375">
                  <c:v>339548.95500000002</c:v>
                </c:pt>
                <c:pt idx="376">
                  <c:v>350401.098</c:v>
                </c:pt>
                <c:pt idx="377">
                  <c:v>332326.45</c:v>
                </c:pt>
                <c:pt idx="378">
                  <c:v>313718.09299999999</c:v>
                </c:pt>
                <c:pt idx="379">
                  <c:v>347458.98</c:v>
                </c:pt>
                <c:pt idx="380">
                  <c:v>339986.06900000002</c:v>
                </c:pt>
                <c:pt idx="381">
                  <c:v>355147.62400000001</c:v>
                </c:pt>
                <c:pt idx="382">
                  <c:v>352744.348</c:v>
                </c:pt>
                <c:pt idx="383">
                  <c:v>298259.51500000001</c:v>
                </c:pt>
                <c:pt idx="384">
                  <c:v>242881.93799999999</c:v>
                </c:pt>
                <c:pt idx="385">
                  <c:v>242696.89300000001</c:v>
                </c:pt>
                <c:pt idx="386">
                  <c:v>307532.89299999998</c:v>
                </c:pt>
                <c:pt idx="387">
                  <c:v>326079.40100000001</c:v>
                </c:pt>
                <c:pt idx="388">
                  <c:v>311281.92499999999</c:v>
                </c:pt>
                <c:pt idx="389">
                  <c:v>316381.44699999999</c:v>
                </c:pt>
                <c:pt idx="390">
                  <c:v>309572.67</c:v>
                </c:pt>
                <c:pt idx="391">
                  <c:v>261347.64799999999</c:v>
                </c:pt>
                <c:pt idx="392">
                  <c:v>275839.571</c:v>
                </c:pt>
                <c:pt idx="393">
                  <c:v>355534.94199999998</c:v>
                </c:pt>
                <c:pt idx="394">
                  <c:v>368525.46399999998</c:v>
                </c:pt>
                <c:pt idx="395">
                  <c:v>366225.43900000001</c:v>
                </c:pt>
                <c:pt idx="396">
                  <c:v>363293.24599999998</c:v>
                </c:pt>
                <c:pt idx="397">
                  <c:v>340728.74699999997</c:v>
                </c:pt>
                <c:pt idx="398">
                  <c:v>323957.799</c:v>
                </c:pt>
                <c:pt idx="399">
                  <c:v>309325.891</c:v>
                </c:pt>
                <c:pt idx="400">
                  <c:v>361598.27299999999</c:v>
                </c:pt>
                <c:pt idx="401">
                  <c:v>360241.42700000003</c:v>
                </c:pt>
                <c:pt idx="402">
                  <c:v>345330.696</c:v>
                </c:pt>
                <c:pt idx="403">
                  <c:v>350031.42700000003</c:v>
                </c:pt>
                <c:pt idx="404">
                  <c:v>340849.47200000001</c:v>
                </c:pt>
                <c:pt idx="405">
                  <c:v>341382.62</c:v>
                </c:pt>
                <c:pt idx="406">
                  <c:v>385666.86499999999</c:v>
                </c:pt>
                <c:pt idx="407">
                  <c:v>412754.83600000001</c:v>
                </c:pt>
                <c:pt idx="408">
                  <c:v>393775.109</c:v>
                </c:pt>
                <c:pt idx="409">
                  <c:v>391563.17499999999</c:v>
                </c:pt>
                <c:pt idx="410">
                  <c:v>388441.777</c:v>
                </c:pt>
                <c:pt idx="411">
                  <c:v>372172.72200000001</c:v>
                </c:pt>
                <c:pt idx="412">
                  <c:v>356297.554</c:v>
                </c:pt>
                <c:pt idx="413">
                  <c:v>368891.96399999998</c:v>
                </c:pt>
                <c:pt idx="414">
                  <c:v>394664.35600000003</c:v>
                </c:pt>
                <c:pt idx="415">
                  <c:v>406716.59899999999</c:v>
                </c:pt>
                <c:pt idx="416">
                  <c:v>402527.245</c:v>
                </c:pt>
                <c:pt idx="417">
                  <c:v>369357.79100000003</c:v>
                </c:pt>
                <c:pt idx="418">
                  <c:v>336547.875</c:v>
                </c:pt>
                <c:pt idx="419">
                  <c:v>300031.98300000001</c:v>
                </c:pt>
                <c:pt idx="420">
                  <c:v>288964.46600000001</c:v>
                </c:pt>
                <c:pt idx="421">
                  <c:v>341522.47200000001</c:v>
                </c:pt>
                <c:pt idx="422">
                  <c:v>348992.99599999998</c:v>
                </c:pt>
                <c:pt idx="423">
                  <c:v>357397.01</c:v>
                </c:pt>
                <c:pt idx="424">
                  <c:v>359689.32199999999</c:v>
                </c:pt>
                <c:pt idx="425">
                  <c:v>342279.22100000002</c:v>
                </c:pt>
                <c:pt idx="426">
                  <c:v>303954.77399999998</c:v>
                </c:pt>
                <c:pt idx="427">
                  <c:v>285368.07299999997</c:v>
                </c:pt>
                <c:pt idx="428">
                  <c:v>310430.20500000002</c:v>
                </c:pt>
                <c:pt idx="429">
                  <c:v>300328.65299999999</c:v>
                </c:pt>
                <c:pt idx="430">
                  <c:v>314820.71899999998</c:v>
                </c:pt>
                <c:pt idx="431">
                  <c:v>307021.98100000003</c:v>
                </c:pt>
                <c:pt idx="432">
                  <c:v>300237.71000000002</c:v>
                </c:pt>
                <c:pt idx="433">
                  <c:v>277000.891</c:v>
                </c:pt>
                <c:pt idx="434">
                  <c:v>269066.88799999998</c:v>
                </c:pt>
                <c:pt idx="435">
                  <c:v>273818.89500000002</c:v>
                </c:pt>
                <c:pt idx="436">
                  <c:v>311437.26899999997</c:v>
                </c:pt>
                <c:pt idx="437">
                  <c:v>319634.89799999999</c:v>
                </c:pt>
                <c:pt idx="438">
                  <c:v>319212.27399999998</c:v>
                </c:pt>
                <c:pt idx="439">
                  <c:v>321673.71100000001</c:v>
                </c:pt>
                <c:pt idx="440">
                  <c:v>296027.12800000003</c:v>
                </c:pt>
                <c:pt idx="441">
                  <c:v>277713.43599999999</c:v>
                </c:pt>
                <c:pt idx="442">
                  <c:v>319497.71500000003</c:v>
                </c:pt>
                <c:pt idx="443">
                  <c:v>336860.13400000002</c:v>
                </c:pt>
                <c:pt idx="444">
                  <c:v>329423.11200000002</c:v>
                </c:pt>
                <c:pt idx="445">
                  <c:v>328207.489</c:v>
                </c:pt>
                <c:pt idx="446">
                  <c:v>328548.12599999999</c:v>
                </c:pt>
                <c:pt idx="447">
                  <c:v>293150.11300000001</c:v>
                </c:pt>
                <c:pt idx="448">
                  <c:v>275670.91899999999</c:v>
                </c:pt>
                <c:pt idx="449">
                  <c:v>325289.56300000002</c:v>
                </c:pt>
                <c:pt idx="450">
                  <c:v>311658.00599999999</c:v>
                </c:pt>
                <c:pt idx="451">
                  <c:v>309256.95600000001</c:v>
                </c:pt>
                <c:pt idx="452">
                  <c:v>309173.75199999998</c:v>
                </c:pt>
                <c:pt idx="453">
                  <c:v>315265.05099999998</c:v>
                </c:pt>
                <c:pt idx="454">
                  <c:v>264467.06699999998</c:v>
                </c:pt>
                <c:pt idx="455">
                  <c:v>251210.899</c:v>
                </c:pt>
                <c:pt idx="456">
                  <c:v>266349.00699999998</c:v>
                </c:pt>
                <c:pt idx="457">
                  <c:v>272799.94400000002</c:v>
                </c:pt>
                <c:pt idx="458">
                  <c:v>270359.56</c:v>
                </c:pt>
                <c:pt idx="459">
                  <c:v>258305.64499999999</c:v>
                </c:pt>
                <c:pt idx="460">
                  <c:v>263997.10700000002</c:v>
                </c:pt>
                <c:pt idx="461">
                  <c:v>303094.103</c:v>
                </c:pt>
                <c:pt idx="462">
                  <c:v>294905.41700000002</c:v>
                </c:pt>
                <c:pt idx="463">
                  <c:v>285644.44199999998</c:v>
                </c:pt>
                <c:pt idx="464">
                  <c:v>289039.18599999999</c:v>
                </c:pt>
                <c:pt idx="465">
                  <c:v>275498.43400000001</c:v>
                </c:pt>
                <c:pt idx="466">
                  <c:v>250313.55600000001</c:v>
                </c:pt>
                <c:pt idx="467">
                  <c:v>243759.255</c:v>
                </c:pt>
                <c:pt idx="468">
                  <c:v>271635.549</c:v>
                </c:pt>
                <c:pt idx="469">
                  <c:v>305546.299</c:v>
                </c:pt>
                <c:pt idx="470">
                  <c:v>307704.21299999999</c:v>
                </c:pt>
                <c:pt idx="471">
                  <c:v>316053.71899999998</c:v>
                </c:pt>
                <c:pt idx="472">
                  <c:v>312780.79499999998</c:v>
                </c:pt>
                <c:pt idx="473">
                  <c:v>288718.99900000001</c:v>
                </c:pt>
                <c:pt idx="474">
                  <c:v>270276.75300000003</c:v>
                </c:pt>
                <c:pt idx="475">
                  <c:v>296621.75199999998</c:v>
                </c:pt>
                <c:pt idx="476">
                  <c:v>299381.217</c:v>
                </c:pt>
                <c:pt idx="477">
                  <c:v>301508.66200000001</c:v>
                </c:pt>
                <c:pt idx="478">
                  <c:v>307847.91800000001</c:v>
                </c:pt>
                <c:pt idx="479">
                  <c:v>303788.31400000001</c:v>
                </c:pt>
                <c:pt idx="480">
                  <c:v>267006.77799999999</c:v>
                </c:pt>
                <c:pt idx="481">
                  <c:v>297219.45799999998</c:v>
                </c:pt>
                <c:pt idx="482">
                  <c:v>352788.62800000003</c:v>
                </c:pt>
                <c:pt idx="483">
                  <c:v>360643.87699999998</c:v>
                </c:pt>
                <c:pt idx="484">
                  <c:v>356168.71799999999</c:v>
                </c:pt>
                <c:pt idx="485">
                  <c:v>332391.30900000001</c:v>
                </c:pt>
                <c:pt idx="486">
                  <c:v>328496.75699999998</c:v>
                </c:pt>
                <c:pt idx="487">
                  <c:v>333078.24400000001</c:v>
                </c:pt>
                <c:pt idx="488">
                  <c:v>331060.935</c:v>
                </c:pt>
                <c:pt idx="489">
                  <c:v>332433.424</c:v>
                </c:pt>
                <c:pt idx="490">
                  <c:v>362330.05099999998</c:v>
                </c:pt>
                <c:pt idx="491">
                  <c:v>367975.94500000001</c:v>
                </c:pt>
                <c:pt idx="492">
                  <c:v>356407.86800000002</c:v>
                </c:pt>
                <c:pt idx="493">
                  <c:v>359893.36900000001</c:v>
                </c:pt>
                <c:pt idx="494">
                  <c:v>333864.89500000002</c:v>
                </c:pt>
                <c:pt idx="495">
                  <c:v>317088.59600000002</c:v>
                </c:pt>
                <c:pt idx="496">
                  <c:v>323876.96999999997</c:v>
                </c:pt>
                <c:pt idx="497">
                  <c:v>324560.89299999998</c:v>
                </c:pt>
                <c:pt idx="498">
                  <c:v>344511.783</c:v>
                </c:pt>
                <c:pt idx="499">
                  <c:v>361410.86099999998</c:v>
                </c:pt>
                <c:pt idx="500">
                  <c:v>362889.38</c:v>
                </c:pt>
                <c:pt idx="501">
                  <c:v>356131.00199999998</c:v>
                </c:pt>
                <c:pt idx="502">
                  <c:v>338175.897</c:v>
                </c:pt>
                <c:pt idx="503">
                  <c:v>360202.65</c:v>
                </c:pt>
                <c:pt idx="504">
                  <c:v>356234.136</c:v>
                </c:pt>
                <c:pt idx="505">
                  <c:v>362073.90399999998</c:v>
                </c:pt>
                <c:pt idx="506">
                  <c:v>358825.42200000002</c:v>
                </c:pt>
                <c:pt idx="507">
                  <c:v>378300.20699999999</c:v>
                </c:pt>
                <c:pt idx="508">
                  <c:v>379543.94199999998</c:v>
                </c:pt>
                <c:pt idx="509">
                  <c:v>383391.125</c:v>
                </c:pt>
                <c:pt idx="510">
                  <c:v>406620.64500000002</c:v>
                </c:pt>
                <c:pt idx="511">
                  <c:v>411522.36900000001</c:v>
                </c:pt>
                <c:pt idx="512">
                  <c:v>431100.67</c:v>
                </c:pt>
                <c:pt idx="513">
                  <c:v>423029.00799999997</c:v>
                </c:pt>
                <c:pt idx="514">
                  <c:v>402947.08500000002</c:v>
                </c:pt>
                <c:pt idx="515">
                  <c:v>389522.23</c:v>
                </c:pt>
                <c:pt idx="516">
                  <c:v>382698.038</c:v>
                </c:pt>
                <c:pt idx="517">
                  <c:v>395502.47899999999</c:v>
                </c:pt>
                <c:pt idx="518">
                  <c:v>387628.50400000002</c:v>
                </c:pt>
                <c:pt idx="519">
                  <c:v>354679.685</c:v>
                </c:pt>
                <c:pt idx="520">
                  <c:v>342696.13299999997</c:v>
                </c:pt>
                <c:pt idx="521">
                  <c:v>318945.15899999999</c:v>
                </c:pt>
                <c:pt idx="522">
                  <c:v>314419.57199999999</c:v>
                </c:pt>
                <c:pt idx="523">
                  <c:v>361865.658</c:v>
                </c:pt>
                <c:pt idx="524">
                  <c:v>400051.75799999997</c:v>
                </c:pt>
                <c:pt idx="525">
                  <c:v>422286.92</c:v>
                </c:pt>
                <c:pt idx="526">
                  <c:v>435852.90299999999</c:v>
                </c:pt>
                <c:pt idx="527">
                  <c:v>430689.17700000003</c:v>
                </c:pt>
                <c:pt idx="528">
                  <c:v>424871.53499999997</c:v>
                </c:pt>
                <c:pt idx="529">
                  <c:v>395378.81099999999</c:v>
                </c:pt>
                <c:pt idx="530">
                  <c:v>394756.859</c:v>
                </c:pt>
                <c:pt idx="531">
                  <c:v>429683.58199999999</c:v>
                </c:pt>
                <c:pt idx="532">
                  <c:v>423250.64299999998</c:v>
                </c:pt>
                <c:pt idx="533">
                  <c:v>429836.64799999999</c:v>
                </c:pt>
                <c:pt idx="534">
                  <c:v>439133.359</c:v>
                </c:pt>
                <c:pt idx="535">
                  <c:v>426598.76799999998</c:v>
                </c:pt>
                <c:pt idx="536">
                  <c:v>387343.46100000001</c:v>
                </c:pt>
                <c:pt idx="537">
                  <c:v>372334.35700000002</c:v>
                </c:pt>
                <c:pt idx="538">
                  <c:v>393897.674</c:v>
                </c:pt>
                <c:pt idx="539">
                  <c:v>393318.20699999999</c:v>
                </c:pt>
                <c:pt idx="540">
                  <c:v>408822.12300000002</c:v>
                </c:pt>
                <c:pt idx="541">
                  <c:v>408275.21399999998</c:v>
                </c:pt>
                <c:pt idx="542">
                  <c:v>434334.49599999998</c:v>
                </c:pt>
                <c:pt idx="543">
                  <c:v>407493.08600000001</c:v>
                </c:pt>
                <c:pt idx="544">
                  <c:v>377806.39299999998</c:v>
                </c:pt>
                <c:pt idx="545">
                  <c:v>368180.65100000001</c:v>
                </c:pt>
                <c:pt idx="546">
                  <c:v>371065.47399999999</c:v>
                </c:pt>
                <c:pt idx="547">
                  <c:v>385048.34100000001</c:v>
                </c:pt>
                <c:pt idx="548">
                  <c:v>381607.49699999997</c:v>
                </c:pt>
                <c:pt idx="549">
                  <c:v>394467.09</c:v>
                </c:pt>
                <c:pt idx="550">
                  <c:v>373918.58399999997</c:v>
                </c:pt>
                <c:pt idx="551">
                  <c:v>383153.46</c:v>
                </c:pt>
                <c:pt idx="552">
                  <c:v>424010.79100000003</c:v>
                </c:pt>
                <c:pt idx="553">
                  <c:v>443701.93800000002</c:v>
                </c:pt>
                <c:pt idx="554">
                  <c:v>451464.83500000002</c:v>
                </c:pt>
                <c:pt idx="555">
                  <c:v>428741.261</c:v>
                </c:pt>
                <c:pt idx="556">
                  <c:v>404075.484</c:v>
                </c:pt>
                <c:pt idx="557">
                  <c:v>370596.93400000001</c:v>
                </c:pt>
                <c:pt idx="558">
                  <c:v>378789.11900000001</c:v>
                </c:pt>
                <c:pt idx="559">
                  <c:v>436793.326</c:v>
                </c:pt>
                <c:pt idx="560">
                  <c:v>462349.40899999999</c:v>
                </c:pt>
                <c:pt idx="561">
                  <c:v>479425.098</c:v>
                </c:pt>
                <c:pt idx="562">
                  <c:v>462174.91899999999</c:v>
                </c:pt>
                <c:pt idx="563">
                  <c:v>455773.05099999998</c:v>
                </c:pt>
                <c:pt idx="564">
                  <c:v>430829.66</c:v>
                </c:pt>
                <c:pt idx="565">
                  <c:v>412394.67700000003</c:v>
                </c:pt>
                <c:pt idx="566">
                  <c:v>417103.41499999998</c:v>
                </c:pt>
                <c:pt idx="567">
                  <c:v>416556.50099999999</c:v>
                </c:pt>
                <c:pt idx="568">
                  <c:v>415516.27600000001</c:v>
                </c:pt>
                <c:pt idx="569">
                  <c:v>423810.16</c:v>
                </c:pt>
                <c:pt idx="570">
                  <c:v>433152.88099999999</c:v>
                </c:pt>
                <c:pt idx="571">
                  <c:v>365345.984</c:v>
                </c:pt>
                <c:pt idx="572">
                  <c:v>364941.41700000002</c:v>
                </c:pt>
                <c:pt idx="573">
                  <c:v>380933.16800000001</c:v>
                </c:pt>
                <c:pt idx="574">
                  <c:v>367332.66700000002</c:v>
                </c:pt>
                <c:pt idx="575">
                  <c:v>370105.06599999999</c:v>
                </c:pt>
                <c:pt idx="576">
                  <c:v>353251.87199999997</c:v>
                </c:pt>
                <c:pt idx="577">
                  <c:v>344994.73499999999</c:v>
                </c:pt>
                <c:pt idx="578">
                  <c:v>322459.359</c:v>
                </c:pt>
                <c:pt idx="579">
                  <c:v>351102.47700000001</c:v>
                </c:pt>
                <c:pt idx="580">
                  <c:v>402431.37800000003</c:v>
                </c:pt>
                <c:pt idx="581">
                  <c:v>408343.35800000001</c:v>
                </c:pt>
                <c:pt idx="582">
                  <c:v>406436.03899999999</c:v>
                </c:pt>
                <c:pt idx="583">
                  <c:v>390449.83500000002</c:v>
                </c:pt>
                <c:pt idx="584">
                  <c:v>324931.59600000002</c:v>
                </c:pt>
                <c:pt idx="585">
                  <c:v>257099.223</c:v>
                </c:pt>
                <c:pt idx="586">
                  <c:v>231610.429</c:v>
                </c:pt>
                <c:pt idx="587">
                  <c:v>272794.717</c:v>
                </c:pt>
                <c:pt idx="588">
                  <c:v>340844.489</c:v>
                </c:pt>
                <c:pt idx="589">
                  <c:v>334177.69500000001</c:v>
                </c:pt>
                <c:pt idx="590">
                  <c:v>332702.59700000001</c:v>
                </c:pt>
                <c:pt idx="591">
                  <c:v>322818.44</c:v>
                </c:pt>
                <c:pt idx="592">
                  <c:v>290291.185</c:v>
                </c:pt>
                <c:pt idx="593">
                  <c:v>302557.48499999999</c:v>
                </c:pt>
                <c:pt idx="594">
                  <c:v>360529.53899999999</c:v>
                </c:pt>
                <c:pt idx="595">
                  <c:v>362433.41700000002</c:v>
                </c:pt>
                <c:pt idx="596">
                  <c:v>358393.728</c:v>
                </c:pt>
                <c:pt idx="597">
                  <c:v>351471.53700000001</c:v>
                </c:pt>
                <c:pt idx="598">
                  <c:v>345464.05499999999</c:v>
                </c:pt>
                <c:pt idx="599">
                  <c:v>321466.09899999999</c:v>
                </c:pt>
                <c:pt idx="600">
                  <c:v>318771.17800000001</c:v>
                </c:pt>
                <c:pt idx="601">
                  <c:v>366582.74599999998</c:v>
                </c:pt>
                <c:pt idx="602">
                  <c:v>379187.72399999999</c:v>
                </c:pt>
                <c:pt idx="603">
                  <c:v>379046.57</c:v>
                </c:pt>
                <c:pt idx="604">
                  <c:v>382979.20199999999</c:v>
                </c:pt>
                <c:pt idx="605">
                  <c:v>359604.53700000001</c:v>
                </c:pt>
                <c:pt idx="606">
                  <c:v>278164.375</c:v>
                </c:pt>
                <c:pt idx="607">
                  <c:v>248025.345</c:v>
                </c:pt>
                <c:pt idx="608">
                  <c:v>292688.125</c:v>
                </c:pt>
                <c:pt idx="609">
                  <c:v>291750.315</c:v>
                </c:pt>
                <c:pt idx="610">
                  <c:v>310349.57900000003</c:v>
                </c:pt>
                <c:pt idx="611">
                  <c:v>308470.22600000002</c:v>
                </c:pt>
                <c:pt idx="612">
                  <c:v>227786.34099999999</c:v>
                </c:pt>
                <c:pt idx="613">
                  <c:v>263543.89899999998</c:v>
                </c:pt>
                <c:pt idx="614">
                  <c:v>276490.35100000002</c:v>
                </c:pt>
                <c:pt idx="615">
                  <c:v>269614.41600000003</c:v>
                </c:pt>
                <c:pt idx="616">
                  <c:v>271625.03100000002</c:v>
                </c:pt>
                <c:pt idx="617">
                  <c:v>268717.62800000003</c:v>
                </c:pt>
                <c:pt idx="618">
                  <c:v>243615.87599999999</c:v>
                </c:pt>
                <c:pt idx="619">
                  <c:v>240464.05600000001</c:v>
                </c:pt>
                <c:pt idx="620">
                  <c:v>283404.63400000002</c:v>
                </c:pt>
                <c:pt idx="621">
                  <c:v>306864.11700000003</c:v>
                </c:pt>
                <c:pt idx="622">
                  <c:v>312409.74400000001</c:v>
                </c:pt>
                <c:pt idx="623">
                  <c:v>319285.10600000003</c:v>
                </c:pt>
                <c:pt idx="624">
                  <c:v>311348.90700000001</c:v>
                </c:pt>
                <c:pt idx="625">
                  <c:v>262815.48499999999</c:v>
                </c:pt>
                <c:pt idx="626">
                  <c:v>239668.101</c:v>
                </c:pt>
                <c:pt idx="627">
                  <c:v>293407.98700000002</c:v>
                </c:pt>
                <c:pt idx="628">
                  <c:v>301443.37099999998</c:v>
                </c:pt>
                <c:pt idx="629">
                  <c:v>303704.17</c:v>
                </c:pt>
                <c:pt idx="630">
                  <c:v>304899.96299999999</c:v>
                </c:pt>
                <c:pt idx="631">
                  <c:v>297559.592</c:v>
                </c:pt>
                <c:pt idx="632">
                  <c:v>281041.84499999997</c:v>
                </c:pt>
                <c:pt idx="633">
                  <c:v>288472.75900000002</c:v>
                </c:pt>
                <c:pt idx="634">
                  <c:v>323824.58500000002</c:v>
                </c:pt>
                <c:pt idx="635">
                  <c:v>342606.15700000001</c:v>
                </c:pt>
                <c:pt idx="636">
                  <c:v>343883.598</c:v>
                </c:pt>
                <c:pt idx="637">
                  <c:v>318433.04300000001</c:v>
                </c:pt>
                <c:pt idx="638">
                  <c:v>305289.36599999998</c:v>
                </c:pt>
                <c:pt idx="639">
                  <c:v>285650.89399999997</c:v>
                </c:pt>
                <c:pt idx="640">
                  <c:v>308621.57299999997</c:v>
                </c:pt>
                <c:pt idx="641">
                  <c:v>352984.81400000001</c:v>
                </c:pt>
                <c:pt idx="642">
                  <c:v>386514.66600000003</c:v>
                </c:pt>
                <c:pt idx="643">
                  <c:v>376189.40100000001</c:v>
                </c:pt>
                <c:pt idx="644">
                  <c:v>354862.74800000002</c:v>
                </c:pt>
                <c:pt idx="645">
                  <c:v>360334.38900000002</c:v>
                </c:pt>
                <c:pt idx="646">
                  <c:v>365406.96399999998</c:v>
                </c:pt>
                <c:pt idx="647">
                  <c:v>348285.27100000001</c:v>
                </c:pt>
                <c:pt idx="648">
                  <c:v>389713.39299999998</c:v>
                </c:pt>
                <c:pt idx="649">
                  <c:v>406339.46299999999</c:v>
                </c:pt>
                <c:pt idx="650">
                  <c:v>397152.28</c:v>
                </c:pt>
                <c:pt idx="651">
                  <c:v>368695.59100000001</c:v>
                </c:pt>
                <c:pt idx="652">
                  <c:v>371131.74300000002</c:v>
                </c:pt>
                <c:pt idx="653">
                  <c:v>325187.20400000003</c:v>
                </c:pt>
                <c:pt idx="654">
                  <c:v>291739.45600000001</c:v>
                </c:pt>
                <c:pt idx="655">
                  <c:v>317798.32</c:v>
                </c:pt>
                <c:pt idx="656">
                  <c:v>331263.728</c:v>
                </c:pt>
                <c:pt idx="657">
                  <c:v>322275.81800000003</c:v>
                </c:pt>
                <c:pt idx="658">
                  <c:v>348644.25699999998</c:v>
                </c:pt>
                <c:pt idx="659">
                  <c:v>368981.571</c:v>
                </c:pt>
                <c:pt idx="660">
                  <c:v>344984.61499999999</c:v>
                </c:pt>
                <c:pt idx="661">
                  <c:v>338253.353</c:v>
                </c:pt>
                <c:pt idx="662">
                  <c:v>368308.56</c:v>
                </c:pt>
                <c:pt idx="663">
                  <c:v>382094.41700000002</c:v>
                </c:pt>
                <c:pt idx="664">
                  <c:v>369466.95299999998</c:v>
                </c:pt>
                <c:pt idx="665">
                  <c:v>346092.15100000001</c:v>
                </c:pt>
                <c:pt idx="666">
                  <c:v>327414.01899999997</c:v>
                </c:pt>
                <c:pt idx="667">
                  <c:v>313402.43099999998</c:v>
                </c:pt>
                <c:pt idx="668">
                  <c:v>276984.19699999999</c:v>
                </c:pt>
                <c:pt idx="669">
                  <c:v>324504.84899999999</c:v>
                </c:pt>
                <c:pt idx="670">
                  <c:v>349546.359</c:v>
                </c:pt>
                <c:pt idx="671">
                  <c:v>346240.30499999999</c:v>
                </c:pt>
                <c:pt idx="672">
                  <c:v>369288.36599999998</c:v>
                </c:pt>
                <c:pt idx="673">
                  <c:v>353048.62300000002</c:v>
                </c:pt>
                <c:pt idx="674">
                  <c:v>359238.25599999999</c:v>
                </c:pt>
                <c:pt idx="675">
                  <c:v>344913.50599999999</c:v>
                </c:pt>
                <c:pt idx="676">
                  <c:v>345947.92800000001</c:v>
                </c:pt>
                <c:pt idx="677">
                  <c:v>396219.97899999999</c:v>
                </c:pt>
                <c:pt idx="678">
                  <c:v>416173.32299999997</c:v>
                </c:pt>
                <c:pt idx="679">
                  <c:v>397112.98499999999</c:v>
                </c:pt>
                <c:pt idx="680">
                  <c:v>388148.73100000003</c:v>
                </c:pt>
                <c:pt idx="681">
                  <c:v>351097.27299999999</c:v>
                </c:pt>
                <c:pt idx="682">
                  <c:v>359618.66</c:v>
                </c:pt>
                <c:pt idx="683">
                  <c:v>408648.13</c:v>
                </c:pt>
                <c:pt idx="684">
                  <c:v>419562.37900000002</c:v>
                </c:pt>
                <c:pt idx="685">
                  <c:v>390405.98100000003</c:v>
                </c:pt>
                <c:pt idx="686">
                  <c:v>387548.73800000001</c:v>
                </c:pt>
                <c:pt idx="687">
                  <c:v>398100.31800000003</c:v>
                </c:pt>
                <c:pt idx="688">
                  <c:v>394067.59600000002</c:v>
                </c:pt>
                <c:pt idx="689">
                  <c:v>391188.10800000001</c:v>
                </c:pt>
                <c:pt idx="690">
                  <c:v>425615.375</c:v>
                </c:pt>
                <c:pt idx="691">
                  <c:v>455176.875</c:v>
                </c:pt>
                <c:pt idx="692">
                  <c:v>453457.61</c:v>
                </c:pt>
                <c:pt idx="693">
                  <c:v>461570.674</c:v>
                </c:pt>
                <c:pt idx="694">
                  <c:v>452597.7</c:v>
                </c:pt>
                <c:pt idx="695">
                  <c:v>417282.005</c:v>
                </c:pt>
                <c:pt idx="696">
                  <c:v>407965.40299999999</c:v>
                </c:pt>
                <c:pt idx="697">
                  <c:v>413301.18400000001</c:v>
                </c:pt>
                <c:pt idx="698">
                  <c:v>406026.54700000002</c:v>
                </c:pt>
                <c:pt idx="699">
                  <c:v>398842.72</c:v>
                </c:pt>
                <c:pt idx="700">
                  <c:v>412453.72</c:v>
                </c:pt>
                <c:pt idx="701">
                  <c:v>414938.28700000001</c:v>
                </c:pt>
                <c:pt idx="702">
                  <c:v>376159.34499999997</c:v>
                </c:pt>
                <c:pt idx="703">
                  <c:v>381275.54800000001</c:v>
                </c:pt>
                <c:pt idx="704">
                  <c:v>441334.04399999999</c:v>
                </c:pt>
                <c:pt idx="705">
                  <c:v>453931.64799999999</c:v>
                </c:pt>
                <c:pt idx="706">
                  <c:v>434911.82699999999</c:v>
                </c:pt>
                <c:pt idx="707">
                  <c:v>421335.55699999997</c:v>
                </c:pt>
                <c:pt idx="708">
                  <c:v>429653.84100000001</c:v>
                </c:pt>
                <c:pt idx="709">
                  <c:v>404447.65700000001</c:v>
                </c:pt>
                <c:pt idx="710">
                  <c:v>391921.43599999999</c:v>
                </c:pt>
                <c:pt idx="711">
                  <c:v>401874.09600000002</c:v>
                </c:pt>
                <c:pt idx="712">
                  <c:v>380755.03700000001</c:v>
                </c:pt>
                <c:pt idx="713">
                  <c:v>374517.08399999997</c:v>
                </c:pt>
                <c:pt idx="714">
                  <c:v>379646.179</c:v>
                </c:pt>
                <c:pt idx="715">
                  <c:v>377898.12800000003</c:v>
                </c:pt>
                <c:pt idx="716">
                  <c:v>355079.804</c:v>
                </c:pt>
                <c:pt idx="717">
                  <c:v>324333.15500000003</c:v>
                </c:pt>
                <c:pt idx="718">
                  <c:v>366173.28399999999</c:v>
                </c:pt>
                <c:pt idx="719">
                  <c:v>368938.28600000002</c:v>
                </c:pt>
                <c:pt idx="720">
                  <c:v>380695.217</c:v>
                </c:pt>
                <c:pt idx="721">
                  <c:v>395588.00199999998</c:v>
                </c:pt>
                <c:pt idx="722">
                  <c:v>382509.42</c:v>
                </c:pt>
                <c:pt idx="723">
                  <c:v>354830.17200000002</c:v>
                </c:pt>
                <c:pt idx="724">
                  <c:v>357323.23700000002</c:v>
                </c:pt>
                <c:pt idx="725">
                  <c:v>380624.734</c:v>
                </c:pt>
                <c:pt idx="726">
                  <c:v>393110.06300000002</c:v>
                </c:pt>
                <c:pt idx="727">
                  <c:v>415481.22</c:v>
                </c:pt>
                <c:pt idx="728">
                  <c:v>404472.75</c:v>
                </c:pt>
                <c:pt idx="729">
                  <c:v>372210.79</c:v>
                </c:pt>
                <c:pt idx="730">
                  <c:v>357789.75</c:v>
                </c:pt>
                <c:pt idx="731">
                  <c:v>315918.99099999998</c:v>
                </c:pt>
                <c:pt idx="732">
                  <c:v>386397.33299999998</c:v>
                </c:pt>
                <c:pt idx="733">
                  <c:v>385279.49800000002</c:v>
                </c:pt>
                <c:pt idx="734">
                  <c:v>400315.24300000002</c:v>
                </c:pt>
                <c:pt idx="735">
                  <c:v>403848.16600000003</c:v>
                </c:pt>
                <c:pt idx="736">
                  <c:v>396016.32900000003</c:v>
                </c:pt>
                <c:pt idx="737">
                  <c:v>373402.201</c:v>
                </c:pt>
                <c:pt idx="738">
                  <c:v>306369.484</c:v>
                </c:pt>
                <c:pt idx="739">
                  <c:v>277021.70299999998</c:v>
                </c:pt>
                <c:pt idx="740">
                  <c:v>311172.74099999998</c:v>
                </c:pt>
                <c:pt idx="741">
                  <c:v>319262.337</c:v>
                </c:pt>
                <c:pt idx="742">
                  <c:v>319916.04700000002</c:v>
                </c:pt>
                <c:pt idx="743">
                  <c:v>320748.74200000003</c:v>
                </c:pt>
                <c:pt idx="744">
                  <c:v>292895.47600000002</c:v>
                </c:pt>
                <c:pt idx="745">
                  <c:v>292113.77100000001</c:v>
                </c:pt>
                <c:pt idx="746">
                  <c:v>335247.93199999997</c:v>
                </c:pt>
                <c:pt idx="747">
                  <c:v>340326.37</c:v>
                </c:pt>
                <c:pt idx="748">
                  <c:v>306021.054</c:v>
                </c:pt>
                <c:pt idx="749">
                  <c:v>284701.04200000002</c:v>
                </c:pt>
                <c:pt idx="750">
                  <c:v>272187.92700000003</c:v>
                </c:pt>
                <c:pt idx="751">
                  <c:v>267464.44300000003</c:v>
                </c:pt>
                <c:pt idx="752">
                  <c:v>265170.60399999999</c:v>
                </c:pt>
                <c:pt idx="753">
                  <c:v>311839.071</c:v>
                </c:pt>
                <c:pt idx="754">
                  <c:v>314833.20199999999</c:v>
                </c:pt>
                <c:pt idx="755">
                  <c:v>305358.935</c:v>
                </c:pt>
                <c:pt idx="756">
                  <c:v>306840.53200000001</c:v>
                </c:pt>
                <c:pt idx="757">
                  <c:v>308471.66600000003</c:v>
                </c:pt>
                <c:pt idx="758">
                  <c:v>249755.56899999999</c:v>
                </c:pt>
                <c:pt idx="759">
                  <c:v>243830.359</c:v>
                </c:pt>
                <c:pt idx="760">
                  <c:v>276793.63699999999</c:v>
                </c:pt>
                <c:pt idx="761">
                  <c:v>283973.598</c:v>
                </c:pt>
                <c:pt idx="762">
                  <c:v>284262.49900000001</c:v>
                </c:pt>
                <c:pt idx="763">
                  <c:v>273095.57199999999</c:v>
                </c:pt>
                <c:pt idx="764">
                  <c:v>269729.69099999999</c:v>
                </c:pt>
                <c:pt idx="765">
                  <c:v>289488.59899999999</c:v>
                </c:pt>
                <c:pt idx="766">
                  <c:v>298471.20400000003</c:v>
                </c:pt>
                <c:pt idx="767">
                  <c:v>299888.609</c:v>
                </c:pt>
                <c:pt idx="768">
                  <c:v>294484.315</c:v>
                </c:pt>
                <c:pt idx="769">
                  <c:v>235460.33900000001</c:v>
                </c:pt>
                <c:pt idx="770">
                  <c:v>218868.45699999999</c:v>
                </c:pt>
                <c:pt idx="771">
                  <c:v>250693.06700000001</c:v>
                </c:pt>
                <c:pt idx="772">
                  <c:v>244814.86799999999</c:v>
                </c:pt>
                <c:pt idx="773">
                  <c:v>242578.60399999999</c:v>
                </c:pt>
                <c:pt idx="774">
                  <c:v>233992.17800000001</c:v>
                </c:pt>
                <c:pt idx="775">
                  <c:v>244874.61300000001</c:v>
                </c:pt>
                <c:pt idx="776">
                  <c:v>238679.48300000001</c:v>
                </c:pt>
                <c:pt idx="777">
                  <c:v>224601.193</c:v>
                </c:pt>
                <c:pt idx="778">
                  <c:v>271189.06300000002</c:v>
                </c:pt>
                <c:pt idx="779">
                  <c:v>280937.21999999997</c:v>
                </c:pt>
                <c:pt idx="780">
                  <c:v>282833.09299999999</c:v>
                </c:pt>
                <c:pt idx="781">
                  <c:v>272281.76299999998</c:v>
                </c:pt>
                <c:pt idx="782">
                  <c:v>244499.93799999999</c:v>
                </c:pt>
                <c:pt idx="783">
                  <c:v>234857.139</c:v>
                </c:pt>
                <c:pt idx="784">
                  <c:v>251231.45</c:v>
                </c:pt>
                <c:pt idx="785">
                  <c:v>280395.84600000002</c:v>
                </c:pt>
                <c:pt idx="786">
                  <c:v>256214.44</c:v>
                </c:pt>
                <c:pt idx="787">
                  <c:v>259118.65299999999</c:v>
                </c:pt>
                <c:pt idx="788">
                  <c:v>281388.36300000001</c:v>
                </c:pt>
                <c:pt idx="789">
                  <c:v>300054.14</c:v>
                </c:pt>
                <c:pt idx="790">
                  <c:v>278910.348</c:v>
                </c:pt>
                <c:pt idx="791">
                  <c:v>273215.13799999998</c:v>
                </c:pt>
                <c:pt idx="792">
                  <c:v>295076.09299999999</c:v>
                </c:pt>
                <c:pt idx="793">
                  <c:v>296982.30200000003</c:v>
                </c:pt>
                <c:pt idx="794">
                  <c:v>277441.59999999998</c:v>
                </c:pt>
                <c:pt idx="795">
                  <c:v>263335.52100000001</c:v>
                </c:pt>
                <c:pt idx="796">
                  <c:v>259921.76</c:v>
                </c:pt>
                <c:pt idx="797">
                  <c:v>217215.03599999999</c:v>
                </c:pt>
                <c:pt idx="798">
                  <c:v>237100.101</c:v>
                </c:pt>
                <c:pt idx="799">
                  <c:v>290572.71799999999</c:v>
                </c:pt>
                <c:pt idx="800">
                  <c:v>280664.79700000002</c:v>
                </c:pt>
                <c:pt idx="801">
                  <c:v>285199.14</c:v>
                </c:pt>
                <c:pt idx="802">
                  <c:v>313143.52</c:v>
                </c:pt>
                <c:pt idx="803">
                  <c:v>326048.66700000002</c:v>
                </c:pt>
                <c:pt idx="804">
                  <c:v>322133.04499999998</c:v>
                </c:pt>
                <c:pt idx="805">
                  <c:v>320474.16100000002</c:v>
                </c:pt>
                <c:pt idx="806">
                  <c:v>344906.55099999998</c:v>
                </c:pt>
                <c:pt idx="807">
                  <c:v>321277.90700000001</c:v>
                </c:pt>
                <c:pt idx="808">
                  <c:v>299925.70600000001</c:v>
                </c:pt>
                <c:pt idx="809">
                  <c:v>310811.86200000002</c:v>
                </c:pt>
                <c:pt idx="810">
                  <c:v>337895.26699999999</c:v>
                </c:pt>
                <c:pt idx="811">
                  <c:v>334664.59399999998</c:v>
                </c:pt>
                <c:pt idx="812">
                  <c:v>311053.16800000001</c:v>
                </c:pt>
                <c:pt idx="813">
                  <c:v>353157.40899999999</c:v>
                </c:pt>
                <c:pt idx="814">
                  <c:v>382569.511</c:v>
                </c:pt>
                <c:pt idx="815">
                  <c:v>401807.94199999998</c:v>
                </c:pt>
                <c:pt idx="816">
                  <c:v>386443.326</c:v>
                </c:pt>
                <c:pt idx="817">
                  <c:v>356833.04800000001</c:v>
                </c:pt>
                <c:pt idx="818">
                  <c:v>317029.39799999999</c:v>
                </c:pt>
                <c:pt idx="819">
                  <c:v>340487.50099999999</c:v>
                </c:pt>
                <c:pt idx="820">
                  <c:v>345259.69199999998</c:v>
                </c:pt>
                <c:pt idx="821">
                  <c:v>312688.34600000002</c:v>
                </c:pt>
                <c:pt idx="822">
                  <c:v>345783.408</c:v>
                </c:pt>
                <c:pt idx="823">
                  <c:v>375052.26199999999</c:v>
                </c:pt>
                <c:pt idx="824">
                  <c:v>390926.60399999999</c:v>
                </c:pt>
                <c:pt idx="825">
                  <c:v>357437.90100000001</c:v>
                </c:pt>
                <c:pt idx="826">
                  <c:v>356529.15</c:v>
                </c:pt>
                <c:pt idx="827">
                  <c:v>382978.44</c:v>
                </c:pt>
                <c:pt idx="828">
                  <c:v>388853.94799999997</c:v>
                </c:pt>
                <c:pt idx="829">
                  <c:v>373851.34600000002</c:v>
                </c:pt>
                <c:pt idx="830">
                  <c:v>388008.85</c:v>
                </c:pt>
                <c:pt idx="831">
                  <c:v>387394.50799999997</c:v>
                </c:pt>
                <c:pt idx="832">
                  <c:v>371572.34399999998</c:v>
                </c:pt>
                <c:pt idx="833">
                  <c:v>343236.73800000001</c:v>
                </c:pt>
                <c:pt idx="834">
                  <c:v>338172.32299999997</c:v>
                </c:pt>
                <c:pt idx="835">
                  <c:v>334561.60800000001</c:v>
                </c:pt>
                <c:pt idx="836">
                  <c:v>368325.391</c:v>
                </c:pt>
                <c:pt idx="837">
                  <c:v>366768.76400000002</c:v>
                </c:pt>
                <c:pt idx="838">
                  <c:v>358739.32799999998</c:v>
                </c:pt>
                <c:pt idx="839">
                  <c:v>343018.71500000003</c:v>
                </c:pt>
                <c:pt idx="840">
                  <c:v>349255.74400000001</c:v>
                </c:pt>
                <c:pt idx="841">
                  <c:v>380417.54399999999</c:v>
                </c:pt>
                <c:pt idx="842">
                  <c:v>404174.00400000002</c:v>
                </c:pt>
                <c:pt idx="843">
                  <c:v>398923.41499999998</c:v>
                </c:pt>
                <c:pt idx="844">
                  <c:v>360760.62099999998</c:v>
                </c:pt>
                <c:pt idx="845">
                  <c:v>320732.99200000003</c:v>
                </c:pt>
                <c:pt idx="846">
                  <c:v>305950.299</c:v>
                </c:pt>
                <c:pt idx="847">
                  <c:v>343355.81</c:v>
                </c:pt>
                <c:pt idx="848">
                  <c:v>400868.75199999998</c:v>
                </c:pt>
                <c:pt idx="849">
                  <c:v>395980.70899999997</c:v>
                </c:pt>
                <c:pt idx="850">
                  <c:v>388383.33100000001</c:v>
                </c:pt>
                <c:pt idx="851">
                  <c:v>410643.77799999999</c:v>
                </c:pt>
                <c:pt idx="852">
                  <c:v>380604.70799999998</c:v>
                </c:pt>
                <c:pt idx="853">
                  <c:v>323248.42300000001</c:v>
                </c:pt>
                <c:pt idx="854">
                  <c:v>318689.31300000002</c:v>
                </c:pt>
                <c:pt idx="855">
                  <c:v>364550.14600000001</c:v>
                </c:pt>
                <c:pt idx="856">
                  <c:v>369552.2</c:v>
                </c:pt>
                <c:pt idx="857">
                  <c:v>380030.41800000001</c:v>
                </c:pt>
                <c:pt idx="858">
                  <c:v>386458.33600000001</c:v>
                </c:pt>
                <c:pt idx="859">
                  <c:v>395942.80699999997</c:v>
                </c:pt>
                <c:pt idx="860">
                  <c:v>374296.05300000001</c:v>
                </c:pt>
                <c:pt idx="861">
                  <c:v>334188.49699999997</c:v>
                </c:pt>
                <c:pt idx="862">
                  <c:v>353241.09600000002</c:v>
                </c:pt>
                <c:pt idx="863">
                  <c:v>357560.57400000002</c:v>
                </c:pt>
                <c:pt idx="864">
                  <c:v>346930.973</c:v>
                </c:pt>
                <c:pt idx="865">
                  <c:v>332617.98100000003</c:v>
                </c:pt>
                <c:pt idx="866">
                  <c:v>292076.76899999997</c:v>
                </c:pt>
                <c:pt idx="867">
                  <c:v>254087.087</c:v>
                </c:pt>
                <c:pt idx="868">
                  <c:v>261457.89499999999</c:v>
                </c:pt>
                <c:pt idx="869">
                  <c:v>323382.15100000001</c:v>
                </c:pt>
                <c:pt idx="870">
                  <c:v>330606.73100000003</c:v>
                </c:pt>
                <c:pt idx="871">
                  <c:v>343997.929</c:v>
                </c:pt>
                <c:pt idx="872">
                  <c:v>332119.06</c:v>
                </c:pt>
                <c:pt idx="873">
                  <c:v>325822.36800000002</c:v>
                </c:pt>
                <c:pt idx="874">
                  <c:v>288214.005</c:v>
                </c:pt>
                <c:pt idx="875">
                  <c:v>268913.65299999999</c:v>
                </c:pt>
                <c:pt idx="876">
                  <c:v>318152.61599999998</c:v>
                </c:pt>
                <c:pt idx="877">
                  <c:v>324541.10800000001</c:v>
                </c:pt>
                <c:pt idx="878">
                  <c:v>332636.66399999999</c:v>
                </c:pt>
                <c:pt idx="879">
                  <c:v>332168.82299999997</c:v>
                </c:pt>
                <c:pt idx="880">
                  <c:v>343437.17300000001</c:v>
                </c:pt>
                <c:pt idx="881">
                  <c:v>323889.886</c:v>
                </c:pt>
                <c:pt idx="882">
                  <c:v>322443.15700000001</c:v>
                </c:pt>
                <c:pt idx="883">
                  <c:v>352423.22499999998</c:v>
                </c:pt>
                <c:pt idx="884">
                  <c:v>346575.56599999999</c:v>
                </c:pt>
                <c:pt idx="885">
                  <c:v>336739.14899999998</c:v>
                </c:pt>
                <c:pt idx="886">
                  <c:v>341853.674</c:v>
                </c:pt>
                <c:pt idx="887">
                  <c:v>359201.19</c:v>
                </c:pt>
                <c:pt idx="888">
                  <c:v>312340.21899999998</c:v>
                </c:pt>
                <c:pt idx="889">
                  <c:v>309957.84700000001</c:v>
                </c:pt>
                <c:pt idx="890">
                  <c:v>325232.03999999998</c:v>
                </c:pt>
                <c:pt idx="891">
                  <c:v>361014.679</c:v>
                </c:pt>
                <c:pt idx="892">
                  <c:v>351148.826</c:v>
                </c:pt>
                <c:pt idx="893">
                  <c:v>352023.39799999999</c:v>
                </c:pt>
                <c:pt idx="894">
                  <c:v>331825.70799999998</c:v>
                </c:pt>
                <c:pt idx="895">
                  <c:v>251560.58799999999</c:v>
                </c:pt>
                <c:pt idx="896">
                  <c:v>241834.13699999999</c:v>
                </c:pt>
                <c:pt idx="897">
                  <c:v>282368.91499999998</c:v>
                </c:pt>
                <c:pt idx="898">
                  <c:v>299165.85800000001</c:v>
                </c:pt>
                <c:pt idx="899">
                  <c:v>308088.32900000003</c:v>
                </c:pt>
                <c:pt idx="900">
                  <c:v>323523.984</c:v>
                </c:pt>
                <c:pt idx="901">
                  <c:v>313662.51</c:v>
                </c:pt>
                <c:pt idx="902">
                  <c:v>253541.99400000001</c:v>
                </c:pt>
                <c:pt idx="903">
                  <c:v>251299.139</c:v>
                </c:pt>
                <c:pt idx="904">
                  <c:v>276042.45500000002</c:v>
                </c:pt>
                <c:pt idx="905">
                  <c:v>280170.31099999999</c:v>
                </c:pt>
                <c:pt idx="906">
                  <c:v>245235.397</c:v>
                </c:pt>
                <c:pt idx="907">
                  <c:v>229857.03599999999</c:v>
                </c:pt>
                <c:pt idx="908">
                  <c:v>249319.75099999999</c:v>
                </c:pt>
                <c:pt idx="909">
                  <c:v>229220.43299999999</c:v>
                </c:pt>
                <c:pt idx="910">
                  <c:v>221185.59099999999</c:v>
                </c:pt>
                <c:pt idx="911">
                  <c:v>251251.73800000001</c:v>
                </c:pt>
                <c:pt idx="912">
                  <c:v>280705.826</c:v>
                </c:pt>
                <c:pt idx="913">
                  <c:v>284156.321</c:v>
                </c:pt>
                <c:pt idx="914">
                  <c:v>303311.06800000003</c:v>
                </c:pt>
                <c:pt idx="915">
                  <c:v>287942.91899999999</c:v>
                </c:pt>
                <c:pt idx="916">
                  <c:v>235525.52799999999</c:v>
                </c:pt>
                <c:pt idx="917">
                  <c:v>214245.679</c:v>
                </c:pt>
              </c:numCache>
            </c:numRef>
          </c:yVal>
          <c:smooth val="0"/>
        </c:ser>
        <c:dLbls>
          <c:showLegendKey val="0"/>
          <c:showVal val="0"/>
          <c:showCatName val="0"/>
          <c:showSerName val="0"/>
          <c:showPercent val="0"/>
          <c:showBubbleSize val="0"/>
        </c:dLbls>
        <c:axId val="482037320"/>
        <c:axId val="482039280"/>
      </c:scatterChart>
      <c:valAx>
        <c:axId val="4820373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Temperature</a:t>
                </a:r>
                <a:r>
                  <a:rPr lang="en-US" baseline="0"/>
                  <a:t> (deg C)</a:t>
                </a:r>
                <a:endParaRPr 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2039280"/>
        <c:crosses val="autoZero"/>
        <c:crossBetween val="midCat"/>
      </c:valAx>
      <c:valAx>
        <c:axId val="482039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CO2 (tons/day)</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203732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Indiana NOx vs. Temperature Summers 2007-2012</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NOx</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rgbClr val="C00000"/>
                </a:solidFill>
                <a:prstDash val="sysDot"/>
              </a:ln>
              <a:effectLst/>
            </c:spPr>
            <c:trendlineType val="poly"/>
            <c:order val="2"/>
            <c:dispRSqr val="1"/>
            <c:dispEq val="1"/>
            <c:trendlineLbl>
              <c:layout>
                <c:manualLayout>
                  <c:x val="-0.35311701662292211"/>
                  <c:y val="-3.4811898512685915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Sheet1!$I$2:$I$920</c:f>
              <c:numCache>
                <c:formatCode>General</c:formatCode>
                <c:ptCount val="919"/>
                <c:pt idx="0">
                  <c:v>21.598400000000002</c:v>
                </c:pt>
                <c:pt idx="1">
                  <c:v>21.0183</c:v>
                </c:pt>
                <c:pt idx="2">
                  <c:v>16.653700000000001</c:v>
                </c:pt>
                <c:pt idx="3">
                  <c:v>17.9635</c:v>
                </c:pt>
                <c:pt idx="4">
                  <c:v>19.745000000000001</c:v>
                </c:pt>
                <c:pt idx="5">
                  <c:v>14.911</c:v>
                </c:pt>
                <c:pt idx="6">
                  <c:v>14.3916</c:v>
                </c:pt>
                <c:pt idx="7">
                  <c:v>20.830200000000001</c:v>
                </c:pt>
                <c:pt idx="8">
                  <c:v>22.276599999999998</c:v>
                </c:pt>
                <c:pt idx="9">
                  <c:v>22.293600000000001</c:v>
                </c:pt>
                <c:pt idx="10">
                  <c:v>22.517499999999998</c:v>
                </c:pt>
                <c:pt idx="11">
                  <c:v>19.215299999999999</c:v>
                </c:pt>
                <c:pt idx="12">
                  <c:v>14.423500000000001</c:v>
                </c:pt>
                <c:pt idx="13">
                  <c:v>16.805599999999998</c:v>
                </c:pt>
                <c:pt idx="14">
                  <c:v>21.7606</c:v>
                </c:pt>
                <c:pt idx="15">
                  <c:v>15.7407</c:v>
                </c:pt>
                <c:pt idx="16">
                  <c:v>10.9413</c:v>
                </c:pt>
                <c:pt idx="17">
                  <c:v>11.593400000000001</c:v>
                </c:pt>
                <c:pt idx="18">
                  <c:v>14.350899999999999</c:v>
                </c:pt>
                <c:pt idx="19">
                  <c:v>18.0672</c:v>
                </c:pt>
                <c:pt idx="20">
                  <c:v>19.8215</c:v>
                </c:pt>
                <c:pt idx="21">
                  <c:v>20.511600000000001</c:v>
                </c:pt>
                <c:pt idx="22">
                  <c:v>21.403300000000002</c:v>
                </c:pt>
                <c:pt idx="23">
                  <c:v>21.571999999999999</c:v>
                </c:pt>
                <c:pt idx="24">
                  <c:v>22.3629</c:v>
                </c:pt>
                <c:pt idx="25">
                  <c:v>22.049299999999999</c:v>
                </c:pt>
                <c:pt idx="26">
                  <c:v>21.3813</c:v>
                </c:pt>
                <c:pt idx="27">
                  <c:v>22.789400000000001</c:v>
                </c:pt>
                <c:pt idx="28">
                  <c:v>23.544899999999998</c:v>
                </c:pt>
                <c:pt idx="29">
                  <c:v>23.3431</c:v>
                </c:pt>
                <c:pt idx="30">
                  <c:v>22.21</c:v>
                </c:pt>
                <c:pt idx="31">
                  <c:v>23.762799999999999</c:v>
                </c:pt>
                <c:pt idx="32">
                  <c:v>24.331399999999999</c:v>
                </c:pt>
                <c:pt idx="33">
                  <c:v>22.575199999999999</c:v>
                </c:pt>
                <c:pt idx="34">
                  <c:v>19.056999999999999</c:v>
                </c:pt>
                <c:pt idx="35">
                  <c:v>17.9434</c:v>
                </c:pt>
                <c:pt idx="36">
                  <c:v>18.415900000000001</c:v>
                </c:pt>
                <c:pt idx="37">
                  <c:v>23.987300000000001</c:v>
                </c:pt>
                <c:pt idx="38">
                  <c:v>24.628</c:v>
                </c:pt>
                <c:pt idx="39">
                  <c:v>19.1235</c:v>
                </c:pt>
                <c:pt idx="40">
                  <c:v>20.562000000000001</c:v>
                </c:pt>
                <c:pt idx="41">
                  <c:v>22.025500000000001</c:v>
                </c:pt>
                <c:pt idx="42">
                  <c:v>21.890799999999999</c:v>
                </c:pt>
                <c:pt idx="43">
                  <c:v>23.018599999999999</c:v>
                </c:pt>
                <c:pt idx="44">
                  <c:v>24.505600000000001</c:v>
                </c:pt>
                <c:pt idx="45">
                  <c:v>22.916699999999999</c:v>
                </c:pt>
                <c:pt idx="46">
                  <c:v>23.837199999999999</c:v>
                </c:pt>
                <c:pt idx="47">
                  <c:v>25.729500000000002</c:v>
                </c:pt>
                <c:pt idx="48">
                  <c:v>25.354199999999999</c:v>
                </c:pt>
                <c:pt idx="49">
                  <c:v>24.014199999999999</c:v>
                </c:pt>
                <c:pt idx="50">
                  <c:v>20.497299999999999</c:v>
                </c:pt>
                <c:pt idx="51">
                  <c:v>23.843900000000001</c:v>
                </c:pt>
                <c:pt idx="52">
                  <c:v>23.933700000000002</c:v>
                </c:pt>
                <c:pt idx="53">
                  <c:v>21.94</c:v>
                </c:pt>
                <c:pt idx="54">
                  <c:v>23.911200000000001</c:v>
                </c:pt>
                <c:pt idx="55">
                  <c:v>24.7118</c:v>
                </c:pt>
                <c:pt idx="56">
                  <c:v>25.962499999999999</c:v>
                </c:pt>
                <c:pt idx="57">
                  <c:v>25.9268</c:v>
                </c:pt>
                <c:pt idx="58">
                  <c:v>25.442699999999999</c:v>
                </c:pt>
                <c:pt idx="59">
                  <c:v>22.864899999999999</c:v>
                </c:pt>
                <c:pt idx="60">
                  <c:v>20.819199999999999</c:v>
                </c:pt>
                <c:pt idx="61">
                  <c:v>20.7485</c:v>
                </c:pt>
                <c:pt idx="62">
                  <c:v>19.201000000000001</c:v>
                </c:pt>
                <c:pt idx="63">
                  <c:v>20.515599999999999</c:v>
                </c:pt>
                <c:pt idx="64">
                  <c:v>23.545400000000001</c:v>
                </c:pt>
                <c:pt idx="65">
                  <c:v>26.0443</c:v>
                </c:pt>
                <c:pt idx="66">
                  <c:v>25.132000000000001</c:v>
                </c:pt>
                <c:pt idx="67">
                  <c:v>25.4253</c:v>
                </c:pt>
                <c:pt idx="68">
                  <c:v>26.312799999999999</c:v>
                </c:pt>
                <c:pt idx="69">
                  <c:v>27.060199999999998</c:v>
                </c:pt>
                <c:pt idx="70">
                  <c:v>26.861499999999999</c:v>
                </c:pt>
                <c:pt idx="71">
                  <c:v>22.2621</c:v>
                </c:pt>
                <c:pt idx="72">
                  <c:v>20.8642</c:v>
                </c:pt>
                <c:pt idx="73">
                  <c:v>21.7529</c:v>
                </c:pt>
                <c:pt idx="74">
                  <c:v>22.763200000000001</c:v>
                </c:pt>
                <c:pt idx="75">
                  <c:v>24.372399999999999</c:v>
                </c:pt>
                <c:pt idx="76">
                  <c:v>23.708300000000001</c:v>
                </c:pt>
                <c:pt idx="77">
                  <c:v>23.847999999999999</c:v>
                </c:pt>
                <c:pt idx="78">
                  <c:v>25.771699999999999</c:v>
                </c:pt>
                <c:pt idx="79">
                  <c:v>25.846800000000002</c:v>
                </c:pt>
                <c:pt idx="80">
                  <c:v>18.9312</c:v>
                </c:pt>
                <c:pt idx="81">
                  <c:v>18.191500000000001</c:v>
                </c:pt>
                <c:pt idx="82">
                  <c:v>20.136600000000001</c:v>
                </c:pt>
                <c:pt idx="83">
                  <c:v>21.489899999999999</c:v>
                </c:pt>
                <c:pt idx="84">
                  <c:v>21.317699999999999</c:v>
                </c:pt>
                <c:pt idx="85">
                  <c:v>21.668399999999998</c:v>
                </c:pt>
                <c:pt idx="86">
                  <c:v>23.859400000000001</c:v>
                </c:pt>
                <c:pt idx="87">
                  <c:v>25.337700000000002</c:v>
                </c:pt>
                <c:pt idx="88">
                  <c:v>25.438600000000001</c:v>
                </c:pt>
                <c:pt idx="89">
                  <c:v>25.285499999999999</c:v>
                </c:pt>
                <c:pt idx="90">
                  <c:v>25.144600000000001</c:v>
                </c:pt>
                <c:pt idx="91">
                  <c:v>25.2424</c:v>
                </c:pt>
                <c:pt idx="92">
                  <c:v>26.587299999999999</c:v>
                </c:pt>
                <c:pt idx="93">
                  <c:v>28.285299999999999</c:v>
                </c:pt>
                <c:pt idx="94">
                  <c:v>28.4633</c:v>
                </c:pt>
                <c:pt idx="95">
                  <c:v>26.635000000000002</c:v>
                </c:pt>
                <c:pt idx="96">
                  <c:v>29.850300000000001</c:v>
                </c:pt>
                <c:pt idx="97">
                  <c:v>28.771599999999999</c:v>
                </c:pt>
                <c:pt idx="98">
                  <c:v>30.968</c:v>
                </c:pt>
                <c:pt idx="99">
                  <c:v>31.233899999999998</c:v>
                </c:pt>
                <c:pt idx="100">
                  <c:v>31.3809</c:v>
                </c:pt>
                <c:pt idx="101">
                  <c:v>28.4588</c:v>
                </c:pt>
                <c:pt idx="102">
                  <c:v>27.123799999999999</c:v>
                </c:pt>
                <c:pt idx="103">
                  <c:v>29.3445</c:v>
                </c:pt>
                <c:pt idx="104">
                  <c:v>28.295100000000001</c:v>
                </c:pt>
                <c:pt idx="105">
                  <c:v>25.571300000000001</c:v>
                </c:pt>
                <c:pt idx="106">
                  <c:v>30.631499999999999</c:v>
                </c:pt>
                <c:pt idx="107">
                  <c:v>31.717300000000002</c:v>
                </c:pt>
                <c:pt idx="108">
                  <c:v>26.410699999999999</c:v>
                </c:pt>
                <c:pt idx="109">
                  <c:v>23.376100000000001</c:v>
                </c:pt>
                <c:pt idx="110">
                  <c:v>28.075299999999999</c:v>
                </c:pt>
                <c:pt idx="111">
                  <c:v>27.796399999999998</c:v>
                </c:pt>
                <c:pt idx="112">
                  <c:v>27.735800000000001</c:v>
                </c:pt>
                <c:pt idx="113">
                  <c:v>28.7316</c:v>
                </c:pt>
                <c:pt idx="114">
                  <c:v>28.957000000000001</c:v>
                </c:pt>
                <c:pt idx="115">
                  <c:v>29.065000000000001</c:v>
                </c:pt>
                <c:pt idx="116">
                  <c:v>23.730899999999998</c:v>
                </c:pt>
                <c:pt idx="117">
                  <c:v>22.0517</c:v>
                </c:pt>
                <c:pt idx="118">
                  <c:v>21.9617</c:v>
                </c:pt>
                <c:pt idx="119">
                  <c:v>25.3964</c:v>
                </c:pt>
                <c:pt idx="120">
                  <c:v>27.7164</c:v>
                </c:pt>
                <c:pt idx="121">
                  <c:v>24.3</c:v>
                </c:pt>
                <c:pt idx="122">
                  <c:v>19.8916</c:v>
                </c:pt>
                <c:pt idx="123">
                  <c:v>19.4148</c:v>
                </c:pt>
                <c:pt idx="124">
                  <c:v>22.282</c:v>
                </c:pt>
                <c:pt idx="125">
                  <c:v>26.2578</c:v>
                </c:pt>
                <c:pt idx="126">
                  <c:v>27.423100000000002</c:v>
                </c:pt>
                <c:pt idx="127">
                  <c:v>27.548400000000001</c:v>
                </c:pt>
                <c:pt idx="128">
                  <c:v>26.833600000000001</c:v>
                </c:pt>
                <c:pt idx="129">
                  <c:v>26.220099999999999</c:v>
                </c:pt>
                <c:pt idx="130">
                  <c:v>25.5839</c:v>
                </c:pt>
                <c:pt idx="131">
                  <c:v>23.815999999999999</c:v>
                </c:pt>
                <c:pt idx="132">
                  <c:v>21.873200000000001</c:v>
                </c:pt>
                <c:pt idx="133">
                  <c:v>17.979500000000002</c:v>
                </c:pt>
                <c:pt idx="134">
                  <c:v>13.976800000000001</c:v>
                </c:pt>
                <c:pt idx="135">
                  <c:v>16.8109</c:v>
                </c:pt>
                <c:pt idx="136">
                  <c:v>17.195599999999999</c:v>
                </c:pt>
                <c:pt idx="137">
                  <c:v>10.6511</c:v>
                </c:pt>
                <c:pt idx="138">
                  <c:v>13.184900000000001</c:v>
                </c:pt>
                <c:pt idx="139">
                  <c:v>16.826799999999999</c:v>
                </c:pt>
                <c:pt idx="140">
                  <c:v>21.120200000000001</c:v>
                </c:pt>
                <c:pt idx="141">
                  <c:v>23.604399999999998</c:v>
                </c:pt>
                <c:pt idx="142">
                  <c:v>24.919499999999999</c:v>
                </c:pt>
                <c:pt idx="143">
                  <c:v>24.150700000000001</c:v>
                </c:pt>
                <c:pt idx="144">
                  <c:v>22.818899999999999</c:v>
                </c:pt>
                <c:pt idx="145">
                  <c:v>22.569199999999999</c:v>
                </c:pt>
                <c:pt idx="146">
                  <c:v>26.287299999999998</c:v>
                </c:pt>
                <c:pt idx="147">
                  <c:v>27.115500000000001</c:v>
                </c:pt>
                <c:pt idx="148">
                  <c:v>21.078099999999999</c:v>
                </c:pt>
                <c:pt idx="149">
                  <c:v>20.177700000000002</c:v>
                </c:pt>
                <c:pt idx="150">
                  <c:v>17.524799999999999</c:v>
                </c:pt>
                <c:pt idx="151">
                  <c:v>17.103200000000001</c:v>
                </c:pt>
                <c:pt idx="152">
                  <c:v>18.566299999999998</c:v>
                </c:pt>
                <c:pt idx="153">
                  <c:v>16.279299999999999</c:v>
                </c:pt>
                <c:pt idx="154">
                  <c:v>18.4221</c:v>
                </c:pt>
                <c:pt idx="155">
                  <c:v>14.100199999999999</c:v>
                </c:pt>
                <c:pt idx="156">
                  <c:v>11.273199999999999</c:v>
                </c:pt>
                <c:pt idx="157">
                  <c:v>14.4331</c:v>
                </c:pt>
                <c:pt idx="158">
                  <c:v>18.383099999999999</c:v>
                </c:pt>
                <c:pt idx="159">
                  <c:v>17.5992</c:v>
                </c:pt>
                <c:pt idx="160">
                  <c:v>16.8156</c:v>
                </c:pt>
                <c:pt idx="161">
                  <c:v>13.421099999999999</c:v>
                </c:pt>
                <c:pt idx="162">
                  <c:v>12.8736</c:v>
                </c:pt>
                <c:pt idx="163">
                  <c:v>10.730499999999999</c:v>
                </c:pt>
                <c:pt idx="164">
                  <c:v>11.393800000000001</c:v>
                </c:pt>
                <c:pt idx="165">
                  <c:v>13.571199999999999</c:v>
                </c:pt>
                <c:pt idx="166">
                  <c:v>15.3575</c:v>
                </c:pt>
                <c:pt idx="167">
                  <c:v>12.9323</c:v>
                </c:pt>
                <c:pt idx="168">
                  <c:v>12.744400000000001</c:v>
                </c:pt>
                <c:pt idx="169">
                  <c:v>15.870699999999999</c:v>
                </c:pt>
                <c:pt idx="170">
                  <c:v>14.0099</c:v>
                </c:pt>
                <c:pt idx="171">
                  <c:v>9.4477499999999992</c:v>
                </c:pt>
                <c:pt idx="172">
                  <c:v>11.9338</c:v>
                </c:pt>
                <c:pt idx="173">
                  <c:v>12.6737</c:v>
                </c:pt>
                <c:pt idx="174">
                  <c:v>14.210900000000001</c:v>
                </c:pt>
                <c:pt idx="175">
                  <c:v>12.1722</c:v>
                </c:pt>
                <c:pt idx="176">
                  <c:v>14.8291</c:v>
                </c:pt>
                <c:pt idx="177">
                  <c:v>17.1874</c:v>
                </c:pt>
                <c:pt idx="178">
                  <c:v>22.6251</c:v>
                </c:pt>
                <c:pt idx="179">
                  <c:v>21.435500000000001</c:v>
                </c:pt>
                <c:pt idx="180">
                  <c:v>14.4354</c:v>
                </c:pt>
                <c:pt idx="181">
                  <c:v>16.550899999999999</c:v>
                </c:pt>
                <c:pt idx="182">
                  <c:v>21.758099999999999</c:v>
                </c:pt>
                <c:pt idx="183">
                  <c:v>23.957699999999999</c:v>
                </c:pt>
                <c:pt idx="184">
                  <c:v>22.456700000000001</c:v>
                </c:pt>
                <c:pt idx="185">
                  <c:v>22.452200000000001</c:v>
                </c:pt>
                <c:pt idx="186">
                  <c:v>23.528099999999998</c:v>
                </c:pt>
                <c:pt idx="187">
                  <c:v>24.0916</c:v>
                </c:pt>
                <c:pt idx="188">
                  <c:v>26.505600000000001</c:v>
                </c:pt>
                <c:pt idx="189">
                  <c:v>26.226299999999998</c:v>
                </c:pt>
                <c:pt idx="190">
                  <c:v>26.113499999999998</c:v>
                </c:pt>
                <c:pt idx="191">
                  <c:v>26.707000000000001</c:v>
                </c:pt>
                <c:pt idx="192">
                  <c:v>25.409500000000001</c:v>
                </c:pt>
                <c:pt idx="193">
                  <c:v>21.7271</c:v>
                </c:pt>
                <c:pt idx="194">
                  <c:v>22.4754</c:v>
                </c:pt>
                <c:pt idx="195">
                  <c:v>24.325099999999999</c:v>
                </c:pt>
                <c:pt idx="196">
                  <c:v>24.133099999999999</c:v>
                </c:pt>
                <c:pt idx="197">
                  <c:v>23.1449</c:v>
                </c:pt>
                <c:pt idx="198">
                  <c:v>23.154399999999999</c:v>
                </c:pt>
                <c:pt idx="199">
                  <c:v>21.511800000000001</c:v>
                </c:pt>
                <c:pt idx="200">
                  <c:v>17.418399999999998</c:v>
                </c:pt>
                <c:pt idx="201">
                  <c:v>18.8123</c:v>
                </c:pt>
                <c:pt idx="202">
                  <c:v>19.168800000000001</c:v>
                </c:pt>
                <c:pt idx="203">
                  <c:v>21.217099999999999</c:v>
                </c:pt>
                <c:pt idx="204">
                  <c:v>20.9724</c:v>
                </c:pt>
                <c:pt idx="205">
                  <c:v>21.0945</c:v>
                </c:pt>
                <c:pt idx="206">
                  <c:v>19.359200000000001</c:v>
                </c:pt>
                <c:pt idx="207">
                  <c:v>20.4879</c:v>
                </c:pt>
                <c:pt idx="208">
                  <c:v>23.7516</c:v>
                </c:pt>
                <c:pt idx="209">
                  <c:v>25.534500000000001</c:v>
                </c:pt>
                <c:pt idx="210">
                  <c:v>24.936299999999999</c:v>
                </c:pt>
                <c:pt idx="211">
                  <c:v>24.501999999999999</c:v>
                </c:pt>
                <c:pt idx="212">
                  <c:v>19.906099999999999</c:v>
                </c:pt>
                <c:pt idx="213">
                  <c:v>18.687100000000001</c:v>
                </c:pt>
                <c:pt idx="214">
                  <c:v>20.402100000000001</c:v>
                </c:pt>
                <c:pt idx="215">
                  <c:v>22.398499999999999</c:v>
                </c:pt>
                <c:pt idx="216">
                  <c:v>22.258700000000001</c:v>
                </c:pt>
                <c:pt idx="217">
                  <c:v>20.829000000000001</c:v>
                </c:pt>
                <c:pt idx="218">
                  <c:v>21.1662</c:v>
                </c:pt>
                <c:pt idx="219">
                  <c:v>22.890499999999999</c:v>
                </c:pt>
                <c:pt idx="220">
                  <c:v>24.1721</c:v>
                </c:pt>
                <c:pt idx="221">
                  <c:v>25.901800000000001</c:v>
                </c:pt>
                <c:pt idx="222">
                  <c:v>23.8184</c:v>
                </c:pt>
                <c:pt idx="223">
                  <c:v>22.6295</c:v>
                </c:pt>
                <c:pt idx="224">
                  <c:v>24.775600000000001</c:v>
                </c:pt>
                <c:pt idx="225">
                  <c:v>26.277200000000001</c:v>
                </c:pt>
                <c:pt idx="226">
                  <c:v>22.015699999999999</c:v>
                </c:pt>
                <c:pt idx="227">
                  <c:v>21.175699999999999</c:v>
                </c:pt>
                <c:pt idx="228">
                  <c:v>23.237200000000001</c:v>
                </c:pt>
                <c:pt idx="229">
                  <c:v>25.475999999999999</c:v>
                </c:pt>
                <c:pt idx="230">
                  <c:v>25.866700000000002</c:v>
                </c:pt>
                <c:pt idx="231">
                  <c:v>24.834</c:v>
                </c:pt>
                <c:pt idx="232">
                  <c:v>25.5184</c:v>
                </c:pt>
                <c:pt idx="233">
                  <c:v>26.8855</c:v>
                </c:pt>
                <c:pt idx="234">
                  <c:v>26.945799999999998</c:v>
                </c:pt>
                <c:pt idx="235">
                  <c:v>25.118600000000001</c:v>
                </c:pt>
                <c:pt idx="236">
                  <c:v>20.4419</c:v>
                </c:pt>
                <c:pt idx="237">
                  <c:v>20.726800000000001</c:v>
                </c:pt>
                <c:pt idx="238">
                  <c:v>21.040299999999998</c:v>
                </c:pt>
                <c:pt idx="239">
                  <c:v>25.1084</c:v>
                </c:pt>
                <c:pt idx="240">
                  <c:v>23.037600000000001</c:v>
                </c:pt>
                <c:pt idx="241">
                  <c:v>24.468499999999999</c:v>
                </c:pt>
                <c:pt idx="242">
                  <c:v>26.3687</c:v>
                </c:pt>
                <c:pt idx="243">
                  <c:v>26.4602</c:v>
                </c:pt>
                <c:pt idx="244">
                  <c:v>25.4056</c:v>
                </c:pt>
                <c:pt idx="245">
                  <c:v>25.9771</c:v>
                </c:pt>
                <c:pt idx="246">
                  <c:v>24.737300000000001</c:v>
                </c:pt>
                <c:pt idx="247">
                  <c:v>21.741599999999998</c:v>
                </c:pt>
                <c:pt idx="248">
                  <c:v>25.5077</c:v>
                </c:pt>
                <c:pt idx="249">
                  <c:v>26.520499999999998</c:v>
                </c:pt>
                <c:pt idx="250">
                  <c:v>25.064900000000002</c:v>
                </c:pt>
                <c:pt idx="251">
                  <c:v>21.8687</c:v>
                </c:pt>
                <c:pt idx="252">
                  <c:v>19.106000000000002</c:v>
                </c:pt>
                <c:pt idx="253">
                  <c:v>20.381499999999999</c:v>
                </c:pt>
                <c:pt idx="254">
                  <c:v>20.342500000000001</c:v>
                </c:pt>
                <c:pt idx="255">
                  <c:v>18.0595</c:v>
                </c:pt>
                <c:pt idx="256">
                  <c:v>20.299600000000002</c:v>
                </c:pt>
                <c:pt idx="257">
                  <c:v>21.3508</c:v>
                </c:pt>
                <c:pt idx="258">
                  <c:v>21.3185</c:v>
                </c:pt>
                <c:pt idx="259">
                  <c:v>20.014299999999999</c:v>
                </c:pt>
                <c:pt idx="260">
                  <c:v>19.075500000000002</c:v>
                </c:pt>
                <c:pt idx="261">
                  <c:v>20.386800000000001</c:v>
                </c:pt>
                <c:pt idx="262">
                  <c:v>21.623200000000001</c:v>
                </c:pt>
                <c:pt idx="263">
                  <c:v>22.3155</c:v>
                </c:pt>
                <c:pt idx="264">
                  <c:v>22.651900000000001</c:v>
                </c:pt>
                <c:pt idx="265">
                  <c:v>23.499099999999999</c:v>
                </c:pt>
                <c:pt idx="266">
                  <c:v>24.725000000000001</c:v>
                </c:pt>
                <c:pt idx="267">
                  <c:v>25.5108</c:v>
                </c:pt>
                <c:pt idx="268">
                  <c:v>24.6873</c:v>
                </c:pt>
                <c:pt idx="269">
                  <c:v>19.697399999999998</c:v>
                </c:pt>
                <c:pt idx="270">
                  <c:v>19.456099999999999</c:v>
                </c:pt>
                <c:pt idx="271">
                  <c:v>20.569500000000001</c:v>
                </c:pt>
                <c:pt idx="272">
                  <c:v>22.685300000000002</c:v>
                </c:pt>
                <c:pt idx="273">
                  <c:v>24.6416</c:v>
                </c:pt>
                <c:pt idx="274">
                  <c:v>21.375599999999999</c:v>
                </c:pt>
                <c:pt idx="275">
                  <c:v>21.563500000000001</c:v>
                </c:pt>
                <c:pt idx="276">
                  <c:v>21.703299999999999</c:v>
                </c:pt>
                <c:pt idx="277">
                  <c:v>25.350300000000001</c:v>
                </c:pt>
                <c:pt idx="278">
                  <c:v>26.3185</c:v>
                </c:pt>
                <c:pt idx="279">
                  <c:v>21.1524</c:v>
                </c:pt>
                <c:pt idx="280">
                  <c:v>18.575700000000001</c:v>
                </c:pt>
                <c:pt idx="281">
                  <c:v>19.943999999999999</c:v>
                </c:pt>
                <c:pt idx="282">
                  <c:v>18.2774</c:v>
                </c:pt>
                <c:pt idx="283">
                  <c:v>20.214300000000001</c:v>
                </c:pt>
                <c:pt idx="284">
                  <c:v>17.081499999999998</c:v>
                </c:pt>
                <c:pt idx="285">
                  <c:v>15.7196</c:v>
                </c:pt>
                <c:pt idx="286">
                  <c:v>19.117699999999999</c:v>
                </c:pt>
                <c:pt idx="287">
                  <c:v>24.044</c:v>
                </c:pt>
                <c:pt idx="288">
                  <c:v>26.380400000000002</c:v>
                </c:pt>
                <c:pt idx="289">
                  <c:v>21.511500000000002</c:v>
                </c:pt>
                <c:pt idx="290">
                  <c:v>16.168500000000002</c:v>
                </c:pt>
                <c:pt idx="291">
                  <c:v>15.778600000000001</c:v>
                </c:pt>
                <c:pt idx="292">
                  <c:v>17.8627</c:v>
                </c:pt>
                <c:pt idx="293">
                  <c:v>19.186800000000002</c:v>
                </c:pt>
                <c:pt idx="294">
                  <c:v>18.638000000000002</c:v>
                </c:pt>
                <c:pt idx="295">
                  <c:v>20.1524</c:v>
                </c:pt>
                <c:pt idx="296">
                  <c:v>21.1341</c:v>
                </c:pt>
                <c:pt idx="297">
                  <c:v>20.1188</c:v>
                </c:pt>
                <c:pt idx="298">
                  <c:v>19.084900000000001</c:v>
                </c:pt>
                <c:pt idx="299">
                  <c:v>19.411999999999999</c:v>
                </c:pt>
                <c:pt idx="300">
                  <c:v>18.472100000000001</c:v>
                </c:pt>
                <c:pt idx="301">
                  <c:v>16.6585</c:v>
                </c:pt>
                <c:pt idx="302">
                  <c:v>17.1448</c:v>
                </c:pt>
                <c:pt idx="303">
                  <c:v>18.076799999999999</c:v>
                </c:pt>
                <c:pt idx="304">
                  <c:v>18.811499999999999</c:v>
                </c:pt>
                <c:pt idx="305">
                  <c:v>14.9854</c:v>
                </c:pt>
                <c:pt idx="306">
                  <c:v>16.2852</c:v>
                </c:pt>
                <c:pt idx="307">
                  <c:v>13.475199999999999</c:v>
                </c:pt>
                <c:pt idx="308">
                  <c:v>14.773400000000001</c:v>
                </c:pt>
                <c:pt idx="309">
                  <c:v>15.6958</c:v>
                </c:pt>
                <c:pt idx="310">
                  <c:v>15.9422</c:v>
                </c:pt>
                <c:pt idx="311">
                  <c:v>15.534800000000001</c:v>
                </c:pt>
                <c:pt idx="312">
                  <c:v>17.626899999999999</c:v>
                </c:pt>
                <c:pt idx="313">
                  <c:v>19.688500000000001</c:v>
                </c:pt>
                <c:pt idx="314">
                  <c:v>15.5382</c:v>
                </c:pt>
                <c:pt idx="315">
                  <c:v>12.087</c:v>
                </c:pt>
                <c:pt idx="316">
                  <c:v>13.5595</c:v>
                </c:pt>
                <c:pt idx="317">
                  <c:v>12.446300000000001</c:v>
                </c:pt>
                <c:pt idx="318">
                  <c:v>15.9267</c:v>
                </c:pt>
                <c:pt idx="319">
                  <c:v>18.797799999999999</c:v>
                </c:pt>
                <c:pt idx="320">
                  <c:v>17.4146</c:v>
                </c:pt>
                <c:pt idx="321">
                  <c:v>17.826499999999999</c:v>
                </c:pt>
                <c:pt idx="322">
                  <c:v>10.7165</c:v>
                </c:pt>
                <c:pt idx="323">
                  <c:v>10.635999999999999</c:v>
                </c:pt>
                <c:pt idx="324">
                  <c:v>14.100099999999999</c:v>
                </c:pt>
                <c:pt idx="325">
                  <c:v>17.1372</c:v>
                </c:pt>
                <c:pt idx="326">
                  <c:v>20.426200000000001</c:v>
                </c:pt>
                <c:pt idx="327">
                  <c:v>22.694500000000001</c:v>
                </c:pt>
                <c:pt idx="328">
                  <c:v>22.8704</c:v>
                </c:pt>
                <c:pt idx="329">
                  <c:v>23.354399999999998</c:v>
                </c:pt>
                <c:pt idx="330">
                  <c:v>20.731400000000001</c:v>
                </c:pt>
                <c:pt idx="331">
                  <c:v>20.711600000000001</c:v>
                </c:pt>
                <c:pt idx="332">
                  <c:v>21.6114</c:v>
                </c:pt>
                <c:pt idx="333">
                  <c:v>19.636399999999998</c:v>
                </c:pt>
                <c:pt idx="334">
                  <c:v>18.239000000000001</c:v>
                </c:pt>
                <c:pt idx="335">
                  <c:v>20.113700000000001</c:v>
                </c:pt>
                <c:pt idx="336">
                  <c:v>18.2057</c:v>
                </c:pt>
                <c:pt idx="337">
                  <c:v>21.535699999999999</c:v>
                </c:pt>
                <c:pt idx="338">
                  <c:v>23.824200000000001</c:v>
                </c:pt>
                <c:pt idx="339">
                  <c:v>17.3521</c:v>
                </c:pt>
                <c:pt idx="340">
                  <c:v>15.7217</c:v>
                </c:pt>
                <c:pt idx="341">
                  <c:v>16.2227</c:v>
                </c:pt>
                <c:pt idx="342">
                  <c:v>19.220300000000002</c:v>
                </c:pt>
                <c:pt idx="343">
                  <c:v>20.838100000000001</c:v>
                </c:pt>
                <c:pt idx="344">
                  <c:v>21.5198</c:v>
                </c:pt>
                <c:pt idx="345">
                  <c:v>23.88</c:v>
                </c:pt>
                <c:pt idx="346">
                  <c:v>21.8232</c:v>
                </c:pt>
                <c:pt idx="347">
                  <c:v>21.238600000000002</c:v>
                </c:pt>
                <c:pt idx="348">
                  <c:v>19.7636</c:v>
                </c:pt>
                <c:pt idx="349">
                  <c:v>21.124700000000001</c:v>
                </c:pt>
                <c:pt idx="350">
                  <c:v>21.764600000000002</c:v>
                </c:pt>
                <c:pt idx="351">
                  <c:v>22.638999999999999</c:v>
                </c:pt>
                <c:pt idx="352">
                  <c:v>21.510999999999999</c:v>
                </c:pt>
                <c:pt idx="353">
                  <c:v>24.83</c:v>
                </c:pt>
                <c:pt idx="354">
                  <c:v>23.8948</c:v>
                </c:pt>
                <c:pt idx="355">
                  <c:v>27.5197</c:v>
                </c:pt>
                <c:pt idx="356">
                  <c:v>26.544699999999999</c:v>
                </c:pt>
                <c:pt idx="357">
                  <c:v>24.331900000000001</c:v>
                </c:pt>
                <c:pt idx="358">
                  <c:v>25.514600000000002</c:v>
                </c:pt>
                <c:pt idx="359">
                  <c:v>26.329599999999999</c:v>
                </c:pt>
                <c:pt idx="360">
                  <c:v>27.177399999999999</c:v>
                </c:pt>
                <c:pt idx="361">
                  <c:v>26.639700000000001</c:v>
                </c:pt>
                <c:pt idx="362">
                  <c:v>26.9359</c:v>
                </c:pt>
                <c:pt idx="363">
                  <c:v>24.645499999999998</c:v>
                </c:pt>
                <c:pt idx="364">
                  <c:v>23.326499999999999</c:v>
                </c:pt>
                <c:pt idx="365">
                  <c:v>19.974499999999999</c:v>
                </c:pt>
                <c:pt idx="366">
                  <c:v>18.508500000000002</c:v>
                </c:pt>
                <c:pt idx="367">
                  <c:v>16.7334</c:v>
                </c:pt>
                <c:pt idx="368">
                  <c:v>17.4468</c:v>
                </c:pt>
                <c:pt idx="369">
                  <c:v>19.726700000000001</c:v>
                </c:pt>
                <c:pt idx="370">
                  <c:v>19.072600000000001</c:v>
                </c:pt>
                <c:pt idx="371">
                  <c:v>20.203099999999999</c:v>
                </c:pt>
                <c:pt idx="372">
                  <c:v>22.180499999999999</c:v>
                </c:pt>
                <c:pt idx="373">
                  <c:v>22.6874</c:v>
                </c:pt>
                <c:pt idx="374">
                  <c:v>19.803999999999998</c:v>
                </c:pt>
                <c:pt idx="375">
                  <c:v>20.164400000000001</c:v>
                </c:pt>
                <c:pt idx="376">
                  <c:v>23.8017</c:v>
                </c:pt>
                <c:pt idx="377">
                  <c:v>24.142499999999998</c:v>
                </c:pt>
                <c:pt idx="378">
                  <c:v>22.1401</c:v>
                </c:pt>
                <c:pt idx="379">
                  <c:v>20.840599999999998</c:v>
                </c:pt>
                <c:pt idx="380">
                  <c:v>20.654</c:v>
                </c:pt>
                <c:pt idx="381">
                  <c:v>23.642399999999999</c:v>
                </c:pt>
                <c:pt idx="382">
                  <c:v>23.610700000000001</c:v>
                </c:pt>
                <c:pt idx="383">
                  <c:v>19.664300000000001</c:v>
                </c:pt>
                <c:pt idx="384">
                  <c:v>15.938599999999999</c:v>
                </c:pt>
                <c:pt idx="385">
                  <c:v>17.708300000000001</c:v>
                </c:pt>
                <c:pt idx="386">
                  <c:v>19.514099999999999</c:v>
                </c:pt>
                <c:pt idx="387">
                  <c:v>20.750800000000002</c:v>
                </c:pt>
                <c:pt idx="388">
                  <c:v>20.6252</c:v>
                </c:pt>
                <c:pt idx="389">
                  <c:v>21.556000000000001</c:v>
                </c:pt>
                <c:pt idx="390">
                  <c:v>22.842199999999998</c:v>
                </c:pt>
                <c:pt idx="391">
                  <c:v>22.994499999999999</c:v>
                </c:pt>
                <c:pt idx="392">
                  <c:v>21.2743</c:v>
                </c:pt>
                <c:pt idx="393">
                  <c:v>22.566099999999999</c:v>
                </c:pt>
                <c:pt idx="394">
                  <c:v>23.155799999999999</c:v>
                </c:pt>
                <c:pt idx="395">
                  <c:v>22.0304</c:v>
                </c:pt>
                <c:pt idx="396">
                  <c:v>22.607199999999999</c:v>
                </c:pt>
                <c:pt idx="397">
                  <c:v>21.973500000000001</c:v>
                </c:pt>
                <c:pt idx="398">
                  <c:v>21.066299999999998</c:v>
                </c:pt>
                <c:pt idx="399">
                  <c:v>20.825700000000001</c:v>
                </c:pt>
                <c:pt idx="400">
                  <c:v>21.5839</c:v>
                </c:pt>
                <c:pt idx="401">
                  <c:v>23.707599999999999</c:v>
                </c:pt>
                <c:pt idx="402">
                  <c:v>23.3887</c:v>
                </c:pt>
                <c:pt idx="403">
                  <c:v>20.4861</c:v>
                </c:pt>
                <c:pt idx="404">
                  <c:v>20.897200000000002</c:v>
                </c:pt>
                <c:pt idx="405">
                  <c:v>25.314299999999999</c:v>
                </c:pt>
                <c:pt idx="406">
                  <c:v>26.8794</c:v>
                </c:pt>
                <c:pt idx="407">
                  <c:v>25.894500000000001</c:v>
                </c:pt>
                <c:pt idx="408">
                  <c:v>24.754000000000001</c:v>
                </c:pt>
                <c:pt idx="409">
                  <c:v>22.555399999999999</c:v>
                </c:pt>
                <c:pt idx="410">
                  <c:v>22.0273</c:v>
                </c:pt>
                <c:pt idx="411">
                  <c:v>22.908200000000001</c:v>
                </c:pt>
                <c:pt idx="412">
                  <c:v>24.069800000000001</c:v>
                </c:pt>
                <c:pt idx="413">
                  <c:v>25.370999999999999</c:v>
                </c:pt>
                <c:pt idx="414">
                  <c:v>25.247399999999999</c:v>
                </c:pt>
                <c:pt idx="415">
                  <c:v>25.597000000000001</c:v>
                </c:pt>
                <c:pt idx="416">
                  <c:v>23.863600000000002</c:v>
                </c:pt>
                <c:pt idx="417">
                  <c:v>24.736000000000001</c:v>
                </c:pt>
                <c:pt idx="418">
                  <c:v>20.411899999999999</c:v>
                </c:pt>
                <c:pt idx="419">
                  <c:v>17.1067</c:v>
                </c:pt>
                <c:pt idx="420">
                  <c:v>17.740200000000002</c:v>
                </c:pt>
                <c:pt idx="421">
                  <c:v>20.268699999999999</c:v>
                </c:pt>
                <c:pt idx="422">
                  <c:v>20.872499999999999</c:v>
                </c:pt>
                <c:pt idx="423">
                  <c:v>23.1038</c:v>
                </c:pt>
                <c:pt idx="424">
                  <c:v>24.707000000000001</c:v>
                </c:pt>
                <c:pt idx="425">
                  <c:v>22.306999999999999</c:v>
                </c:pt>
                <c:pt idx="426">
                  <c:v>19.9133</c:v>
                </c:pt>
                <c:pt idx="427">
                  <c:v>16.041599999999999</c:v>
                </c:pt>
                <c:pt idx="428">
                  <c:v>16.482199999999999</c:v>
                </c:pt>
                <c:pt idx="429">
                  <c:v>17.1357</c:v>
                </c:pt>
                <c:pt idx="430">
                  <c:v>17.148499999999999</c:v>
                </c:pt>
                <c:pt idx="431">
                  <c:v>20.189699999999998</c:v>
                </c:pt>
                <c:pt idx="432">
                  <c:v>22.0093</c:v>
                </c:pt>
                <c:pt idx="433">
                  <c:v>22.7014</c:v>
                </c:pt>
                <c:pt idx="434">
                  <c:v>20.072099999999999</c:v>
                </c:pt>
                <c:pt idx="435">
                  <c:v>19.395299999999999</c:v>
                </c:pt>
                <c:pt idx="436">
                  <c:v>20.677</c:v>
                </c:pt>
                <c:pt idx="437">
                  <c:v>21.4057</c:v>
                </c:pt>
                <c:pt idx="438">
                  <c:v>22.481000000000002</c:v>
                </c:pt>
                <c:pt idx="439">
                  <c:v>20.980399999999999</c:v>
                </c:pt>
                <c:pt idx="440">
                  <c:v>19.5654</c:v>
                </c:pt>
                <c:pt idx="441">
                  <c:v>19.173100000000002</c:v>
                </c:pt>
                <c:pt idx="442">
                  <c:v>21.096699999999998</c:v>
                </c:pt>
                <c:pt idx="443">
                  <c:v>22.9693</c:v>
                </c:pt>
                <c:pt idx="444">
                  <c:v>20.834599999999998</c:v>
                </c:pt>
                <c:pt idx="445">
                  <c:v>18.3264</c:v>
                </c:pt>
                <c:pt idx="446">
                  <c:v>18.625800000000002</c:v>
                </c:pt>
                <c:pt idx="447">
                  <c:v>18.741900000000001</c:v>
                </c:pt>
                <c:pt idx="448">
                  <c:v>20.4177</c:v>
                </c:pt>
                <c:pt idx="449">
                  <c:v>21.769200000000001</c:v>
                </c:pt>
                <c:pt idx="450">
                  <c:v>21.213799999999999</c:v>
                </c:pt>
                <c:pt idx="451">
                  <c:v>23.720400000000001</c:v>
                </c:pt>
                <c:pt idx="452">
                  <c:v>21.0853</c:v>
                </c:pt>
                <c:pt idx="453">
                  <c:v>19.846</c:v>
                </c:pt>
                <c:pt idx="454">
                  <c:v>20.056799999999999</c:v>
                </c:pt>
                <c:pt idx="455">
                  <c:v>17.642600000000002</c:v>
                </c:pt>
                <c:pt idx="456">
                  <c:v>15.247199999999999</c:v>
                </c:pt>
                <c:pt idx="457">
                  <c:v>12.1592</c:v>
                </c:pt>
                <c:pt idx="458">
                  <c:v>13.8423</c:v>
                </c:pt>
                <c:pt idx="459">
                  <c:v>20.254300000000001</c:v>
                </c:pt>
                <c:pt idx="460">
                  <c:v>18.634899999999998</c:v>
                </c:pt>
                <c:pt idx="461">
                  <c:v>18.848500000000001</c:v>
                </c:pt>
                <c:pt idx="462">
                  <c:v>18.311499999999999</c:v>
                </c:pt>
                <c:pt idx="463">
                  <c:v>19.7638</c:v>
                </c:pt>
                <c:pt idx="464">
                  <c:v>14.1831</c:v>
                </c:pt>
                <c:pt idx="465">
                  <c:v>18.613900000000001</c:v>
                </c:pt>
                <c:pt idx="466">
                  <c:v>9.1520899999999994</c:v>
                </c:pt>
                <c:pt idx="467">
                  <c:v>8.9252900000000004</c:v>
                </c:pt>
                <c:pt idx="468">
                  <c:v>10.174799999999999</c:v>
                </c:pt>
                <c:pt idx="469">
                  <c:v>16.152000000000001</c:v>
                </c:pt>
                <c:pt idx="470">
                  <c:v>17.134699999999999</c:v>
                </c:pt>
                <c:pt idx="471">
                  <c:v>22.951599999999999</c:v>
                </c:pt>
                <c:pt idx="472">
                  <c:v>18.215800000000002</c:v>
                </c:pt>
                <c:pt idx="473">
                  <c:v>13.970800000000001</c:v>
                </c:pt>
                <c:pt idx="474">
                  <c:v>15.2136</c:v>
                </c:pt>
                <c:pt idx="475">
                  <c:v>13.562799999999999</c:v>
                </c:pt>
                <c:pt idx="476">
                  <c:v>12.647500000000001</c:v>
                </c:pt>
                <c:pt idx="477">
                  <c:v>15.165800000000001</c:v>
                </c:pt>
                <c:pt idx="478">
                  <c:v>16.1447</c:v>
                </c:pt>
                <c:pt idx="479">
                  <c:v>19.380600000000001</c:v>
                </c:pt>
                <c:pt idx="480">
                  <c:v>20.934899999999999</c:v>
                </c:pt>
                <c:pt idx="481">
                  <c:v>23.998899999999999</c:v>
                </c:pt>
                <c:pt idx="482">
                  <c:v>24.992799999999999</c:v>
                </c:pt>
                <c:pt idx="483">
                  <c:v>23.7332</c:v>
                </c:pt>
                <c:pt idx="484">
                  <c:v>24.515799999999999</c:v>
                </c:pt>
                <c:pt idx="485">
                  <c:v>24.378900000000002</c:v>
                </c:pt>
                <c:pt idx="486">
                  <c:v>22.812000000000001</c:v>
                </c:pt>
                <c:pt idx="487">
                  <c:v>24.561</c:v>
                </c:pt>
                <c:pt idx="488">
                  <c:v>24.782800000000002</c:v>
                </c:pt>
                <c:pt idx="489">
                  <c:v>24.2239</c:v>
                </c:pt>
                <c:pt idx="490">
                  <c:v>24.668900000000001</c:v>
                </c:pt>
                <c:pt idx="491">
                  <c:v>25.210999999999999</c:v>
                </c:pt>
                <c:pt idx="492">
                  <c:v>24.0715</c:v>
                </c:pt>
                <c:pt idx="493">
                  <c:v>24.3947</c:v>
                </c:pt>
                <c:pt idx="494">
                  <c:v>25.472899999999999</c:v>
                </c:pt>
                <c:pt idx="495">
                  <c:v>22.332599999999999</c:v>
                </c:pt>
                <c:pt idx="496">
                  <c:v>20.827200000000001</c:v>
                </c:pt>
                <c:pt idx="497">
                  <c:v>20.319600000000001</c:v>
                </c:pt>
                <c:pt idx="498">
                  <c:v>24.1433</c:v>
                </c:pt>
                <c:pt idx="499">
                  <c:v>22.648199999999999</c:v>
                </c:pt>
                <c:pt idx="500">
                  <c:v>26.026199999999999</c:v>
                </c:pt>
                <c:pt idx="501">
                  <c:v>27.267199999999999</c:v>
                </c:pt>
                <c:pt idx="502">
                  <c:v>26.765599999999999</c:v>
                </c:pt>
                <c:pt idx="503">
                  <c:v>27.283999999999999</c:v>
                </c:pt>
                <c:pt idx="504">
                  <c:v>26.754100000000001</c:v>
                </c:pt>
                <c:pt idx="505">
                  <c:v>24.6584</c:v>
                </c:pt>
                <c:pt idx="506">
                  <c:v>23.9648</c:v>
                </c:pt>
                <c:pt idx="507">
                  <c:v>26.725100000000001</c:v>
                </c:pt>
                <c:pt idx="508">
                  <c:v>26.611000000000001</c:v>
                </c:pt>
                <c:pt idx="509">
                  <c:v>24.9329</c:v>
                </c:pt>
                <c:pt idx="510">
                  <c:v>27.678000000000001</c:v>
                </c:pt>
                <c:pt idx="511">
                  <c:v>28.209800000000001</c:v>
                </c:pt>
                <c:pt idx="512">
                  <c:v>28.133500000000002</c:v>
                </c:pt>
                <c:pt idx="513">
                  <c:v>26.033899999999999</c:v>
                </c:pt>
                <c:pt idx="514">
                  <c:v>23.253699999999998</c:v>
                </c:pt>
                <c:pt idx="515">
                  <c:v>26.538399999999999</c:v>
                </c:pt>
                <c:pt idx="516">
                  <c:v>28.030899999999999</c:v>
                </c:pt>
                <c:pt idx="517">
                  <c:v>25.522400000000001</c:v>
                </c:pt>
                <c:pt idx="518">
                  <c:v>20.647099999999998</c:v>
                </c:pt>
                <c:pt idx="519">
                  <c:v>18.2422</c:v>
                </c:pt>
                <c:pt idx="520">
                  <c:v>18.044499999999999</c:v>
                </c:pt>
                <c:pt idx="521">
                  <c:v>18.711300000000001</c:v>
                </c:pt>
                <c:pt idx="522">
                  <c:v>20.895099999999999</c:v>
                </c:pt>
                <c:pt idx="523">
                  <c:v>25.844200000000001</c:v>
                </c:pt>
                <c:pt idx="524">
                  <c:v>26.137599999999999</c:v>
                </c:pt>
                <c:pt idx="525">
                  <c:v>26.185700000000001</c:v>
                </c:pt>
                <c:pt idx="526">
                  <c:v>28.048100000000002</c:v>
                </c:pt>
                <c:pt idx="527">
                  <c:v>26.590199999999999</c:v>
                </c:pt>
                <c:pt idx="528">
                  <c:v>25.9861</c:v>
                </c:pt>
                <c:pt idx="529">
                  <c:v>24.965599999999998</c:v>
                </c:pt>
                <c:pt idx="530">
                  <c:v>25.202999999999999</c:v>
                </c:pt>
                <c:pt idx="531">
                  <c:v>25.402699999999999</c:v>
                </c:pt>
                <c:pt idx="532">
                  <c:v>24.510400000000001</c:v>
                </c:pt>
                <c:pt idx="533">
                  <c:v>26.090499999999999</c:v>
                </c:pt>
                <c:pt idx="534">
                  <c:v>27.913</c:v>
                </c:pt>
                <c:pt idx="535">
                  <c:v>27.4131</c:v>
                </c:pt>
                <c:pt idx="536">
                  <c:v>26.623000000000001</c:v>
                </c:pt>
                <c:pt idx="537">
                  <c:v>26.385100000000001</c:v>
                </c:pt>
                <c:pt idx="538">
                  <c:v>26.156300000000002</c:v>
                </c:pt>
                <c:pt idx="539">
                  <c:v>27.000299999999999</c:v>
                </c:pt>
                <c:pt idx="540">
                  <c:v>26.634499999999999</c:v>
                </c:pt>
                <c:pt idx="541">
                  <c:v>27.2347</c:v>
                </c:pt>
                <c:pt idx="542">
                  <c:v>28.6709</c:v>
                </c:pt>
                <c:pt idx="543">
                  <c:v>28.5229</c:v>
                </c:pt>
                <c:pt idx="544">
                  <c:v>27.0885</c:v>
                </c:pt>
                <c:pt idx="545">
                  <c:v>24.9163</c:v>
                </c:pt>
                <c:pt idx="546">
                  <c:v>25.861499999999999</c:v>
                </c:pt>
                <c:pt idx="547">
                  <c:v>26.825800000000001</c:v>
                </c:pt>
                <c:pt idx="548">
                  <c:v>26.333400000000001</c:v>
                </c:pt>
                <c:pt idx="549">
                  <c:v>22.063600000000001</c:v>
                </c:pt>
                <c:pt idx="550">
                  <c:v>23.922799999999999</c:v>
                </c:pt>
                <c:pt idx="551">
                  <c:v>25.1252</c:v>
                </c:pt>
                <c:pt idx="552">
                  <c:v>25.775600000000001</c:v>
                </c:pt>
                <c:pt idx="553">
                  <c:v>27.1829</c:v>
                </c:pt>
                <c:pt idx="554">
                  <c:v>29.0444</c:v>
                </c:pt>
                <c:pt idx="555">
                  <c:v>26.419599999999999</c:v>
                </c:pt>
                <c:pt idx="556">
                  <c:v>22.399699999999999</c:v>
                </c:pt>
                <c:pt idx="557">
                  <c:v>22.972000000000001</c:v>
                </c:pt>
                <c:pt idx="558">
                  <c:v>24.7317</c:v>
                </c:pt>
                <c:pt idx="559">
                  <c:v>27.5121</c:v>
                </c:pt>
                <c:pt idx="560">
                  <c:v>29.7742</c:v>
                </c:pt>
                <c:pt idx="561">
                  <c:v>29.400200000000002</c:v>
                </c:pt>
                <c:pt idx="562">
                  <c:v>29.328900000000001</c:v>
                </c:pt>
                <c:pt idx="563">
                  <c:v>28.462800000000001</c:v>
                </c:pt>
                <c:pt idx="564">
                  <c:v>28.546299999999999</c:v>
                </c:pt>
                <c:pt idx="565">
                  <c:v>28.052600000000002</c:v>
                </c:pt>
                <c:pt idx="566">
                  <c:v>21.801500000000001</c:v>
                </c:pt>
                <c:pt idx="567">
                  <c:v>22.494299999999999</c:v>
                </c:pt>
                <c:pt idx="568">
                  <c:v>23.4527</c:v>
                </c:pt>
                <c:pt idx="569">
                  <c:v>25.854500000000002</c:v>
                </c:pt>
                <c:pt idx="570">
                  <c:v>26.3033</c:v>
                </c:pt>
                <c:pt idx="571">
                  <c:v>25.3765</c:v>
                </c:pt>
                <c:pt idx="572">
                  <c:v>24.692799999999998</c:v>
                </c:pt>
                <c:pt idx="573">
                  <c:v>22.87</c:v>
                </c:pt>
                <c:pt idx="574">
                  <c:v>23.691099999999999</c:v>
                </c:pt>
                <c:pt idx="575">
                  <c:v>24.1601</c:v>
                </c:pt>
                <c:pt idx="576">
                  <c:v>19.108499999999999</c:v>
                </c:pt>
                <c:pt idx="577">
                  <c:v>21.119399999999999</c:v>
                </c:pt>
                <c:pt idx="578">
                  <c:v>23.5901</c:v>
                </c:pt>
                <c:pt idx="579">
                  <c:v>27.531600000000001</c:v>
                </c:pt>
                <c:pt idx="580">
                  <c:v>26.888400000000001</c:v>
                </c:pt>
                <c:pt idx="581">
                  <c:v>27.721599999999999</c:v>
                </c:pt>
                <c:pt idx="582">
                  <c:v>27.950399999999998</c:v>
                </c:pt>
                <c:pt idx="583">
                  <c:v>27.1083</c:v>
                </c:pt>
                <c:pt idx="584">
                  <c:v>22.084399999999999</c:v>
                </c:pt>
                <c:pt idx="585">
                  <c:v>16.280799999999999</c:v>
                </c:pt>
                <c:pt idx="586">
                  <c:v>17.531199999999998</c:v>
                </c:pt>
                <c:pt idx="587">
                  <c:v>22.808</c:v>
                </c:pt>
                <c:pt idx="588">
                  <c:v>24.074300000000001</c:v>
                </c:pt>
                <c:pt idx="589">
                  <c:v>18.224499999999999</c:v>
                </c:pt>
                <c:pt idx="590">
                  <c:v>17.4542</c:v>
                </c:pt>
                <c:pt idx="591">
                  <c:v>18.9679</c:v>
                </c:pt>
                <c:pt idx="592">
                  <c:v>19.496099999999998</c:v>
                </c:pt>
                <c:pt idx="593">
                  <c:v>20.243200000000002</c:v>
                </c:pt>
                <c:pt idx="594">
                  <c:v>22.660900000000002</c:v>
                </c:pt>
                <c:pt idx="595">
                  <c:v>20.8841</c:v>
                </c:pt>
                <c:pt idx="596">
                  <c:v>23.507899999999999</c:v>
                </c:pt>
                <c:pt idx="597">
                  <c:v>23.151199999999999</c:v>
                </c:pt>
                <c:pt idx="598">
                  <c:v>16.907</c:v>
                </c:pt>
                <c:pt idx="599">
                  <c:v>21.7606</c:v>
                </c:pt>
                <c:pt idx="600">
                  <c:v>23.653600000000001</c:v>
                </c:pt>
                <c:pt idx="601">
                  <c:v>23.168500000000002</c:v>
                </c:pt>
                <c:pt idx="602">
                  <c:v>25.814800000000002</c:v>
                </c:pt>
                <c:pt idx="603">
                  <c:v>25.2255</c:v>
                </c:pt>
                <c:pt idx="604">
                  <c:v>26.7654</c:v>
                </c:pt>
                <c:pt idx="605">
                  <c:v>23.927299999999999</c:v>
                </c:pt>
                <c:pt idx="606">
                  <c:v>15.7293</c:v>
                </c:pt>
                <c:pt idx="607">
                  <c:v>12.8157</c:v>
                </c:pt>
                <c:pt idx="608">
                  <c:v>13.354100000000001</c:v>
                </c:pt>
                <c:pt idx="609">
                  <c:v>15.1761</c:v>
                </c:pt>
                <c:pt idx="610">
                  <c:v>16.940100000000001</c:v>
                </c:pt>
                <c:pt idx="611">
                  <c:v>14.3872</c:v>
                </c:pt>
                <c:pt idx="612">
                  <c:v>16.978200000000001</c:v>
                </c:pt>
                <c:pt idx="613">
                  <c:v>10.1684</c:v>
                </c:pt>
                <c:pt idx="614">
                  <c:v>9.7043700000000008</c:v>
                </c:pt>
                <c:pt idx="615">
                  <c:v>8.0264799999999994</c:v>
                </c:pt>
                <c:pt idx="616">
                  <c:v>10.4579</c:v>
                </c:pt>
                <c:pt idx="617">
                  <c:v>13.433400000000001</c:v>
                </c:pt>
                <c:pt idx="618">
                  <c:v>14.519</c:v>
                </c:pt>
                <c:pt idx="619">
                  <c:v>17.1433</c:v>
                </c:pt>
                <c:pt idx="620">
                  <c:v>17.588999999999999</c:v>
                </c:pt>
                <c:pt idx="621">
                  <c:v>22.503399999999999</c:v>
                </c:pt>
                <c:pt idx="622">
                  <c:v>25.2239</c:v>
                </c:pt>
                <c:pt idx="623">
                  <c:v>24.331800000000001</c:v>
                </c:pt>
                <c:pt idx="624">
                  <c:v>22.252500000000001</c:v>
                </c:pt>
                <c:pt idx="625">
                  <c:v>18.549199999999999</c:v>
                </c:pt>
                <c:pt idx="626">
                  <c:v>12.1991</c:v>
                </c:pt>
                <c:pt idx="627">
                  <c:v>9.6946399999999997</c:v>
                </c:pt>
                <c:pt idx="628">
                  <c:v>9.1771200000000004</c:v>
                </c:pt>
                <c:pt idx="629">
                  <c:v>12.473599999999999</c:v>
                </c:pt>
                <c:pt idx="630">
                  <c:v>15.786899999999999</c:v>
                </c:pt>
                <c:pt idx="631">
                  <c:v>18.9621</c:v>
                </c:pt>
                <c:pt idx="632">
                  <c:v>21.5974</c:v>
                </c:pt>
                <c:pt idx="633">
                  <c:v>23.369399999999999</c:v>
                </c:pt>
                <c:pt idx="634">
                  <c:v>23.087900000000001</c:v>
                </c:pt>
                <c:pt idx="635">
                  <c:v>22.7455</c:v>
                </c:pt>
                <c:pt idx="636">
                  <c:v>23.039000000000001</c:v>
                </c:pt>
                <c:pt idx="637">
                  <c:v>17.840800000000002</c:v>
                </c:pt>
                <c:pt idx="638">
                  <c:v>14.7387</c:v>
                </c:pt>
                <c:pt idx="639">
                  <c:v>18.830200000000001</c:v>
                </c:pt>
                <c:pt idx="640">
                  <c:v>24.5899</c:v>
                </c:pt>
                <c:pt idx="641">
                  <c:v>26.3215</c:v>
                </c:pt>
                <c:pt idx="642">
                  <c:v>26.68</c:v>
                </c:pt>
                <c:pt idx="643">
                  <c:v>24.0505</c:v>
                </c:pt>
                <c:pt idx="644">
                  <c:v>21.195900000000002</c:v>
                </c:pt>
                <c:pt idx="645">
                  <c:v>21.271899999999999</c:v>
                </c:pt>
                <c:pt idx="646">
                  <c:v>26.106400000000001</c:v>
                </c:pt>
                <c:pt idx="647">
                  <c:v>26.642099999999999</c:v>
                </c:pt>
                <c:pt idx="648">
                  <c:v>26.072099999999999</c:v>
                </c:pt>
                <c:pt idx="649">
                  <c:v>27.495100000000001</c:v>
                </c:pt>
                <c:pt idx="650">
                  <c:v>27.511900000000001</c:v>
                </c:pt>
                <c:pt idx="651">
                  <c:v>24.521000000000001</c:v>
                </c:pt>
                <c:pt idx="652">
                  <c:v>24.983599999999999</c:v>
                </c:pt>
                <c:pt idx="653">
                  <c:v>24.6722</c:v>
                </c:pt>
                <c:pt idx="654">
                  <c:v>19.5886</c:v>
                </c:pt>
                <c:pt idx="655">
                  <c:v>17.066600000000001</c:v>
                </c:pt>
                <c:pt idx="656">
                  <c:v>18.801100000000002</c:v>
                </c:pt>
                <c:pt idx="657">
                  <c:v>20.269600000000001</c:v>
                </c:pt>
                <c:pt idx="658">
                  <c:v>22.007200000000001</c:v>
                </c:pt>
                <c:pt idx="659">
                  <c:v>24.911200000000001</c:v>
                </c:pt>
                <c:pt idx="660">
                  <c:v>24.109100000000002</c:v>
                </c:pt>
                <c:pt idx="661">
                  <c:v>23.465</c:v>
                </c:pt>
                <c:pt idx="662">
                  <c:v>24.605899999999998</c:v>
                </c:pt>
                <c:pt idx="663">
                  <c:v>25.621700000000001</c:v>
                </c:pt>
                <c:pt idx="664">
                  <c:v>23.183599999999998</c:v>
                </c:pt>
                <c:pt idx="665">
                  <c:v>19.7056</c:v>
                </c:pt>
                <c:pt idx="666">
                  <c:v>18.949000000000002</c:v>
                </c:pt>
                <c:pt idx="667">
                  <c:v>20.227900000000002</c:v>
                </c:pt>
                <c:pt idx="668">
                  <c:v>20.032299999999999</c:v>
                </c:pt>
                <c:pt idx="669">
                  <c:v>22.9666</c:v>
                </c:pt>
                <c:pt idx="670">
                  <c:v>23.010300000000001</c:v>
                </c:pt>
                <c:pt idx="671">
                  <c:v>21.044799999999999</c:v>
                </c:pt>
                <c:pt idx="672">
                  <c:v>23.410900000000002</c:v>
                </c:pt>
                <c:pt idx="673">
                  <c:v>25.363299999999999</c:v>
                </c:pt>
                <c:pt idx="674">
                  <c:v>26.7835</c:v>
                </c:pt>
                <c:pt idx="675">
                  <c:v>27.978400000000001</c:v>
                </c:pt>
                <c:pt idx="676">
                  <c:v>25.250399999999999</c:v>
                </c:pt>
                <c:pt idx="677">
                  <c:v>24.718900000000001</c:v>
                </c:pt>
                <c:pt idx="678">
                  <c:v>26.100899999999999</c:v>
                </c:pt>
                <c:pt idx="679">
                  <c:v>25.539899999999999</c:v>
                </c:pt>
                <c:pt idx="680">
                  <c:v>25.013500000000001</c:v>
                </c:pt>
                <c:pt idx="681">
                  <c:v>24.9724</c:v>
                </c:pt>
                <c:pt idx="682">
                  <c:v>25.934200000000001</c:v>
                </c:pt>
                <c:pt idx="683">
                  <c:v>28.646899999999999</c:v>
                </c:pt>
                <c:pt idx="684">
                  <c:v>29.061399999999999</c:v>
                </c:pt>
                <c:pt idx="685">
                  <c:v>23.053899999999999</c:v>
                </c:pt>
                <c:pt idx="686">
                  <c:v>21.585999999999999</c:v>
                </c:pt>
                <c:pt idx="687">
                  <c:v>23.804300000000001</c:v>
                </c:pt>
                <c:pt idx="688">
                  <c:v>25.634799999999998</c:v>
                </c:pt>
                <c:pt idx="689">
                  <c:v>27.2743</c:v>
                </c:pt>
                <c:pt idx="690">
                  <c:v>28.488600000000002</c:v>
                </c:pt>
                <c:pt idx="691">
                  <c:v>29.1233</c:v>
                </c:pt>
                <c:pt idx="692">
                  <c:v>30.1006</c:v>
                </c:pt>
                <c:pt idx="693">
                  <c:v>29.9648</c:v>
                </c:pt>
                <c:pt idx="694">
                  <c:v>29.556799999999999</c:v>
                </c:pt>
                <c:pt idx="695">
                  <c:v>28.336500000000001</c:v>
                </c:pt>
                <c:pt idx="696">
                  <c:v>27.3202</c:v>
                </c:pt>
                <c:pt idx="697">
                  <c:v>26.801500000000001</c:v>
                </c:pt>
                <c:pt idx="698">
                  <c:v>27.2364</c:v>
                </c:pt>
                <c:pt idx="699">
                  <c:v>28.292400000000001</c:v>
                </c:pt>
                <c:pt idx="700">
                  <c:v>28.917300000000001</c:v>
                </c:pt>
                <c:pt idx="701">
                  <c:v>28.431799999999999</c:v>
                </c:pt>
                <c:pt idx="702">
                  <c:v>28.308499999999999</c:v>
                </c:pt>
                <c:pt idx="703">
                  <c:v>28.686599999999999</c:v>
                </c:pt>
                <c:pt idx="704">
                  <c:v>27.317</c:v>
                </c:pt>
                <c:pt idx="705">
                  <c:v>27.421700000000001</c:v>
                </c:pt>
                <c:pt idx="706">
                  <c:v>28.9299</c:v>
                </c:pt>
                <c:pt idx="707">
                  <c:v>25.927199999999999</c:v>
                </c:pt>
                <c:pt idx="708">
                  <c:v>26.690899999999999</c:v>
                </c:pt>
                <c:pt idx="709">
                  <c:v>29.0367</c:v>
                </c:pt>
                <c:pt idx="710">
                  <c:v>29.591699999999999</c:v>
                </c:pt>
                <c:pt idx="711">
                  <c:v>27.480399999999999</c:v>
                </c:pt>
                <c:pt idx="712">
                  <c:v>26.1432</c:v>
                </c:pt>
                <c:pt idx="713">
                  <c:v>23.2332</c:v>
                </c:pt>
                <c:pt idx="714">
                  <c:v>21.492100000000001</c:v>
                </c:pt>
                <c:pt idx="715">
                  <c:v>23.268599999999999</c:v>
                </c:pt>
                <c:pt idx="716">
                  <c:v>25.8658</c:v>
                </c:pt>
                <c:pt idx="717">
                  <c:v>21.744800000000001</c:v>
                </c:pt>
                <c:pt idx="718">
                  <c:v>21.871200000000002</c:v>
                </c:pt>
                <c:pt idx="719">
                  <c:v>22.258400000000002</c:v>
                </c:pt>
                <c:pt idx="720">
                  <c:v>24.3538</c:v>
                </c:pt>
                <c:pt idx="721">
                  <c:v>27.562100000000001</c:v>
                </c:pt>
                <c:pt idx="722">
                  <c:v>26.504100000000001</c:v>
                </c:pt>
                <c:pt idx="723">
                  <c:v>26.946999999999999</c:v>
                </c:pt>
                <c:pt idx="724">
                  <c:v>26.517700000000001</c:v>
                </c:pt>
                <c:pt idx="725">
                  <c:v>23.712499999999999</c:v>
                </c:pt>
                <c:pt idx="726">
                  <c:v>24.191400000000002</c:v>
                </c:pt>
                <c:pt idx="727">
                  <c:v>28.910299999999999</c:v>
                </c:pt>
                <c:pt idx="728">
                  <c:v>24.696300000000001</c:v>
                </c:pt>
                <c:pt idx="729">
                  <c:v>23.1998</c:v>
                </c:pt>
                <c:pt idx="730">
                  <c:v>24.180599999999998</c:v>
                </c:pt>
                <c:pt idx="731">
                  <c:v>21.6127</c:v>
                </c:pt>
                <c:pt idx="732">
                  <c:v>21.900300000000001</c:v>
                </c:pt>
                <c:pt idx="733">
                  <c:v>21.998899999999999</c:v>
                </c:pt>
                <c:pt idx="734">
                  <c:v>25.3096</c:v>
                </c:pt>
                <c:pt idx="735">
                  <c:v>30.652999999999999</c:v>
                </c:pt>
                <c:pt idx="736">
                  <c:v>31.234100000000002</c:v>
                </c:pt>
                <c:pt idx="737">
                  <c:v>30.090900000000001</c:v>
                </c:pt>
                <c:pt idx="738">
                  <c:v>25.377099999999999</c:v>
                </c:pt>
                <c:pt idx="739">
                  <c:v>17.531600000000001</c:v>
                </c:pt>
                <c:pt idx="740">
                  <c:v>16.520099999999999</c:v>
                </c:pt>
                <c:pt idx="741">
                  <c:v>17.8978</c:v>
                </c:pt>
                <c:pt idx="742">
                  <c:v>16.203600000000002</c:v>
                </c:pt>
                <c:pt idx="743">
                  <c:v>17.407499999999999</c:v>
                </c:pt>
                <c:pt idx="744">
                  <c:v>18.9453</c:v>
                </c:pt>
                <c:pt idx="745">
                  <c:v>21.679500000000001</c:v>
                </c:pt>
                <c:pt idx="746">
                  <c:v>23.736699999999999</c:v>
                </c:pt>
                <c:pt idx="747">
                  <c:v>24.961500000000001</c:v>
                </c:pt>
                <c:pt idx="748">
                  <c:v>18.165299999999998</c:v>
                </c:pt>
                <c:pt idx="749">
                  <c:v>11.7156</c:v>
                </c:pt>
                <c:pt idx="750">
                  <c:v>11.291700000000001</c:v>
                </c:pt>
                <c:pt idx="751">
                  <c:v>15.8537</c:v>
                </c:pt>
                <c:pt idx="752">
                  <c:v>17.139900000000001</c:v>
                </c:pt>
                <c:pt idx="753">
                  <c:v>18.922799999999999</c:v>
                </c:pt>
                <c:pt idx="754">
                  <c:v>19.193899999999999</c:v>
                </c:pt>
                <c:pt idx="755">
                  <c:v>20.3811</c:v>
                </c:pt>
                <c:pt idx="756">
                  <c:v>15.060499999999999</c:v>
                </c:pt>
                <c:pt idx="757">
                  <c:v>13.4663</c:v>
                </c:pt>
                <c:pt idx="758">
                  <c:v>13.6022</c:v>
                </c:pt>
                <c:pt idx="759">
                  <c:v>14.4968</c:v>
                </c:pt>
                <c:pt idx="760">
                  <c:v>15.5779</c:v>
                </c:pt>
                <c:pt idx="761">
                  <c:v>13.495699999999999</c:v>
                </c:pt>
                <c:pt idx="762">
                  <c:v>14.471</c:v>
                </c:pt>
                <c:pt idx="763">
                  <c:v>16.7011</c:v>
                </c:pt>
                <c:pt idx="764">
                  <c:v>12.548400000000001</c:v>
                </c:pt>
                <c:pt idx="765">
                  <c:v>19.582599999999999</c:v>
                </c:pt>
                <c:pt idx="766">
                  <c:v>23.816700000000001</c:v>
                </c:pt>
                <c:pt idx="767">
                  <c:v>24.283200000000001</c:v>
                </c:pt>
                <c:pt idx="768">
                  <c:v>22.6099</c:v>
                </c:pt>
                <c:pt idx="769">
                  <c:v>23.918500000000002</c:v>
                </c:pt>
                <c:pt idx="770">
                  <c:v>23.9526</c:v>
                </c:pt>
                <c:pt idx="771">
                  <c:v>23.475899999999999</c:v>
                </c:pt>
                <c:pt idx="772">
                  <c:v>17.7988</c:v>
                </c:pt>
                <c:pt idx="773">
                  <c:v>14.128399999999999</c:v>
                </c:pt>
                <c:pt idx="774">
                  <c:v>12.6791</c:v>
                </c:pt>
                <c:pt idx="775">
                  <c:v>15.8957</c:v>
                </c:pt>
                <c:pt idx="776">
                  <c:v>16.975999999999999</c:v>
                </c:pt>
                <c:pt idx="777">
                  <c:v>16.8659</c:v>
                </c:pt>
                <c:pt idx="778">
                  <c:v>18.261199999999999</c:v>
                </c:pt>
                <c:pt idx="779">
                  <c:v>19.078900000000001</c:v>
                </c:pt>
                <c:pt idx="780">
                  <c:v>17.415900000000001</c:v>
                </c:pt>
                <c:pt idx="781">
                  <c:v>14.984400000000001</c:v>
                </c:pt>
                <c:pt idx="782">
                  <c:v>17.458300000000001</c:v>
                </c:pt>
                <c:pt idx="783">
                  <c:v>21.813500000000001</c:v>
                </c:pt>
                <c:pt idx="784">
                  <c:v>23.618200000000002</c:v>
                </c:pt>
                <c:pt idx="785">
                  <c:v>20.555900000000001</c:v>
                </c:pt>
                <c:pt idx="786">
                  <c:v>16.181000000000001</c:v>
                </c:pt>
                <c:pt idx="787">
                  <c:v>18.587800000000001</c:v>
                </c:pt>
                <c:pt idx="788">
                  <c:v>21.046299999999999</c:v>
                </c:pt>
                <c:pt idx="789">
                  <c:v>25.243500000000001</c:v>
                </c:pt>
                <c:pt idx="790">
                  <c:v>27.128399999999999</c:v>
                </c:pt>
                <c:pt idx="791">
                  <c:v>27.132899999999999</c:v>
                </c:pt>
                <c:pt idx="792">
                  <c:v>26.588899999999999</c:v>
                </c:pt>
                <c:pt idx="793">
                  <c:v>23.949200000000001</c:v>
                </c:pt>
                <c:pt idx="794">
                  <c:v>18.821400000000001</c:v>
                </c:pt>
                <c:pt idx="795">
                  <c:v>16.8127</c:v>
                </c:pt>
                <c:pt idx="796">
                  <c:v>12.6732</c:v>
                </c:pt>
                <c:pt idx="797">
                  <c:v>16.384699999999999</c:v>
                </c:pt>
                <c:pt idx="798">
                  <c:v>19.798400000000001</c:v>
                </c:pt>
                <c:pt idx="799">
                  <c:v>19.3962</c:v>
                </c:pt>
                <c:pt idx="800">
                  <c:v>17.356300000000001</c:v>
                </c:pt>
                <c:pt idx="801">
                  <c:v>18.008500000000002</c:v>
                </c:pt>
                <c:pt idx="802">
                  <c:v>19.8111</c:v>
                </c:pt>
                <c:pt idx="803">
                  <c:v>21.569099999999999</c:v>
                </c:pt>
                <c:pt idx="804">
                  <c:v>22.466200000000001</c:v>
                </c:pt>
                <c:pt idx="805">
                  <c:v>23.580100000000002</c:v>
                </c:pt>
                <c:pt idx="806">
                  <c:v>23.955300000000001</c:v>
                </c:pt>
                <c:pt idx="807">
                  <c:v>21.557500000000001</c:v>
                </c:pt>
                <c:pt idx="808">
                  <c:v>17.1374</c:v>
                </c:pt>
                <c:pt idx="809">
                  <c:v>19.4404</c:v>
                </c:pt>
                <c:pt idx="810">
                  <c:v>22.5304</c:v>
                </c:pt>
                <c:pt idx="811">
                  <c:v>26.003900000000002</c:v>
                </c:pt>
                <c:pt idx="812">
                  <c:v>25.3</c:v>
                </c:pt>
                <c:pt idx="813">
                  <c:v>26.240100000000002</c:v>
                </c:pt>
                <c:pt idx="814">
                  <c:v>26.3582</c:v>
                </c:pt>
                <c:pt idx="815">
                  <c:v>26.6295</c:v>
                </c:pt>
                <c:pt idx="816">
                  <c:v>26.466100000000001</c:v>
                </c:pt>
                <c:pt idx="817">
                  <c:v>23.844200000000001</c:v>
                </c:pt>
                <c:pt idx="818">
                  <c:v>23.723600000000001</c:v>
                </c:pt>
                <c:pt idx="819">
                  <c:v>26.906199999999998</c:v>
                </c:pt>
                <c:pt idx="820">
                  <c:v>23.691400000000002</c:v>
                </c:pt>
                <c:pt idx="821">
                  <c:v>19.642099999999999</c:v>
                </c:pt>
                <c:pt idx="822">
                  <c:v>24.974499999999999</c:v>
                </c:pt>
                <c:pt idx="823">
                  <c:v>32.594999999999999</c:v>
                </c:pt>
                <c:pt idx="824">
                  <c:v>34.162599999999998</c:v>
                </c:pt>
                <c:pt idx="825">
                  <c:v>32.435499999999998</c:v>
                </c:pt>
                <c:pt idx="826">
                  <c:v>31.998999999999999</c:v>
                </c:pt>
                <c:pt idx="827">
                  <c:v>32.893700000000003</c:v>
                </c:pt>
                <c:pt idx="828">
                  <c:v>32.313400000000001</c:v>
                </c:pt>
                <c:pt idx="829">
                  <c:v>33.6935</c:v>
                </c:pt>
                <c:pt idx="830">
                  <c:v>34.489199999999997</c:v>
                </c:pt>
                <c:pt idx="831">
                  <c:v>35.018300000000004</c:v>
                </c:pt>
                <c:pt idx="832">
                  <c:v>35.582999999999998</c:v>
                </c:pt>
                <c:pt idx="833">
                  <c:v>32.003999999999998</c:v>
                </c:pt>
                <c:pt idx="834">
                  <c:v>27.633700000000001</c:v>
                </c:pt>
                <c:pt idx="835">
                  <c:v>28.491499999999998</c:v>
                </c:pt>
                <c:pt idx="836">
                  <c:v>27.485299999999999</c:v>
                </c:pt>
                <c:pt idx="837">
                  <c:v>28.401399999999999</c:v>
                </c:pt>
                <c:pt idx="838">
                  <c:v>26.066700000000001</c:v>
                </c:pt>
                <c:pt idx="839">
                  <c:v>26.15</c:v>
                </c:pt>
                <c:pt idx="840">
                  <c:v>29.632000000000001</c:v>
                </c:pt>
                <c:pt idx="841">
                  <c:v>32.383000000000003</c:v>
                </c:pt>
                <c:pt idx="842">
                  <c:v>32.454799999999999</c:v>
                </c:pt>
                <c:pt idx="843">
                  <c:v>32.832799999999999</c:v>
                </c:pt>
                <c:pt idx="844">
                  <c:v>30.585799999999999</c:v>
                </c:pt>
                <c:pt idx="845">
                  <c:v>25.591999999999999</c:v>
                </c:pt>
                <c:pt idx="846">
                  <c:v>24.8065</c:v>
                </c:pt>
                <c:pt idx="847">
                  <c:v>28.708500000000001</c:v>
                </c:pt>
                <c:pt idx="848">
                  <c:v>31.944299999999998</c:v>
                </c:pt>
                <c:pt idx="849">
                  <c:v>33.910299999999999</c:v>
                </c:pt>
                <c:pt idx="850">
                  <c:v>31.664000000000001</c:v>
                </c:pt>
                <c:pt idx="851">
                  <c:v>33.517499999999998</c:v>
                </c:pt>
                <c:pt idx="852">
                  <c:v>28.445599999999999</c:v>
                </c:pt>
                <c:pt idx="853">
                  <c:v>25.5078</c:v>
                </c:pt>
                <c:pt idx="854">
                  <c:v>25.894500000000001</c:v>
                </c:pt>
                <c:pt idx="855">
                  <c:v>27.587599999999998</c:v>
                </c:pt>
                <c:pt idx="856">
                  <c:v>29.253599999999999</c:v>
                </c:pt>
                <c:pt idx="857">
                  <c:v>26.793900000000001</c:v>
                </c:pt>
                <c:pt idx="858">
                  <c:v>28.1935</c:v>
                </c:pt>
                <c:pt idx="859">
                  <c:v>28.886299999999999</c:v>
                </c:pt>
                <c:pt idx="860">
                  <c:v>29.3628</c:v>
                </c:pt>
                <c:pt idx="861">
                  <c:v>26.474599999999999</c:v>
                </c:pt>
                <c:pt idx="862">
                  <c:v>22.677499999999998</c:v>
                </c:pt>
                <c:pt idx="863">
                  <c:v>24.681699999999999</c:v>
                </c:pt>
                <c:pt idx="864">
                  <c:v>28.389700000000001</c:v>
                </c:pt>
                <c:pt idx="865">
                  <c:v>25.550599999999999</c:v>
                </c:pt>
                <c:pt idx="866">
                  <c:v>19.0776</c:v>
                </c:pt>
                <c:pt idx="867">
                  <c:v>18.712199999999999</c:v>
                </c:pt>
                <c:pt idx="868">
                  <c:v>20.554500000000001</c:v>
                </c:pt>
                <c:pt idx="869">
                  <c:v>21.487100000000002</c:v>
                </c:pt>
                <c:pt idx="870">
                  <c:v>21.620200000000001</c:v>
                </c:pt>
                <c:pt idx="871">
                  <c:v>22.2682</c:v>
                </c:pt>
                <c:pt idx="872">
                  <c:v>24.708600000000001</c:v>
                </c:pt>
                <c:pt idx="873">
                  <c:v>20.155899999999999</c:v>
                </c:pt>
                <c:pt idx="874">
                  <c:v>17.9587</c:v>
                </c:pt>
                <c:pt idx="875">
                  <c:v>18.886199999999999</c:v>
                </c:pt>
                <c:pt idx="876">
                  <c:v>19.295500000000001</c:v>
                </c:pt>
                <c:pt idx="877">
                  <c:v>20.976099999999999</c:v>
                </c:pt>
                <c:pt idx="878">
                  <c:v>21.698899999999998</c:v>
                </c:pt>
                <c:pt idx="879">
                  <c:v>23.815799999999999</c:v>
                </c:pt>
                <c:pt idx="880">
                  <c:v>24.735399999999998</c:v>
                </c:pt>
                <c:pt idx="881">
                  <c:v>25.744499999999999</c:v>
                </c:pt>
                <c:pt idx="882">
                  <c:v>26.665500000000002</c:v>
                </c:pt>
                <c:pt idx="883">
                  <c:v>25.563099999999999</c:v>
                </c:pt>
                <c:pt idx="884">
                  <c:v>22.969100000000001</c:v>
                </c:pt>
                <c:pt idx="885">
                  <c:v>21.643699999999999</c:v>
                </c:pt>
                <c:pt idx="886">
                  <c:v>22.990200000000002</c:v>
                </c:pt>
                <c:pt idx="887">
                  <c:v>27.374099999999999</c:v>
                </c:pt>
                <c:pt idx="888">
                  <c:v>27.099499999999999</c:v>
                </c:pt>
                <c:pt idx="889">
                  <c:v>23.1449</c:v>
                </c:pt>
                <c:pt idx="890">
                  <c:v>22.406400000000001</c:v>
                </c:pt>
                <c:pt idx="891">
                  <c:v>24.717099999999999</c:v>
                </c:pt>
                <c:pt idx="892">
                  <c:v>25.209299999999999</c:v>
                </c:pt>
                <c:pt idx="893">
                  <c:v>25.339400000000001</c:v>
                </c:pt>
                <c:pt idx="894">
                  <c:v>26.095300000000002</c:v>
                </c:pt>
                <c:pt idx="895">
                  <c:v>18.3645</c:v>
                </c:pt>
                <c:pt idx="896">
                  <c:v>16.929500000000001</c:v>
                </c:pt>
                <c:pt idx="897">
                  <c:v>16.830500000000001</c:v>
                </c:pt>
                <c:pt idx="898">
                  <c:v>18.3003</c:v>
                </c:pt>
                <c:pt idx="899">
                  <c:v>20.4758</c:v>
                </c:pt>
                <c:pt idx="900">
                  <c:v>21.512599999999999</c:v>
                </c:pt>
                <c:pt idx="901">
                  <c:v>17.5976</c:v>
                </c:pt>
                <c:pt idx="902">
                  <c:v>17.474399999999999</c:v>
                </c:pt>
                <c:pt idx="903">
                  <c:v>18.454799999999999</c:v>
                </c:pt>
                <c:pt idx="904">
                  <c:v>20.035299999999999</c:v>
                </c:pt>
                <c:pt idx="905">
                  <c:v>15.2264</c:v>
                </c:pt>
                <c:pt idx="906">
                  <c:v>12.9664</c:v>
                </c:pt>
                <c:pt idx="907">
                  <c:v>16.573499999999999</c:v>
                </c:pt>
                <c:pt idx="908">
                  <c:v>16.7012</c:v>
                </c:pt>
                <c:pt idx="909">
                  <c:v>12.5589</c:v>
                </c:pt>
                <c:pt idx="910">
                  <c:v>9.5188299999999995</c:v>
                </c:pt>
                <c:pt idx="911">
                  <c:v>11.015499999999999</c:v>
                </c:pt>
                <c:pt idx="912">
                  <c:v>17.479399999999998</c:v>
                </c:pt>
                <c:pt idx="913">
                  <c:v>21.700399999999998</c:v>
                </c:pt>
                <c:pt idx="914">
                  <c:v>19.625900000000001</c:v>
                </c:pt>
                <c:pt idx="915">
                  <c:v>17.7226</c:v>
                </c:pt>
                <c:pt idx="916">
                  <c:v>16.9282</c:v>
                </c:pt>
                <c:pt idx="917">
                  <c:v>14.446300000000001</c:v>
                </c:pt>
              </c:numCache>
            </c:numRef>
          </c:xVal>
          <c:yVal>
            <c:numRef>
              <c:f>Sheet1!$E$2:$E$919</c:f>
              <c:numCache>
                <c:formatCode>General</c:formatCode>
                <c:ptCount val="918"/>
                <c:pt idx="0">
                  <c:v>363.45299999999997</c:v>
                </c:pt>
                <c:pt idx="1">
                  <c:v>325.14600000000002</c:v>
                </c:pt>
                <c:pt idx="2">
                  <c:v>344.09300000000002</c:v>
                </c:pt>
                <c:pt idx="3">
                  <c:v>371.09199999999998</c:v>
                </c:pt>
                <c:pt idx="4">
                  <c:v>311.61500000000001</c:v>
                </c:pt>
                <c:pt idx="5">
                  <c:v>296.28199999999998</c:v>
                </c:pt>
                <c:pt idx="6">
                  <c:v>338.24</c:v>
                </c:pt>
                <c:pt idx="7">
                  <c:v>329.77499999999998</c:v>
                </c:pt>
                <c:pt idx="8">
                  <c:v>338.96499999999997</c:v>
                </c:pt>
                <c:pt idx="9">
                  <c:v>342.76600000000002</c:v>
                </c:pt>
                <c:pt idx="10">
                  <c:v>332.71600000000001</c:v>
                </c:pt>
                <c:pt idx="11">
                  <c:v>277.11399999999998</c:v>
                </c:pt>
                <c:pt idx="12">
                  <c:v>259.97300000000001</c:v>
                </c:pt>
                <c:pt idx="13">
                  <c:v>310.00099999999998</c:v>
                </c:pt>
                <c:pt idx="14">
                  <c:v>323.36900000000003</c:v>
                </c:pt>
                <c:pt idx="15">
                  <c:v>323.39800000000002</c:v>
                </c:pt>
                <c:pt idx="16">
                  <c:v>333.70800000000003</c:v>
                </c:pt>
                <c:pt idx="17">
                  <c:v>300.10700000000003</c:v>
                </c:pt>
                <c:pt idx="18">
                  <c:v>282.786</c:v>
                </c:pt>
                <c:pt idx="19">
                  <c:v>285.19400000000002</c:v>
                </c:pt>
                <c:pt idx="20">
                  <c:v>329.39299999999997</c:v>
                </c:pt>
                <c:pt idx="21">
                  <c:v>330.31299999999999</c:v>
                </c:pt>
                <c:pt idx="22">
                  <c:v>334.755</c:v>
                </c:pt>
                <c:pt idx="23">
                  <c:v>343.036</c:v>
                </c:pt>
                <c:pt idx="24">
                  <c:v>361.47199999999998</c:v>
                </c:pt>
                <c:pt idx="25">
                  <c:v>303.10700000000003</c:v>
                </c:pt>
                <c:pt idx="26">
                  <c:v>331.03300000000002</c:v>
                </c:pt>
                <c:pt idx="27">
                  <c:v>391.67899999999997</c:v>
                </c:pt>
                <c:pt idx="28">
                  <c:v>416.98200000000003</c:v>
                </c:pt>
                <c:pt idx="29">
                  <c:v>392.59300000000002</c:v>
                </c:pt>
                <c:pt idx="30">
                  <c:v>352.53399999999999</c:v>
                </c:pt>
                <c:pt idx="31">
                  <c:v>345.58499999999998</c:v>
                </c:pt>
                <c:pt idx="32">
                  <c:v>322.63099999999997</c:v>
                </c:pt>
                <c:pt idx="33">
                  <c:v>298.51</c:v>
                </c:pt>
                <c:pt idx="34">
                  <c:v>357.46600000000001</c:v>
                </c:pt>
                <c:pt idx="35">
                  <c:v>350.63900000000001</c:v>
                </c:pt>
                <c:pt idx="36">
                  <c:v>345.93</c:v>
                </c:pt>
                <c:pt idx="37">
                  <c:v>412.34699999999998</c:v>
                </c:pt>
                <c:pt idx="38">
                  <c:v>432.57600000000002</c:v>
                </c:pt>
                <c:pt idx="39">
                  <c:v>382.68099999999998</c:v>
                </c:pt>
                <c:pt idx="40">
                  <c:v>376.036</c:v>
                </c:pt>
                <c:pt idx="41">
                  <c:v>412.92099999999999</c:v>
                </c:pt>
                <c:pt idx="42">
                  <c:v>409.84399999999999</c:v>
                </c:pt>
                <c:pt idx="43">
                  <c:v>382.42399999999998</c:v>
                </c:pt>
                <c:pt idx="44">
                  <c:v>385.226</c:v>
                </c:pt>
                <c:pt idx="45">
                  <c:v>372.06200000000001</c:v>
                </c:pt>
                <c:pt idx="46">
                  <c:v>381.36</c:v>
                </c:pt>
                <c:pt idx="47">
                  <c:v>365.96499999999997</c:v>
                </c:pt>
                <c:pt idx="48">
                  <c:v>391.70100000000002</c:v>
                </c:pt>
                <c:pt idx="49">
                  <c:v>389.85300000000001</c:v>
                </c:pt>
                <c:pt idx="50">
                  <c:v>381.85199999999998</c:v>
                </c:pt>
                <c:pt idx="51">
                  <c:v>385.56900000000002</c:v>
                </c:pt>
                <c:pt idx="52">
                  <c:v>390.96100000000001</c:v>
                </c:pt>
                <c:pt idx="53">
                  <c:v>350.60899999999998</c:v>
                </c:pt>
                <c:pt idx="54">
                  <c:v>365.28399999999999</c:v>
                </c:pt>
                <c:pt idx="55">
                  <c:v>409.06799999999998</c:v>
                </c:pt>
                <c:pt idx="56">
                  <c:v>441.88099999999997</c:v>
                </c:pt>
                <c:pt idx="57">
                  <c:v>449.786</c:v>
                </c:pt>
                <c:pt idx="58">
                  <c:v>409.31099999999998</c:v>
                </c:pt>
                <c:pt idx="59">
                  <c:v>358.43799999999999</c:v>
                </c:pt>
                <c:pt idx="60">
                  <c:v>309.31200000000001</c:v>
                </c:pt>
                <c:pt idx="61">
                  <c:v>299.37400000000002</c:v>
                </c:pt>
                <c:pt idx="62">
                  <c:v>336.98200000000003</c:v>
                </c:pt>
                <c:pt idx="63">
                  <c:v>365.55500000000001</c:v>
                </c:pt>
                <c:pt idx="64">
                  <c:v>344.404</c:v>
                </c:pt>
                <c:pt idx="65">
                  <c:v>390.37400000000002</c:v>
                </c:pt>
                <c:pt idx="66">
                  <c:v>390.68</c:v>
                </c:pt>
                <c:pt idx="67">
                  <c:v>372.959</c:v>
                </c:pt>
                <c:pt idx="68">
                  <c:v>392.68400000000003</c:v>
                </c:pt>
                <c:pt idx="69">
                  <c:v>423.18099999999998</c:v>
                </c:pt>
                <c:pt idx="70">
                  <c:v>391.15100000000001</c:v>
                </c:pt>
                <c:pt idx="71">
                  <c:v>367.37900000000002</c:v>
                </c:pt>
                <c:pt idx="72">
                  <c:v>330.84100000000001</c:v>
                </c:pt>
                <c:pt idx="73">
                  <c:v>331.09699999999998</c:v>
                </c:pt>
                <c:pt idx="74">
                  <c:v>321.81099999999998</c:v>
                </c:pt>
                <c:pt idx="75">
                  <c:v>327.55599999999998</c:v>
                </c:pt>
                <c:pt idx="76">
                  <c:v>388.971</c:v>
                </c:pt>
                <c:pt idx="77">
                  <c:v>394.50299999999999</c:v>
                </c:pt>
                <c:pt idx="78">
                  <c:v>424.18200000000002</c:v>
                </c:pt>
                <c:pt idx="79">
                  <c:v>435.38499999999999</c:v>
                </c:pt>
                <c:pt idx="80">
                  <c:v>431.28</c:v>
                </c:pt>
                <c:pt idx="81">
                  <c:v>381.572</c:v>
                </c:pt>
                <c:pt idx="82">
                  <c:v>357.67099999999999</c:v>
                </c:pt>
                <c:pt idx="83">
                  <c:v>399.38499999999999</c:v>
                </c:pt>
                <c:pt idx="84">
                  <c:v>434.96100000000001</c:v>
                </c:pt>
                <c:pt idx="85">
                  <c:v>428.77199999999999</c:v>
                </c:pt>
                <c:pt idx="86">
                  <c:v>415.2</c:v>
                </c:pt>
                <c:pt idx="87">
                  <c:v>408.464</c:v>
                </c:pt>
                <c:pt idx="88">
                  <c:v>391.42099999999999</c:v>
                </c:pt>
                <c:pt idx="89">
                  <c:v>371.3</c:v>
                </c:pt>
                <c:pt idx="90">
                  <c:v>416.96199999999999</c:v>
                </c:pt>
                <c:pt idx="91">
                  <c:v>406.91899999999998</c:v>
                </c:pt>
                <c:pt idx="92">
                  <c:v>401.22399999999999</c:v>
                </c:pt>
                <c:pt idx="93">
                  <c:v>418.8</c:v>
                </c:pt>
                <c:pt idx="94">
                  <c:v>387.67599999999999</c:v>
                </c:pt>
                <c:pt idx="95">
                  <c:v>334.53800000000001</c:v>
                </c:pt>
                <c:pt idx="96">
                  <c:v>306.14</c:v>
                </c:pt>
                <c:pt idx="97">
                  <c:v>354.79599999999999</c:v>
                </c:pt>
                <c:pt idx="98">
                  <c:v>390.85899999999998</c:v>
                </c:pt>
                <c:pt idx="99">
                  <c:v>386.22500000000002</c:v>
                </c:pt>
                <c:pt idx="100">
                  <c:v>387.92399999999998</c:v>
                </c:pt>
                <c:pt idx="101">
                  <c:v>378.74099999999999</c:v>
                </c:pt>
                <c:pt idx="102">
                  <c:v>344.79500000000002</c:v>
                </c:pt>
                <c:pt idx="103">
                  <c:v>335.73500000000001</c:v>
                </c:pt>
                <c:pt idx="104">
                  <c:v>377.09899999999999</c:v>
                </c:pt>
                <c:pt idx="105">
                  <c:v>440.03399999999999</c:v>
                </c:pt>
                <c:pt idx="106">
                  <c:v>448.99200000000002</c:v>
                </c:pt>
                <c:pt idx="107">
                  <c:v>431.21</c:v>
                </c:pt>
                <c:pt idx="108">
                  <c:v>416.24</c:v>
                </c:pt>
                <c:pt idx="109">
                  <c:v>358.32600000000002</c:v>
                </c:pt>
                <c:pt idx="110">
                  <c:v>337.36900000000003</c:v>
                </c:pt>
                <c:pt idx="111">
                  <c:v>362.35599999999999</c:v>
                </c:pt>
                <c:pt idx="112">
                  <c:v>376.12700000000001</c:v>
                </c:pt>
                <c:pt idx="113">
                  <c:v>382.20600000000002</c:v>
                </c:pt>
                <c:pt idx="114">
                  <c:v>421.55700000000002</c:v>
                </c:pt>
                <c:pt idx="115">
                  <c:v>420.37400000000002</c:v>
                </c:pt>
                <c:pt idx="116">
                  <c:v>389.75900000000001</c:v>
                </c:pt>
                <c:pt idx="117">
                  <c:v>350.65199999999999</c:v>
                </c:pt>
                <c:pt idx="118">
                  <c:v>388.75099999999998</c:v>
                </c:pt>
                <c:pt idx="119">
                  <c:v>386.596</c:v>
                </c:pt>
                <c:pt idx="120">
                  <c:v>395.46</c:v>
                </c:pt>
                <c:pt idx="121">
                  <c:v>365.62200000000001</c:v>
                </c:pt>
                <c:pt idx="122">
                  <c:v>345.29599999999999</c:v>
                </c:pt>
                <c:pt idx="123">
                  <c:v>344.85399999999998</c:v>
                </c:pt>
                <c:pt idx="124">
                  <c:v>318.42</c:v>
                </c:pt>
                <c:pt idx="125">
                  <c:v>354.12</c:v>
                </c:pt>
                <c:pt idx="126">
                  <c:v>423.32400000000001</c:v>
                </c:pt>
                <c:pt idx="127">
                  <c:v>393.46</c:v>
                </c:pt>
                <c:pt idx="128">
                  <c:v>417.58600000000001</c:v>
                </c:pt>
                <c:pt idx="129">
                  <c:v>417.36</c:v>
                </c:pt>
                <c:pt idx="130">
                  <c:v>378.35500000000002</c:v>
                </c:pt>
                <c:pt idx="131">
                  <c:v>341.91800000000001</c:v>
                </c:pt>
                <c:pt idx="132">
                  <c:v>398.25700000000001</c:v>
                </c:pt>
                <c:pt idx="133">
                  <c:v>377.89299999999997</c:v>
                </c:pt>
                <c:pt idx="134">
                  <c:v>348.41300000000001</c:v>
                </c:pt>
                <c:pt idx="135">
                  <c:v>360.23399999999998</c:v>
                </c:pt>
                <c:pt idx="136">
                  <c:v>350.80200000000002</c:v>
                </c:pt>
                <c:pt idx="137">
                  <c:v>311.81799999999998</c:v>
                </c:pt>
                <c:pt idx="138">
                  <c:v>318.94600000000003</c:v>
                </c:pt>
                <c:pt idx="139">
                  <c:v>393.98200000000003</c:v>
                </c:pt>
                <c:pt idx="140">
                  <c:v>409.476</c:v>
                </c:pt>
                <c:pt idx="141">
                  <c:v>401.971</c:v>
                </c:pt>
                <c:pt idx="142">
                  <c:v>398.34100000000001</c:v>
                </c:pt>
                <c:pt idx="143">
                  <c:v>406.548</c:v>
                </c:pt>
                <c:pt idx="144">
                  <c:v>369.76</c:v>
                </c:pt>
                <c:pt idx="145">
                  <c:v>347.55099999999999</c:v>
                </c:pt>
                <c:pt idx="146">
                  <c:v>393.96199999999999</c:v>
                </c:pt>
                <c:pt idx="147">
                  <c:v>394.42899999999997</c:v>
                </c:pt>
                <c:pt idx="148">
                  <c:v>372.81299999999999</c:v>
                </c:pt>
                <c:pt idx="149">
                  <c:v>351.39499999999998</c:v>
                </c:pt>
                <c:pt idx="150">
                  <c:v>336.803</c:v>
                </c:pt>
                <c:pt idx="151">
                  <c:v>300.714</c:v>
                </c:pt>
                <c:pt idx="152">
                  <c:v>301.77999999999997</c:v>
                </c:pt>
                <c:pt idx="153">
                  <c:v>357.07799999999997</c:v>
                </c:pt>
                <c:pt idx="154">
                  <c:v>340.79</c:v>
                </c:pt>
                <c:pt idx="155">
                  <c:v>293.988</c:v>
                </c:pt>
                <c:pt idx="156">
                  <c:v>282.649</c:v>
                </c:pt>
                <c:pt idx="157">
                  <c:v>327.87400000000002</c:v>
                </c:pt>
                <c:pt idx="158">
                  <c:v>328.08300000000003</c:v>
                </c:pt>
                <c:pt idx="159">
                  <c:v>334.03199999999998</c:v>
                </c:pt>
                <c:pt idx="160">
                  <c:v>326.46699999999998</c:v>
                </c:pt>
                <c:pt idx="161">
                  <c:v>339.03</c:v>
                </c:pt>
                <c:pt idx="162">
                  <c:v>280.61200000000002</c:v>
                </c:pt>
                <c:pt idx="163">
                  <c:v>283.94499999999999</c:v>
                </c:pt>
                <c:pt idx="164">
                  <c:v>354.315</c:v>
                </c:pt>
                <c:pt idx="165">
                  <c:v>392.13900000000001</c:v>
                </c:pt>
                <c:pt idx="166">
                  <c:v>433.17700000000002</c:v>
                </c:pt>
                <c:pt idx="167">
                  <c:v>406.87299999999999</c:v>
                </c:pt>
                <c:pt idx="168">
                  <c:v>369.82499999999999</c:v>
                </c:pt>
                <c:pt idx="169">
                  <c:v>330.91199999999998</c:v>
                </c:pt>
                <c:pt idx="170">
                  <c:v>291.49299999999999</c:v>
                </c:pt>
                <c:pt idx="171">
                  <c:v>353.721</c:v>
                </c:pt>
                <c:pt idx="172">
                  <c:v>354.57</c:v>
                </c:pt>
                <c:pt idx="173">
                  <c:v>349.18799999999999</c:v>
                </c:pt>
                <c:pt idx="174">
                  <c:v>353.92599999999999</c:v>
                </c:pt>
                <c:pt idx="175">
                  <c:v>322.34699999999998</c:v>
                </c:pt>
                <c:pt idx="176">
                  <c:v>278.286</c:v>
                </c:pt>
                <c:pt idx="177">
                  <c:v>278.10899999999998</c:v>
                </c:pt>
                <c:pt idx="178">
                  <c:v>313.404</c:v>
                </c:pt>
                <c:pt idx="179">
                  <c:v>378.517</c:v>
                </c:pt>
                <c:pt idx="180">
                  <c:v>384.82100000000003</c:v>
                </c:pt>
                <c:pt idx="181">
                  <c:v>352.476</c:v>
                </c:pt>
                <c:pt idx="182">
                  <c:v>380.10899999999998</c:v>
                </c:pt>
                <c:pt idx="183">
                  <c:v>349.88099999999997</c:v>
                </c:pt>
                <c:pt idx="184">
                  <c:v>350.80200000000002</c:v>
                </c:pt>
                <c:pt idx="185">
                  <c:v>410.97199999999998</c:v>
                </c:pt>
                <c:pt idx="186">
                  <c:v>427.62400000000002</c:v>
                </c:pt>
                <c:pt idx="187">
                  <c:v>394.99799999999999</c:v>
                </c:pt>
                <c:pt idx="188">
                  <c:v>372.95499999999998</c:v>
                </c:pt>
                <c:pt idx="189">
                  <c:v>381.51100000000002</c:v>
                </c:pt>
                <c:pt idx="190">
                  <c:v>347.61</c:v>
                </c:pt>
                <c:pt idx="191">
                  <c:v>374.14800000000002</c:v>
                </c:pt>
                <c:pt idx="192">
                  <c:v>400.24700000000001</c:v>
                </c:pt>
                <c:pt idx="193">
                  <c:v>422.988</c:v>
                </c:pt>
                <c:pt idx="194">
                  <c:v>407.07100000000003</c:v>
                </c:pt>
                <c:pt idx="195">
                  <c:v>392.49900000000002</c:v>
                </c:pt>
                <c:pt idx="196">
                  <c:v>420.14499999999998</c:v>
                </c:pt>
                <c:pt idx="197">
                  <c:v>383.44499999999999</c:v>
                </c:pt>
                <c:pt idx="198">
                  <c:v>345.447</c:v>
                </c:pt>
                <c:pt idx="199">
                  <c:v>353.48899999999998</c:v>
                </c:pt>
                <c:pt idx="200">
                  <c:v>343.56599999999997</c:v>
                </c:pt>
                <c:pt idx="201">
                  <c:v>334.72500000000002</c:v>
                </c:pt>
                <c:pt idx="202">
                  <c:v>344.7</c:v>
                </c:pt>
                <c:pt idx="203">
                  <c:v>340.59100000000001</c:v>
                </c:pt>
                <c:pt idx="204">
                  <c:v>322.137</c:v>
                </c:pt>
                <c:pt idx="205">
                  <c:v>306.79399999999998</c:v>
                </c:pt>
                <c:pt idx="206">
                  <c:v>362.43</c:v>
                </c:pt>
                <c:pt idx="207">
                  <c:v>368.94</c:v>
                </c:pt>
                <c:pt idx="208">
                  <c:v>381.57299999999998</c:v>
                </c:pt>
                <c:pt idx="209">
                  <c:v>397.27600000000001</c:v>
                </c:pt>
                <c:pt idx="210">
                  <c:v>394.22</c:v>
                </c:pt>
                <c:pt idx="211">
                  <c:v>377.42200000000003</c:v>
                </c:pt>
                <c:pt idx="212">
                  <c:v>314.97800000000001</c:v>
                </c:pt>
                <c:pt idx="213">
                  <c:v>369.16</c:v>
                </c:pt>
                <c:pt idx="214">
                  <c:v>391.88400000000001</c:v>
                </c:pt>
                <c:pt idx="215">
                  <c:v>399.65300000000002</c:v>
                </c:pt>
                <c:pt idx="216">
                  <c:v>400.476</c:v>
                </c:pt>
                <c:pt idx="217">
                  <c:v>310.517</c:v>
                </c:pt>
                <c:pt idx="218">
                  <c:v>330.34699999999998</c:v>
                </c:pt>
                <c:pt idx="219">
                  <c:v>352.39499999999998</c:v>
                </c:pt>
                <c:pt idx="220">
                  <c:v>410.99599999999998</c:v>
                </c:pt>
                <c:pt idx="221">
                  <c:v>425.29399999999998</c:v>
                </c:pt>
                <c:pt idx="222">
                  <c:v>423.68599999999998</c:v>
                </c:pt>
                <c:pt idx="223">
                  <c:v>417.00299999999999</c:v>
                </c:pt>
                <c:pt idx="224">
                  <c:v>422.31799999999998</c:v>
                </c:pt>
                <c:pt idx="225">
                  <c:v>410.37900000000002</c:v>
                </c:pt>
                <c:pt idx="226">
                  <c:v>372.75299999999999</c:v>
                </c:pt>
                <c:pt idx="227">
                  <c:v>399.02100000000002</c:v>
                </c:pt>
                <c:pt idx="228">
                  <c:v>397.84</c:v>
                </c:pt>
                <c:pt idx="229">
                  <c:v>400.52199999999999</c:v>
                </c:pt>
                <c:pt idx="230">
                  <c:v>404.45</c:v>
                </c:pt>
                <c:pt idx="231">
                  <c:v>404.66800000000001</c:v>
                </c:pt>
                <c:pt idx="232">
                  <c:v>397.01299999999998</c:v>
                </c:pt>
                <c:pt idx="233">
                  <c:v>395.04300000000001</c:v>
                </c:pt>
                <c:pt idx="234">
                  <c:v>415.26400000000001</c:v>
                </c:pt>
                <c:pt idx="235">
                  <c:v>421.51299999999998</c:v>
                </c:pt>
                <c:pt idx="236">
                  <c:v>412.47699999999998</c:v>
                </c:pt>
                <c:pt idx="237">
                  <c:v>400.161</c:v>
                </c:pt>
                <c:pt idx="238">
                  <c:v>397.75400000000002</c:v>
                </c:pt>
                <c:pt idx="239">
                  <c:v>383.91300000000001</c:v>
                </c:pt>
                <c:pt idx="240">
                  <c:v>372.34500000000003</c:v>
                </c:pt>
                <c:pt idx="241">
                  <c:v>410.14400000000001</c:v>
                </c:pt>
                <c:pt idx="242">
                  <c:v>420.76499999999999</c:v>
                </c:pt>
                <c:pt idx="243">
                  <c:v>439.21300000000002</c:v>
                </c:pt>
                <c:pt idx="244">
                  <c:v>458.72300000000001</c:v>
                </c:pt>
                <c:pt idx="245">
                  <c:v>468.59699999999998</c:v>
                </c:pt>
                <c:pt idx="246">
                  <c:v>436.43200000000002</c:v>
                </c:pt>
                <c:pt idx="247">
                  <c:v>400.96899999999999</c:v>
                </c:pt>
                <c:pt idx="248">
                  <c:v>438.536</c:v>
                </c:pt>
                <c:pt idx="249">
                  <c:v>466.678</c:v>
                </c:pt>
                <c:pt idx="250">
                  <c:v>458.49599999999998</c:v>
                </c:pt>
                <c:pt idx="251">
                  <c:v>450.29399999999998</c:v>
                </c:pt>
                <c:pt idx="252">
                  <c:v>401.77600000000001</c:v>
                </c:pt>
                <c:pt idx="253">
                  <c:v>362.041</c:v>
                </c:pt>
                <c:pt idx="254">
                  <c:v>357.28199999999998</c:v>
                </c:pt>
                <c:pt idx="255">
                  <c:v>399.97199999999998</c:v>
                </c:pt>
                <c:pt idx="256">
                  <c:v>396.58600000000001</c:v>
                </c:pt>
                <c:pt idx="257">
                  <c:v>405.44</c:v>
                </c:pt>
                <c:pt idx="258">
                  <c:v>419.38400000000001</c:v>
                </c:pt>
                <c:pt idx="259">
                  <c:v>437.55799999999999</c:v>
                </c:pt>
                <c:pt idx="260">
                  <c:v>375.36099999999999</c:v>
                </c:pt>
                <c:pt idx="261">
                  <c:v>364.11500000000001</c:v>
                </c:pt>
                <c:pt idx="262">
                  <c:v>441.00099999999998</c:v>
                </c:pt>
                <c:pt idx="263">
                  <c:v>458.70600000000002</c:v>
                </c:pt>
                <c:pt idx="264">
                  <c:v>450.41</c:v>
                </c:pt>
                <c:pt idx="265">
                  <c:v>452.63200000000001</c:v>
                </c:pt>
                <c:pt idx="266">
                  <c:v>455.07400000000001</c:v>
                </c:pt>
                <c:pt idx="267">
                  <c:v>442.54599999999999</c:v>
                </c:pt>
                <c:pt idx="268">
                  <c:v>434.84699999999998</c:v>
                </c:pt>
                <c:pt idx="269">
                  <c:v>460.709</c:v>
                </c:pt>
                <c:pt idx="270">
                  <c:v>427.375</c:v>
                </c:pt>
                <c:pt idx="271">
                  <c:v>450.98200000000003</c:v>
                </c:pt>
                <c:pt idx="272">
                  <c:v>455.24</c:v>
                </c:pt>
                <c:pt idx="273">
                  <c:v>448.58199999999999</c:v>
                </c:pt>
                <c:pt idx="274">
                  <c:v>410.20600000000002</c:v>
                </c:pt>
                <c:pt idx="275">
                  <c:v>371.01</c:v>
                </c:pt>
                <c:pt idx="276">
                  <c:v>369.83800000000002</c:v>
                </c:pt>
                <c:pt idx="277">
                  <c:v>444.976</c:v>
                </c:pt>
                <c:pt idx="278">
                  <c:v>451.76499999999999</c:v>
                </c:pt>
                <c:pt idx="279">
                  <c:v>452.49700000000001</c:v>
                </c:pt>
                <c:pt idx="280">
                  <c:v>437.86</c:v>
                </c:pt>
                <c:pt idx="281">
                  <c:v>337.04500000000002</c:v>
                </c:pt>
                <c:pt idx="282">
                  <c:v>301.42700000000002</c:v>
                </c:pt>
                <c:pt idx="283">
                  <c:v>383.68299999999999</c:v>
                </c:pt>
                <c:pt idx="284">
                  <c:v>364.87799999999999</c:v>
                </c:pt>
                <c:pt idx="285">
                  <c:v>362.06599999999997</c:v>
                </c:pt>
                <c:pt idx="286">
                  <c:v>370.28399999999999</c:v>
                </c:pt>
                <c:pt idx="287">
                  <c:v>397.99099999999999</c:v>
                </c:pt>
                <c:pt idx="288">
                  <c:v>378.33</c:v>
                </c:pt>
                <c:pt idx="289">
                  <c:v>331.58600000000001</c:v>
                </c:pt>
                <c:pt idx="290">
                  <c:v>318.80399999999997</c:v>
                </c:pt>
                <c:pt idx="291">
                  <c:v>342.02600000000001</c:v>
                </c:pt>
                <c:pt idx="292">
                  <c:v>330.54500000000002</c:v>
                </c:pt>
                <c:pt idx="293">
                  <c:v>321.18</c:v>
                </c:pt>
                <c:pt idx="294">
                  <c:v>318.86099999999999</c:v>
                </c:pt>
                <c:pt idx="295">
                  <c:v>318.762</c:v>
                </c:pt>
                <c:pt idx="296">
                  <c:v>302.92500000000001</c:v>
                </c:pt>
                <c:pt idx="297">
                  <c:v>319.721</c:v>
                </c:pt>
                <c:pt idx="298">
                  <c:v>320.77999999999997</c:v>
                </c:pt>
                <c:pt idx="299">
                  <c:v>345.54700000000003</c:v>
                </c:pt>
                <c:pt idx="300">
                  <c:v>352.54899999999998</c:v>
                </c:pt>
                <c:pt idx="301">
                  <c:v>353.48899999999998</c:v>
                </c:pt>
                <c:pt idx="302">
                  <c:v>325.39100000000002</c:v>
                </c:pt>
                <c:pt idx="303">
                  <c:v>307.08699999999999</c:v>
                </c:pt>
                <c:pt idx="304">
                  <c:v>358.63</c:v>
                </c:pt>
                <c:pt idx="305">
                  <c:v>382.69200000000001</c:v>
                </c:pt>
                <c:pt idx="306">
                  <c:v>327.32299999999998</c:v>
                </c:pt>
                <c:pt idx="307">
                  <c:v>262.92599999999999</c:v>
                </c:pt>
                <c:pt idx="308">
                  <c:v>270.69200000000001</c:v>
                </c:pt>
                <c:pt idx="309">
                  <c:v>298.72899999999998</c:v>
                </c:pt>
                <c:pt idx="310">
                  <c:v>291.23200000000003</c:v>
                </c:pt>
                <c:pt idx="311">
                  <c:v>300.70400000000001</c:v>
                </c:pt>
                <c:pt idx="312">
                  <c:v>300.113</c:v>
                </c:pt>
                <c:pt idx="313">
                  <c:v>319.26499999999999</c:v>
                </c:pt>
                <c:pt idx="314">
                  <c:v>302.91899999999998</c:v>
                </c:pt>
                <c:pt idx="315">
                  <c:v>265.024</c:v>
                </c:pt>
                <c:pt idx="316">
                  <c:v>295.94499999999999</c:v>
                </c:pt>
                <c:pt idx="317">
                  <c:v>297.005</c:v>
                </c:pt>
                <c:pt idx="318">
                  <c:v>316.17399999999998</c:v>
                </c:pt>
                <c:pt idx="319">
                  <c:v>308.471</c:v>
                </c:pt>
                <c:pt idx="320">
                  <c:v>275.661</c:v>
                </c:pt>
                <c:pt idx="321">
                  <c:v>229.33500000000001</c:v>
                </c:pt>
                <c:pt idx="322">
                  <c:v>250.14</c:v>
                </c:pt>
                <c:pt idx="323">
                  <c:v>329.39699999999999</c:v>
                </c:pt>
                <c:pt idx="324">
                  <c:v>314.79899999999998</c:v>
                </c:pt>
                <c:pt idx="325">
                  <c:v>322.82100000000003</c:v>
                </c:pt>
                <c:pt idx="326">
                  <c:v>338.40699999999998</c:v>
                </c:pt>
                <c:pt idx="327">
                  <c:v>343.14600000000002</c:v>
                </c:pt>
                <c:pt idx="328">
                  <c:v>339.25099999999998</c:v>
                </c:pt>
                <c:pt idx="329">
                  <c:v>317.654</c:v>
                </c:pt>
                <c:pt idx="330">
                  <c:v>284.31900000000002</c:v>
                </c:pt>
                <c:pt idx="331">
                  <c:v>305.16800000000001</c:v>
                </c:pt>
                <c:pt idx="332">
                  <c:v>286.43099999999998</c:v>
                </c:pt>
                <c:pt idx="333">
                  <c:v>280.71199999999999</c:v>
                </c:pt>
                <c:pt idx="334">
                  <c:v>273.12099999999998</c:v>
                </c:pt>
                <c:pt idx="335">
                  <c:v>253.52099999999999</c:v>
                </c:pt>
                <c:pt idx="336">
                  <c:v>281.52300000000002</c:v>
                </c:pt>
                <c:pt idx="337">
                  <c:v>338.20299999999997</c:v>
                </c:pt>
                <c:pt idx="338">
                  <c:v>293.21199999999999</c:v>
                </c:pt>
                <c:pt idx="339">
                  <c:v>282.041</c:v>
                </c:pt>
                <c:pt idx="340">
                  <c:v>266.88900000000001</c:v>
                </c:pt>
                <c:pt idx="341">
                  <c:v>263.24200000000002</c:v>
                </c:pt>
                <c:pt idx="342">
                  <c:v>225.74700000000001</c:v>
                </c:pt>
                <c:pt idx="343">
                  <c:v>235.49299999999999</c:v>
                </c:pt>
                <c:pt idx="344">
                  <c:v>281.18799999999999</c:v>
                </c:pt>
                <c:pt idx="345">
                  <c:v>292.584</c:v>
                </c:pt>
                <c:pt idx="346">
                  <c:v>284.39299999999997</c:v>
                </c:pt>
                <c:pt idx="347">
                  <c:v>288.71499999999997</c:v>
                </c:pt>
                <c:pt idx="348">
                  <c:v>270.596</c:v>
                </c:pt>
                <c:pt idx="349">
                  <c:v>257.08100000000002</c:v>
                </c:pt>
                <c:pt idx="350">
                  <c:v>259.50900000000001</c:v>
                </c:pt>
                <c:pt idx="351">
                  <c:v>304.024</c:v>
                </c:pt>
                <c:pt idx="352">
                  <c:v>312.94799999999998</c:v>
                </c:pt>
                <c:pt idx="353">
                  <c:v>335.28800000000001</c:v>
                </c:pt>
                <c:pt idx="354">
                  <c:v>336.35300000000001</c:v>
                </c:pt>
                <c:pt idx="355">
                  <c:v>353.815</c:v>
                </c:pt>
                <c:pt idx="356">
                  <c:v>327.88900000000001</c:v>
                </c:pt>
                <c:pt idx="357">
                  <c:v>316.82799999999997</c:v>
                </c:pt>
                <c:pt idx="358">
                  <c:v>364.28399999999999</c:v>
                </c:pt>
                <c:pt idx="359">
                  <c:v>379.024</c:v>
                </c:pt>
                <c:pt idx="360">
                  <c:v>403.84500000000003</c:v>
                </c:pt>
                <c:pt idx="361">
                  <c:v>400.07</c:v>
                </c:pt>
                <c:pt idx="362">
                  <c:v>370.346</c:v>
                </c:pt>
                <c:pt idx="363">
                  <c:v>382.22500000000002</c:v>
                </c:pt>
                <c:pt idx="364">
                  <c:v>329.46499999999997</c:v>
                </c:pt>
                <c:pt idx="365">
                  <c:v>334.02499999999998</c:v>
                </c:pt>
                <c:pt idx="366">
                  <c:v>300.95699999999999</c:v>
                </c:pt>
                <c:pt idx="367">
                  <c:v>276.46699999999998</c:v>
                </c:pt>
                <c:pt idx="368">
                  <c:v>280.73200000000003</c:v>
                </c:pt>
                <c:pt idx="369">
                  <c:v>252.59800000000001</c:v>
                </c:pt>
                <c:pt idx="370">
                  <c:v>234.53700000000001</c:v>
                </c:pt>
                <c:pt idx="371">
                  <c:v>247.845</c:v>
                </c:pt>
                <c:pt idx="372">
                  <c:v>298.34699999999998</c:v>
                </c:pt>
                <c:pt idx="373">
                  <c:v>304.51900000000001</c:v>
                </c:pt>
                <c:pt idx="374">
                  <c:v>327.26299999999998</c:v>
                </c:pt>
                <c:pt idx="375">
                  <c:v>315.36599999999999</c:v>
                </c:pt>
                <c:pt idx="376">
                  <c:v>307.19299999999998</c:v>
                </c:pt>
                <c:pt idx="377">
                  <c:v>297.488</c:v>
                </c:pt>
                <c:pt idx="378">
                  <c:v>295.36</c:v>
                </c:pt>
                <c:pt idx="379">
                  <c:v>313.98099999999999</c:v>
                </c:pt>
                <c:pt idx="380">
                  <c:v>304.702</c:v>
                </c:pt>
                <c:pt idx="381">
                  <c:v>314.63499999999999</c:v>
                </c:pt>
                <c:pt idx="382">
                  <c:v>320.87299999999999</c:v>
                </c:pt>
                <c:pt idx="383">
                  <c:v>294.27300000000002</c:v>
                </c:pt>
                <c:pt idx="384">
                  <c:v>234.65600000000001</c:v>
                </c:pt>
                <c:pt idx="385">
                  <c:v>227.27600000000001</c:v>
                </c:pt>
                <c:pt idx="386">
                  <c:v>301.791</c:v>
                </c:pt>
                <c:pt idx="387">
                  <c:v>318.64299999999997</c:v>
                </c:pt>
                <c:pt idx="388">
                  <c:v>293.22899999999998</c:v>
                </c:pt>
                <c:pt idx="389">
                  <c:v>276.51499999999999</c:v>
                </c:pt>
                <c:pt idx="390">
                  <c:v>286.56799999999998</c:v>
                </c:pt>
                <c:pt idx="391">
                  <c:v>260.41199999999998</c:v>
                </c:pt>
                <c:pt idx="392">
                  <c:v>281.40800000000002</c:v>
                </c:pt>
                <c:pt idx="393">
                  <c:v>342.29</c:v>
                </c:pt>
                <c:pt idx="394">
                  <c:v>334.12799999999999</c:v>
                </c:pt>
                <c:pt idx="395">
                  <c:v>330.43400000000003</c:v>
                </c:pt>
                <c:pt idx="396">
                  <c:v>333.327</c:v>
                </c:pt>
                <c:pt idx="397">
                  <c:v>310.29199999999997</c:v>
                </c:pt>
                <c:pt idx="398">
                  <c:v>290.68299999999999</c:v>
                </c:pt>
                <c:pt idx="399">
                  <c:v>273.59199999999998</c:v>
                </c:pt>
                <c:pt idx="400">
                  <c:v>302.51900000000001</c:v>
                </c:pt>
                <c:pt idx="401">
                  <c:v>308.34399999999999</c:v>
                </c:pt>
                <c:pt idx="402">
                  <c:v>302.572</c:v>
                </c:pt>
                <c:pt idx="403">
                  <c:v>308.42700000000002</c:v>
                </c:pt>
                <c:pt idx="404">
                  <c:v>313.529</c:v>
                </c:pt>
                <c:pt idx="405">
                  <c:v>308.88499999999999</c:v>
                </c:pt>
                <c:pt idx="406">
                  <c:v>360.233</c:v>
                </c:pt>
                <c:pt idx="407">
                  <c:v>393.08499999999998</c:v>
                </c:pt>
                <c:pt idx="408">
                  <c:v>363.86</c:v>
                </c:pt>
                <c:pt idx="409">
                  <c:v>368.74900000000002</c:v>
                </c:pt>
                <c:pt idx="410">
                  <c:v>375.63600000000002</c:v>
                </c:pt>
                <c:pt idx="411">
                  <c:v>338.18799999999999</c:v>
                </c:pt>
                <c:pt idx="412">
                  <c:v>321.18</c:v>
                </c:pt>
                <c:pt idx="413">
                  <c:v>334.553</c:v>
                </c:pt>
                <c:pt idx="414">
                  <c:v>354.173</c:v>
                </c:pt>
                <c:pt idx="415">
                  <c:v>370.11500000000001</c:v>
                </c:pt>
                <c:pt idx="416">
                  <c:v>359.101</c:v>
                </c:pt>
                <c:pt idx="417">
                  <c:v>331.45600000000002</c:v>
                </c:pt>
                <c:pt idx="418">
                  <c:v>305.375</c:v>
                </c:pt>
                <c:pt idx="419">
                  <c:v>273.42399999999998</c:v>
                </c:pt>
                <c:pt idx="420">
                  <c:v>257.54300000000001</c:v>
                </c:pt>
                <c:pt idx="421">
                  <c:v>313.79700000000003</c:v>
                </c:pt>
                <c:pt idx="422">
                  <c:v>324.66300000000001</c:v>
                </c:pt>
                <c:pt idx="423">
                  <c:v>335.49</c:v>
                </c:pt>
                <c:pt idx="424">
                  <c:v>347.07299999999998</c:v>
                </c:pt>
                <c:pt idx="425">
                  <c:v>321.84100000000001</c:v>
                </c:pt>
                <c:pt idx="426">
                  <c:v>278.12599999999998</c:v>
                </c:pt>
                <c:pt idx="427">
                  <c:v>256.64600000000002</c:v>
                </c:pt>
                <c:pt idx="428">
                  <c:v>282.959</c:v>
                </c:pt>
                <c:pt idx="429">
                  <c:v>274.13499999999999</c:v>
                </c:pt>
                <c:pt idx="430">
                  <c:v>284.81400000000002</c:v>
                </c:pt>
                <c:pt idx="431">
                  <c:v>283.01900000000001</c:v>
                </c:pt>
                <c:pt idx="432">
                  <c:v>281.14999999999998</c:v>
                </c:pt>
                <c:pt idx="433">
                  <c:v>257.01499999999999</c:v>
                </c:pt>
                <c:pt idx="434">
                  <c:v>252.392</c:v>
                </c:pt>
                <c:pt idx="435">
                  <c:v>253.73400000000001</c:v>
                </c:pt>
                <c:pt idx="436">
                  <c:v>294.34300000000002</c:v>
                </c:pt>
                <c:pt idx="437">
                  <c:v>298.94099999999997</c:v>
                </c:pt>
                <c:pt idx="438">
                  <c:v>290.32900000000001</c:v>
                </c:pt>
                <c:pt idx="439">
                  <c:v>293.762</c:v>
                </c:pt>
                <c:pt idx="440">
                  <c:v>271.97399999999999</c:v>
                </c:pt>
                <c:pt idx="441">
                  <c:v>270.24799999999999</c:v>
                </c:pt>
                <c:pt idx="442">
                  <c:v>304.86799999999999</c:v>
                </c:pt>
                <c:pt idx="443">
                  <c:v>302.43099999999998</c:v>
                </c:pt>
                <c:pt idx="444">
                  <c:v>315.44900000000001</c:v>
                </c:pt>
                <c:pt idx="445">
                  <c:v>291.53699999999998</c:v>
                </c:pt>
                <c:pt idx="446">
                  <c:v>306.32400000000001</c:v>
                </c:pt>
                <c:pt idx="447">
                  <c:v>262.72399999999999</c:v>
                </c:pt>
                <c:pt idx="448">
                  <c:v>239.267</c:v>
                </c:pt>
                <c:pt idx="449">
                  <c:v>289.81</c:v>
                </c:pt>
                <c:pt idx="450">
                  <c:v>293.834</c:v>
                </c:pt>
                <c:pt idx="451">
                  <c:v>303.29399999999998</c:v>
                </c:pt>
                <c:pt idx="452">
                  <c:v>305.04300000000001</c:v>
                </c:pt>
                <c:pt idx="453">
                  <c:v>302.84300000000002</c:v>
                </c:pt>
                <c:pt idx="454">
                  <c:v>240.43</c:v>
                </c:pt>
                <c:pt idx="455">
                  <c:v>226.291</c:v>
                </c:pt>
                <c:pt idx="456">
                  <c:v>242.828</c:v>
                </c:pt>
                <c:pt idx="457">
                  <c:v>238.68799999999999</c:v>
                </c:pt>
                <c:pt idx="458">
                  <c:v>232.98599999999999</c:v>
                </c:pt>
                <c:pt idx="459">
                  <c:v>253.702</c:v>
                </c:pt>
                <c:pt idx="460">
                  <c:v>262.346</c:v>
                </c:pt>
                <c:pt idx="461">
                  <c:v>282.33699999999999</c:v>
                </c:pt>
                <c:pt idx="462">
                  <c:v>279.02499999999998</c:v>
                </c:pt>
                <c:pt idx="463">
                  <c:v>282.7</c:v>
                </c:pt>
                <c:pt idx="464">
                  <c:v>285.14699999999999</c:v>
                </c:pt>
                <c:pt idx="465">
                  <c:v>274.73500000000001</c:v>
                </c:pt>
                <c:pt idx="466">
                  <c:v>252.73699999999999</c:v>
                </c:pt>
                <c:pt idx="467">
                  <c:v>237.98</c:v>
                </c:pt>
                <c:pt idx="468">
                  <c:v>247.524</c:v>
                </c:pt>
                <c:pt idx="469">
                  <c:v>273.21899999999999</c:v>
                </c:pt>
                <c:pt idx="470">
                  <c:v>275.56</c:v>
                </c:pt>
                <c:pt idx="471">
                  <c:v>293.97899999999998</c:v>
                </c:pt>
                <c:pt idx="472">
                  <c:v>296.16000000000003</c:v>
                </c:pt>
                <c:pt idx="473">
                  <c:v>252.255</c:v>
                </c:pt>
                <c:pt idx="474">
                  <c:v>235.40600000000001</c:v>
                </c:pt>
                <c:pt idx="475">
                  <c:v>269.54000000000002</c:v>
                </c:pt>
                <c:pt idx="476">
                  <c:v>275.21300000000002</c:v>
                </c:pt>
                <c:pt idx="477">
                  <c:v>278.95600000000002</c:v>
                </c:pt>
                <c:pt idx="478">
                  <c:v>291.69499999999999</c:v>
                </c:pt>
                <c:pt idx="479">
                  <c:v>292.05399999999997</c:v>
                </c:pt>
                <c:pt idx="480">
                  <c:v>259.904</c:v>
                </c:pt>
                <c:pt idx="481">
                  <c:v>352.47800000000001</c:v>
                </c:pt>
                <c:pt idx="482">
                  <c:v>345.83699999999999</c:v>
                </c:pt>
                <c:pt idx="483">
                  <c:v>352.15100000000001</c:v>
                </c:pt>
                <c:pt idx="484">
                  <c:v>362.39100000000002</c:v>
                </c:pt>
                <c:pt idx="485">
                  <c:v>332.26900000000001</c:v>
                </c:pt>
                <c:pt idx="486">
                  <c:v>332.19200000000001</c:v>
                </c:pt>
                <c:pt idx="487">
                  <c:v>327.69799999999998</c:v>
                </c:pt>
                <c:pt idx="488">
                  <c:v>319.733</c:v>
                </c:pt>
                <c:pt idx="489">
                  <c:v>334.60899999999998</c:v>
                </c:pt>
                <c:pt idx="490">
                  <c:v>367.21</c:v>
                </c:pt>
                <c:pt idx="491">
                  <c:v>366.86700000000002</c:v>
                </c:pt>
                <c:pt idx="492">
                  <c:v>383.29300000000001</c:v>
                </c:pt>
                <c:pt idx="493">
                  <c:v>389.12900000000002</c:v>
                </c:pt>
                <c:pt idx="494">
                  <c:v>334.00299999999999</c:v>
                </c:pt>
                <c:pt idx="495">
                  <c:v>333.363</c:v>
                </c:pt>
                <c:pt idx="496">
                  <c:v>347.29599999999999</c:v>
                </c:pt>
                <c:pt idx="497">
                  <c:v>333.89499999999998</c:v>
                </c:pt>
                <c:pt idx="498">
                  <c:v>350.15100000000001</c:v>
                </c:pt>
                <c:pt idx="499">
                  <c:v>360.47500000000002</c:v>
                </c:pt>
                <c:pt idx="500">
                  <c:v>361.89800000000002</c:v>
                </c:pt>
                <c:pt idx="501">
                  <c:v>335.16699999999997</c:v>
                </c:pt>
                <c:pt idx="502">
                  <c:v>321.14400000000001</c:v>
                </c:pt>
                <c:pt idx="503">
                  <c:v>351.03300000000002</c:v>
                </c:pt>
                <c:pt idx="504">
                  <c:v>362.58300000000003</c:v>
                </c:pt>
                <c:pt idx="505">
                  <c:v>376.108</c:v>
                </c:pt>
                <c:pt idx="506">
                  <c:v>375.75799999999998</c:v>
                </c:pt>
                <c:pt idx="507">
                  <c:v>389.87099999999998</c:v>
                </c:pt>
                <c:pt idx="508">
                  <c:v>381.19200000000001</c:v>
                </c:pt>
                <c:pt idx="509">
                  <c:v>395.51100000000002</c:v>
                </c:pt>
                <c:pt idx="510">
                  <c:v>412.06599999999997</c:v>
                </c:pt>
                <c:pt idx="511">
                  <c:v>414.142</c:v>
                </c:pt>
                <c:pt idx="512">
                  <c:v>437.31700000000001</c:v>
                </c:pt>
                <c:pt idx="513">
                  <c:v>421.98399999999998</c:v>
                </c:pt>
                <c:pt idx="514">
                  <c:v>410.83199999999999</c:v>
                </c:pt>
                <c:pt idx="515">
                  <c:v>378.13299999999998</c:v>
                </c:pt>
                <c:pt idx="516">
                  <c:v>391.02</c:v>
                </c:pt>
                <c:pt idx="517">
                  <c:v>416.48099999999999</c:v>
                </c:pt>
                <c:pt idx="518">
                  <c:v>427.83800000000002</c:v>
                </c:pt>
                <c:pt idx="519">
                  <c:v>391.24900000000002</c:v>
                </c:pt>
                <c:pt idx="520">
                  <c:v>381.36900000000003</c:v>
                </c:pt>
                <c:pt idx="521">
                  <c:v>355.87900000000002</c:v>
                </c:pt>
                <c:pt idx="522">
                  <c:v>344.44499999999999</c:v>
                </c:pt>
                <c:pt idx="523">
                  <c:v>380.19600000000003</c:v>
                </c:pt>
                <c:pt idx="524">
                  <c:v>417.20400000000001</c:v>
                </c:pt>
                <c:pt idx="525">
                  <c:v>437.97399999999999</c:v>
                </c:pt>
                <c:pt idx="526">
                  <c:v>426.476</c:v>
                </c:pt>
                <c:pt idx="527">
                  <c:v>432.75</c:v>
                </c:pt>
                <c:pt idx="528">
                  <c:v>415.41399999999999</c:v>
                </c:pt>
                <c:pt idx="529">
                  <c:v>399.35899999999998</c:v>
                </c:pt>
                <c:pt idx="530">
                  <c:v>405.38099999999997</c:v>
                </c:pt>
                <c:pt idx="531">
                  <c:v>435.00799999999998</c:v>
                </c:pt>
                <c:pt idx="532">
                  <c:v>435.05200000000002</c:v>
                </c:pt>
                <c:pt idx="533">
                  <c:v>439.54199999999997</c:v>
                </c:pt>
                <c:pt idx="534">
                  <c:v>413.88600000000002</c:v>
                </c:pt>
                <c:pt idx="535">
                  <c:v>403.43</c:v>
                </c:pt>
                <c:pt idx="536">
                  <c:v>374.51900000000001</c:v>
                </c:pt>
                <c:pt idx="537">
                  <c:v>347.24799999999999</c:v>
                </c:pt>
                <c:pt idx="538">
                  <c:v>376.89499999999998</c:v>
                </c:pt>
                <c:pt idx="539">
                  <c:v>389.161</c:v>
                </c:pt>
                <c:pt idx="540">
                  <c:v>392.87799999999999</c:v>
                </c:pt>
                <c:pt idx="541">
                  <c:v>385.14</c:v>
                </c:pt>
                <c:pt idx="542">
                  <c:v>417.30399999999997</c:v>
                </c:pt>
                <c:pt idx="543">
                  <c:v>386.13299999999998</c:v>
                </c:pt>
                <c:pt idx="544">
                  <c:v>351.46699999999998</c:v>
                </c:pt>
                <c:pt idx="545">
                  <c:v>344.28800000000001</c:v>
                </c:pt>
                <c:pt idx="546">
                  <c:v>341.43799999999999</c:v>
                </c:pt>
                <c:pt idx="547">
                  <c:v>358.64600000000002</c:v>
                </c:pt>
                <c:pt idx="548">
                  <c:v>371.38299999999998</c:v>
                </c:pt>
                <c:pt idx="549">
                  <c:v>388.327</c:v>
                </c:pt>
                <c:pt idx="550">
                  <c:v>354.62799999999999</c:v>
                </c:pt>
                <c:pt idx="551">
                  <c:v>373.815</c:v>
                </c:pt>
                <c:pt idx="552">
                  <c:v>411.98200000000003</c:v>
                </c:pt>
                <c:pt idx="553">
                  <c:v>424.88799999999998</c:v>
                </c:pt>
                <c:pt idx="554">
                  <c:v>447.47</c:v>
                </c:pt>
                <c:pt idx="555">
                  <c:v>407.92700000000002</c:v>
                </c:pt>
                <c:pt idx="556">
                  <c:v>372.41199999999998</c:v>
                </c:pt>
                <c:pt idx="557">
                  <c:v>354.12200000000001</c:v>
                </c:pt>
                <c:pt idx="558">
                  <c:v>360.81</c:v>
                </c:pt>
                <c:pt idx="559">
                  <c:v>433.04599999999999</c:v>
                </c:pt>
                <c:pt idx="560">
                  <c:v>447.35</c:v>
                </c:pt>
                <c:pt idx="561">
                  <c:v>475.62200000000001</c:v>
                </c:pt>
                <c:pt idx="562">
                  <c:v>462.07299999999998</c:v>
                </c:pt>
                <c:pt idx="563">
                  <c:v>457.99900000000002</c:v>
                </c:pt>
                <c:pt idx="564">
                  <c:v>424.21699999999998</c:v>
                </c:pt>
                <c:pt idx="565">
                  <c:v>413.733</c:v>
                </c:pt>
                <c:pt idx="566">
                  <c:v>412.495</c:v>
                </c:pt>
                <c:pt idx="567">
                  <c:v>416.185</c:v>
                </c:pt>
                <c:pt idx="568">
                  <c:v>427.55399999999997</c:v>
                </c:pt>
                <c:pt idx="569">
                  <c:v>430.54199999999997</c:v>
                </c:pt>
                <c:pt idx="570">
                  <c:v>434.25599999999997</c:v>
                </c:pt>
                <c:pt idx="571">
                  <c:v>352.72899999999998</c:v>
                </c:pt>
                <c:pt idx="572">
                  <c:v>357.15100000000001</c:v>
                </c:pt>
                <c:pt idx="573">
                  <c:v>373.56099999999998</c:v>
                </c:pt>
                <c:pt idx="574">
                  <c:v>346.31900000000002</c:v>
                </c:pt>
                <c:pt idx="575">
                  <c:v>346.54899999999998</c:v>
                </c:pt>
                <c:pt idx="576">
                  <c:v>335.38200000000001</c:v>
                </c:pt>
                <c:pt idx="577">
                  <c:v>318.34500000000003</c:v>
                </c:pt>
                <c:pt idx="578">
                  <c:v>296.471</c:v>
                </c:pt>
                <c:pt idx="579">
                  <c:v>323.94900000000001</c:v>
                </c:pt>
                <c:pt idx="580">
                  <c:v>382.75299999999999</c:v>
                </c:pt>
                <c:pt idx="581">
                  <c:v>383.23899999999998</c:v>
                </c:pt>
                <c:pt idx="582">
                  <c:v>384.23500000000001</c:v>
                </c:pt>
                <c:pt idx="583">
                  <c:v>362.51400000000001</c:v>
                </c:pt>
                <c:pt idx="584">
                  <c:v>293.53100000000001</c:v>
                </c:pt>
                <c:pt idx="585">
                  <c:v>234.536</c:v>
                </c:pt>
                <c:pt idx="586">
                  <c:v>219.28200000000001</c:v>
                </c:pt>
                <c:pt idx="587">
                  <c:v>270.10199999999998</c:v>
                </c:pt>
                <c:pt idx="588">
                  <c:v>350.62599999999998</c:v>
                </c:pt>
                <c:pt idx="589">
                  <c:v>328.38900000000001</c:v>
                </c:pt>
                <c:pt idx="590">
                  <c:v>333.27100000000002</c:v>
                </c:pt>
                <c:pt idx="591">
                  <c:v>309.44200000000001</c:v>
                </c:pt>
                <c:pt idx="592">
                  <c:v>292.928</c:v>
                </c:pt>
                <c:pt idx="593">
                  <c:v>300.88400000000001</c:v>
                </c:pt>
                <c:pt idx="594">
                  <c:v>345.80900000000003</c:v>
                </c:pt>
                <c:pt idx="595">
                  <c:v>336.21</c:v>
                </c:pt>
                <c:pt idx="596">
                  <c:v>341.26900000000001</c:v>
                </c:pt>
                <c:pt idx="597">
                  <c:v>345.02100000000002</c:v>
                </c:pt>
                <c:pt idx="598">
                  <c:v>334.90699999999998</c:v>
                </c:pt>
                <c:pt idx="599">
                  <c:v>312.43</c:v>
                </c:pt>
                <c:pt idx="600">
                  <c:v>312.48099999999999</c:v>
                </c:pt>
                <c:pt idx="601">
                  <c:v>367.94600000000003</c:v>
                </c:pt>
                <c:pt idx="602">
                  <c:v>375.18700000000001</c:v>
                </c:pt>
                <c:pt idx="603">
                  <c:v>368.86799999999999</c:v>
                </c:pt>
                <c:pt idx="604">
                  <c:v>381.41399999999999</c:v>
                </c:pt>
                <c:pt idx="605">
                  <c:v>363.36500000000001</c:v>
                </c:pt>
                <c:pt idx="606">
                  <c:v>282.12799999999999</c:v>
                </c:pt>
                <c:pt idx="607">
                  <c:v>244.023</c:v>
                </c:pt>
                <c:pt idx="608">
                  <c:v>302.87400000000002</c:v>
                </c:pt>
                <c:pt idx="609">
                  <c:v>295.83999999999997</c:v>
                </c:pt>
                <c:pt idx="610">
                  <c:v>302.69799999999998</c:v>
                </c:pt>
                <c:pt idx="611">
                  <c:v>307.57</c:v>
                </c:pt>
                <c:pt idx="612">
                  <c:v>232.12100000000001</c:v>
                </c:pt>
                <c:pt idx="613">
                  <c:v>271.38099999999997</c:v>
                </c:pt>
                <c:pt idx="614">
                  <c:v>308.52800000000002</c:v>
                </c:pt>
                <c:pt idx="615">
                  <c:v>304.815</c:v>
                </c:pt>
                <c:pt idx="616">
                  <c:v>304.81099999999998</c:v>
                </c:pt>
                <c:pt idx="617">
                  <c:v>284.27600000000001</c:v>
                </c:pt>
                <c:pt idx="618">
                  <c:v>222.41800000000001</c:v>
                </c:pt>
                <c:pt idx="619">
                  <c:v>223.685</c:v>
                </c:pt>
                <c:pt idx="620">
                  <c:v>263.185</c:v>
                </c:pt>
                <c:pt idx="621">
                  <c:v>290.05099999999999</c:v>
                </c:pt>
                <c:pt idx="622">
                  <c:v>304.89</c:v>
                </c:pt>
                <c:pt idx="623">
                  <c:v>313.33999999999997</c:v>
                </c:pt>
                <c:pt idx="624">
                  <c:v>293.55900000000003</c:v>
                </c:pt>
                <c:pt idx="625">
                  <c:v>240.48699999999999</c:v>
                </c:pt>
                <c:pt idx="626">
                  <c:v>225.03399999999999</c:v>
                </c:pt>
                <c:pt idx="627">
                  <c:v>273.81799999999998</c:v>
                </c:pt>
                <c:pt idx="628">
                  <c:v>377.113</c:v>
                </c:pt>
                <c:pt idx="629">
                  <c:v>376.065</c:v>
                </c:pt>
                <c:pt idx="630">
                  <c:v>358.37200000000001</c:v>
                </c:pt>
                <c:pt idx="631">
                  <c:v>349.4</c:v>
                </c:pt>
                <c:pt idx="632">
                  <c:v>333.44</c:v>
                </c:pt>
                <c:pt idx="633">
                  <c:v>356.471</c:v>
                </c:pt>
                <c:pt idx="634">
                  <c:v>387.37299999999999</c:v>
                </c:pt>
                <c:pt idx="635">
                  <c:v>428.70499999999998</c:v>
                </c:pt>
                <c:pt idx="636">
                  <c:v>388.71600000000001</c:v>
                </c:pt>
                <c:pt idx="637">
                  <c:v>310.76499999999999</c:v>
                </c:pt>
                <c:pt idx="638">
                  <c:v>283.26600000000002</c:v>
                </c:pt>
                <c:pt idx="639">
                  <c:v>293.529</c:v>
                </c:pt>
                <c:pt idx="640">
                  <c:v>378.327</c:v>
                </c:pt>
                <c:pt idx="641">
                  <c:v>496.30399999999997</c:v>
                </c:pt>
                <c:pt idx="642">
                  <c:v>506.65100000000001</c:v>
                </c:pt>
                <c:pt idx="643">
                  <c:v>526.89599999999996</c:v>
                </c:pt>
                <c:pt idx="644">
                  <c:v>381.50599999999997</c:v>
                </c:pt>
                <c:pt idx="645">
                  <c:v>359.56799999999998</c:v>
                </c:pt>
                <c:pt idx="646">
                  <c:v>342.00200000000001</c:v>
                </c:pt>
                <c:pt idx="647">
                  <c:v>328.28100000000001</c:v>
                </c:pt>
                <c:pt idx="648">
                  <c:v>365.73700000000002</c:v>
                </c:pt>
                <c:pt idx="649">
                  <c:v>413.315</c:v>
                </c:pt>
                <c:pt idx="650">
                  <c:v>409.27800000000002</c:v>
                </c:pt>
                <c:pt idx="651">
                  <c:v>373.142</c:v>
                </c:pt>
                <c:pt idx="652">
                  <c:v>375.64400000000001</c:v>
                </c:pt>
                <c:pt idx="653">
                  <c:v>332.55399999999997</c:v>
                </c:pt>
                <c:pt idx="654">
                  <c:v>368.68200000000002</c:v>
                </c:pt>
                <c:pt idx="655">
                  <c:v>423.67399999999998</c:v>
                </c:pt>
                <c:pt idx="656">
                  <c:v>366.33499999999998</c:v>
                </c:pt>
                <c:pt idx="657">
                  <c:v>366.45499999999998</c:v>
                </c:pt>
                <c:pt idx="658">
                  <c:v>383.26799999999997</c:v>
                </c:pt>
                <c:pt idx="659">
                  <c:v>376.745</c:v>
                </c:pt>
                <c:pt idx="660">
                  <c:v>361.81599999999997</c:v>
                </c:pt>
                <c:pt idx="661">
                  <c:v>316.72500000000002</c:v>
                </c:pt>
                <c:pt idx="662">
                  <c:v>345.86799999999999</c:v>
                </c:pt>
                <c:pt idx="663">
                  <c:v>358.38200000000001</c:v>
                </c:pt>
                <c:pt idx="664">
                  <c:v>342.82499999999999</c:v>
                </c:pt>
                <c:pt idx="665">
                  <c:v>333.185</c:v>
                </c:pt>
                <c:pt idx="666">
                  <c:v>322.82100000000003</c:v>
                </c:pt>
                <c:pt idx="667">
                  <c:v>295.59300000000002</c:v>
                </c:pt>
                <c:pt idx="668">
                  <c:v>260.47300000000001</c:v>
                </c:pt>
                <c:pt idx="669">
                  <c:v>306.529</c:v>
                </c:pt>
                <c:pt idx="670">
                  <c:v>344.63499999999999</c:v>
                </c:pt>
                <c:pt idx="671">
                  <c:v>333.42500000000001</c:v>
                </c:pt>
                <c:pt idx="672">
                  <c:v>366.90800000000002</c:v>
                </c:pt>
                <c:pt idx="673">
                  <c:v>327.26799999999997</c:v>
                </c:pt>
                <c:pt idx="674">
                  <c:v>337.56400000000002</c:v>
                </c:pt>
                <c:pt idx="675">
                  <c:v>317.30200000000002</c:v>
                </c:pt>
                <c:pt idx="676">
                  <c:v>316.17</c:v>
                </c:pt>
                <c:pt idx="677">
                  <c:v>380.14800000000002</c:v>
                </c:pt>
                <c:pt idx="678">
                  <c:v>408.20699999999999</c:v>
                </c:pt>
                <c:pt idx="679">
                  <c:v>386.14600000000002</c:v>
                </c:pt>
                <c:pt idx="680">
                  <c:v>370.56</c:v>
                </c:pt>
                <c:pt idx="681">
                  <c:v>354.74900000000002</c:v>
                </c:pt>
                <c:pt idx="682">
                  <c:v>357.48099999999999</c:v>
                </c:pt>
                <c:pt idx="683">
                  <c:v>428.42599999999999</c:v>
                </c:pt>
                <c:pt idx="684">
                  <c:v>429.40899999999999</c:v>
                </c:pt>
                <c:pt idx="685">
                  <c:v>400.69299999999998</c:v>
                </c:pt>
                <c:pt idx="686">
                  <c:v>393.57</c:v>
                </c:pt>
                <c:pt idx="687">
                  <c:v>395.30599999999998</c:v>
                </c:pt>
                <c:pt idx="688">
                  <c:v>376.44900000000001</c:v>
                </c:pt>
                <c:pt idx="689">
                  <c:v>382.73200000000003</c:v>
                </c:pt>
                <c:pt idx="690">
                  <c:v>414.76400000000001</c:v>
                </c:pt>
                <c:pt idx="691">
                  <c:v>443.59100000000001</c:v>
                </c:pt>
                <c:pt idx="692">
                  <c:v>445.59300000000002</c:v>
                </c:pt>
                <c:pt idx="693">
                  <c:v>482.15</c:v>
                </c:pt>
                <c:pt idx="694">
                  <c:v>456.637</c:v>
                </c:pt>
                <c:pt idx="695">
                  <c:v>419.24200000000002</c:v>
                </c:pt>
                <c:pt idx="696">
                  <c:v>420.84399999999999</c:v>
                </c:pt>
                <c:pt idx="697">
                  <c:v>416.10399999999998</c:v>
                </c:pt>
                <c:pt idx="698">
                  <c:v>422.21800000000002</c:v>
                </c:pt>
                <c:pt idx="699">
                  <c:v>473.24799999999999</c:v>
                </c:pt>
                <c:pt idx="700">
                  <c:v>523.93200000000002</c:v>
                </c:pt>
                <c:pt idx="701">
                  <c:v>419.30099999999999</c:v>
                </c:pt>
                <c:pt idx="702">
                  <c:v>378.63200000000001</c:v>
                </c:pt>
                <c:pt idx="703">
                  <c:v>402.87900000000002</c:v>
                </c:pt>
                <c:pt idx="704">
                  <c:v>463.87599999999998</c:v>
                </c:pt>
                <c:pt idx="705">
                  <c:v>469.57900000000001</c:v>
                </c:pt>
                <c:pt idx="706">
                  <c:v>463.339</c:v>
                </c:pt>
                <c:pt idx="707">
                  <c:v>443.00299999999999</c:v>
                </c:pt>
                <c:pt idx="708">
                  <c:v>459.18299999999999</c:v>
                </c:pt>
                <c:pt idx="709">
                  <c:v>437.66800000000001</c:v>
                </c:pt>
                <c:pt idx="710">
                  <c:v>429.53199999999998</c:v>
                </c:pt>
                <c:pt idx="711">
                  <c:v>446.17599999999999</c:v>
                </c:pt>
                <c:pt idx="712">
                  <c:v>412.029</c:v>
                </c:pt>
                <c:pt idx="713">
                  <c:v>395.98099999999999</c:v>
                </c:pt>
                <c:pt idx="714">
                  <c:v>411.27699999999999</c:v>
                </c:pt>
                <c:pt idx="715">
                  <c:v>383.73200000000003</c:v>
                </c:pt>
                <c:pt idx="716">
                  <c:v>371.86900000000003</c:v>
                </c:pt>
                <c:pt idx="717">
                  <c:v>327.19400000000002</c:v>
                </c:pt>
                <c:pt idx="718">
                  <c:v>385.79300000000001</c:v>
                </c:pt>
                <c:pt idx="719">
                  <c:v>408.51799999999997</c:v>
                </c:pt>
                <c:pt idx="720">
                  <c:v>444.03800000000001</c:v>
                </c:pt>
                <c:pt idx="721">
                  <c:v>448.48</c:v>
                </c:pt>
                <c:pt idx="722">
                  <c:v>395.392</c:v>
                </c:pt>
                <c:pt idx="723">
                  <c:v>363.19299999999998</c:v>
                </c:pt>
                <c:pt idx="724">
                  <c:v>373.56099999999998</c:v>
                </c:pt>
                <c:pt idx="725">
                  <c:v>386.762</c:v>
                </c:pt>
                <c:pt idx="726">
                  <c:v>401.00599999999997</c:v>
                </c:pt>
                <c:pt idx="727">
                  <c:v>419.339</c:v>
                </c:pt>
                <c:pt idx="728">
                  <c:v>395.97800000000001</c:v>
                </c:pt>
                <c:pt idx="729">
                  <c:v>362.767</c:v>
                </c:pt>
                <c:pt idx="730">
                  <c:v>359.202</c:v>
                </c:pt>
                <c:pt idx="731">
                  <c:v>306.08499999999998</c:v>
                </c:pt>
                <c:pt idx="732">
                  <c:v>373.77800000000002</c:v>
                </c:pt>
                <c:pt idx="733">
                  <c:v>367.654</c:v>
                </c:pt>
                <c:pt idx="734">
                  <c:v>395.57299999999998</c:v>
                </c:pt>
                <c:pt idx="735">
                  <c:v>412.334</c:v>
                </c:pt>
                <c:pt idx="736">
                  <c:v>399.25400000000002</c:v>
                </c:pt>
                <c:pt idx="737">
                  <c:v>374.58699999999999</c:v>
                </c:pt>
                <c:pt idx="738">
                  <c:v>290.44600000000003</c:v>
                </c:pt>
                <c:pt idx="739">
                  <c:v>274.31400000000002</c:v>
                </c:pt>
                <c:pt idx="740">
                  <c:v>333.28300000000002</c:v>
                </c:pt>
                <c:pt idx="741">
                  <c:v>364.11500000000001</c:v>
                </c:pt>
                <c:pt idx="742">
                  <c:v>321.17599999999999</c:v>
                </c:pt>
                <c:pt idx="743">
                  <c:v>312.33199999999999</c:v>
                </c:pt>
                <c:pt idx="744">
                  <c:v>298.27499999999998</c:v>
                </c:pt>
                <c:pt idx="745">
                  <c:v>303.37400000000002</c:v>
                </c:pt>
                <c:pt idx="746">
                  <c:v>344.26400000000001</c:v>
                </c:pt>
                <c:pt idx="747">
                  <c:v>360.64</c:v>
                </c:pt>
                <c:pt idx="748">
                  <c:v>319.74599999999998</c:v>
                </c:pt>
                <c:pt idx="749">
                  <c:v>290.71100000000001</c:v>
                </c:pt>
                <c:pt idx="750">
                  <c:v>273.113</c:v>
                </c:pt>
                <c:pt idx="751">
                  <c:v>259.57600000000002</c:v>
                </c:pt>
                <c:pt idx="752">
                  <c:v>247.41</c:v>
                </c:pt>
                <c:pt idx="753">
                  <c:v>310.65100000000001</c:v>
                </c:pt>
                <c:pt idx="754">
                  <c:v>308.33499999999998</c:v>
                </c:pt>
                <c:pt idx="755">
                  <c:v>292.63600000000002</c:v>
                </c:pt>
                <c:pt idx="756">
                  <c:v>294.20600000000002</c:v>
                </c:pt>
                <c:pt idx="757">
                  <c:v>289.089</c:v>
                </c:pt>
                <c:pt idx="758">
                  <c:v>225.77799999999999</c:v>
                </c:pt>
                <c:pt idx="759">
                  <c:v>247.303</c:v>
                </c:pt>
                <c:pt idx="760">
                  <c:v>285.435</c:v>
                </c:pt>
                <c:pt idx="761">
                  <c:v>276.83699999999999</c:v>
                </c:pt>
                <c:pt idx="762">
                  <c:v>261.87799999999999</c:v>
                </c:pt>
                <c:pt idx="763">
                  <c:v>245.636</c:v>
                </c:pt>
                <c:pt idx="764">
                  <c:v>253.501</c:v>
                </c:pt>
                <c:pt idx="765">
                  <c:v>299.37700000000001</c:v>
                </c:pt>
                <c:pt idx="766">
                  <c:v>303.21199999999999</c:v>
                </c:pt>
                <c:pt idx="767">
                  <c:v>298.06700000000001</c:v>
                </c:pt>
                <c:pt idx="768">
                  <c:v>283.10500000000002</c:v>
                </c:pt>
                <c:pt idx="769">
                  <c:v>218.411</c:v>
                </c:pt>
                <c:pt idx="770">
                  <c:v>195.28700000000001</c:v>
                </c:pt>
                <c:pt idx="771">
                  <c:v>238.851</c:v>
                </c:pt>
                <c:pt idx="772">
                  <c:v>221.59100000000001</c:v>
                </c:pt>
                <c:pt idx="773">
                  <c:v>216.96799999999999</c:v>
                </c:pt>
                <c:pt idx="774">
                  <c:v>197.64099999999999</c:v>
                </c:pt>
                <c:pt idx="775">
                  <c:v>213.15299999999999</c:v>
                </c:pt>
                <c:pt idx="776">
                  <c:v>197.006</c:v>
                </c:pt>
                <c:pt idx="777">
                  <c:v>185.79900000000001</c:v>
                </c:pt>
                <c:pt idx="778">
                  <c:v>257.63799999999998</c:v>
                </c:pt>
                <c:pt idx="779">
                  <c:v>256.80900000000003</c:v>
                </c:pt>
                <c:pt idx="780">
                  <c:v>253.46700000000001</c:v>
                </c:pt>
                <c:pt idx="781">
                  <c:v>252.54499999999999</c:v>
                </c:pt>
                <c:pt idx="782">
                  <c:v>229.30199999999999</c:v>
                </c:pt>
                <c:pt idx="783">
                  <c:v>197.31399999999999</c:v>
                </c:pt>
                <c:pt idx="784">
                  <c:v>218.39500000000001</c:v>
                </c:pt>
                <c:pt idx="785">
                  <c:v>248.05600000000001</c:v>
                </c:pt>
                <c:pt idx="786">
                  <c:v>243.01499999999999</c:v>
                </c:pt>
                <c:pt idx="787">
                  <c:v>234.35599999999999</c:v>
                </c:pt>
                <c:pt idx="788">
                  <c:v>253.88800000000001</c:v>
                </c:pt>
                <c:pt idx="789">
                  <c:v>263.13299999999998</c:v>
                </c:pt>
                <c:pt idx="790">
                  <c:v>230.41800000000001</c:v>
                </c:pt>
                <c:pt idx="791">
                  <c:v>240.685</c:v>
                </c:pt>
                <c:pt idx="792">
                  <c:v>259.35399999999998</c:v>
                </c:pt>
                <c:pt idx="793">
                  <c:v>258.024</c:v>
                </c:pt>
                <c:pt idx="794">
                  <c:v>246.446</c:v>
                </c:pt>
                <c:pt idx="795">
                  <c:v>232.79599999999999</c:v>
                </c:pt>
                <c:pt idx="796">
                  <c:v>217.25399999999999</c:v>
                </c:pt>
                <c:pt idx="797">
                  <c:v>185.01300000000001</c:v>
                </c:pt>
                <c:pt idx="798">
                  <c:v>207.44300000000001</c:v>
                </c:pt>
                <c:pt idx="799">
                  <c:v>275.459</c:v>
                </c:pt>
                <c:pt idx="800">
                  <c:v>256.73599999999999</c:v>
                </c:pt>
                <c:pt idx="801">
                  <c:v>263.06599999999997</c:v>
                </c:pt>
                <c:pt idx="802">
                  <c:v>287.77499999999998</c:v>
                </c:pt>
                <c:pt idx="803">
                  <c:v>294.09199999999998</c:v>
                </c:pt>
                <c:pt idx="804">
                  <c:v>281.005</c:v>
                </c:pt>
                <c:pt idx="805">
                  <c:v>279.07400000000001</c:v>
                </c:pt>
                <c:pt idx="806">
                  <c:v>321.29599999999999</c:v>
                </c:pt>
                <c:pt idx="807">
                  <c:v>296.55500000000001</c:v>
                </c:pt>
                <c:pt idx="808">
                  <c:v>262.81700000000001</c:v>
                </c:pt>
                <c:pt idx="809">
                  <c:v>271.83300000000003</c:v>
                </c:pt>
                <c:pt idx="810">
                  <c:v>299.85199999999998</c:v>
                </c:pt>
                <c:pt idx="811">
                  <c:v>276.81099999999998</c:v>
                </c:pt>
                <c:pt idx="812">
                  <c:v>257.46800000000002</c:v>
                </c:pt>
                <c:pt idx="813">
                  <c:v>316.44499999999999</c:v>
                </c:pt>
                <c:pt idx="814">
                  <c:v>332.93799999999999</c:v>
                </c:pt>
                <c:pt idx="815">
                  <c:v>365.61799999999999</c:v>
                </c:pt>
                <c:pt idx="816">
                  <c:v>360.733</c:v>
                </c:pt>
                <c:pt idx="817">
                  <c:v>337.02499999999998</c:v>
                </c:pt>
                <c:pt idx="818">
                  <c:v>287.89</c:v>
                </c:pt>
                <c:pt idx="819">
                  <c:v>317.28199999999998</c:v>
                </c:pt>
                <c:pt idx="820">
                  <c:v>318.86</c:v>
                </c:pt>
                <c:pt idx="821">
                  <c:v>287.447</c:v>
                </c:pt>
                <c:pt idx="822">
                  <c:v>356.22</c:v>
                </c:pt>
                <c:pt idx="823">
                  <c:v>391.916</c:v>
                </c:pt>
                <c:pt idx="824">
                  <c:v>381.88200000000001</c:v>
                </c:pt>
                <c:pt idx="825">
                  <c:v>344.77</c:v>
                </c:pt>
                <c:pt idx="826">
                  <c:v>339.21499999999997</c:v>
                </c:pt>
                <c:pt idx="827">
                  <c:v>401.99900000000002</c:v>
                </c:pt>
                <c:pt idx="828">
                  <c:v>358.20600000000002</c:v>
                </c:pt>
                <c:pt idx="829">
                  <c:v>335.40499999999997</c:v>
                </c:pt>
                <c:pt idx="830">
                  <c:v>374.51900000000001</c:v>
                </c:pt>
                <c:pt idx="831">
                  <c:v>392.24599999999998</c:v>
                </c:pt>
                <c:pt idx="832">
                  <c:v>368.166</c:v>
                </c:pt>
                <c:pt idx="833">
                  <c:v>358.18299999999999</c:v>
                </c:pt>
                <c:pt idx="834">
                  <c:v>363.94</c:v>
                </c:pt>
                <c:pt idx="835">
                  <c:v>333.39299999999997</c:v>
                </c:pt>
                <c:pt idx="836">
                  <c:v>352.93599999999998</c:v>
                </c:pt>
                <c:pt idx="837">
                  <c:v>352.202</c:v>
                </c:pt>
                <c:pt idx="838">
                  <c:v>339.10399999999998</c:v>
                </c:pt>
                <c:pt idx="839">
                  <c:v>331.12900000000002</c:v>
                </c:pt>
                <c:pt idx="840">
                  <c:v>343.142</c:v>
                </c:pt>
                <c:pt idx="841">
                  <c:v>376.6</c:v>
                </c:pt>
                <c:pt idx="842">
                  <c:v>384.37700000000001</c:v>
                </c:pt>
                <c:pt idx="843">
                  <c:v>377.375</c:v>
                </c:pt>
                <c:pt idx="844">
                  <c:v>337.59500000000003</c:v>
                </c:pt>
                <c:pt idx="845">
                  <c:v>294.95299999999997</c:v>
                </c:pt>
                <c:pt idx="846">
                  <c:v>278.233</c:v>
                </c:pt>
                <c:pt idx="847">
                  <c:v>340.39</c:v>
                </c:pt>
                <c:pt idx="848">
                  <c:v>386.767</c:v>
                </c:pt>
                <c:pt idx="849">
                  <c:v>375.01600000000002</c:v>
                </c:pt>
                <c:pt idx="850">
                  <c:v>381.041</c:v>
                </c:pt>
                <c:pt idx="851">
                  <c:v>392.90699999999998</c:v>
                </c:pt>
                <c:pt idx="852">
                  <c:v>376.721</c:v>
                </c:pt>
                <c:pt idx="853">
                  <c:v>313.13799999999998</c:v>
                </c:pt>
                <c:pt idx="854">
                  <c:v>301.04599999999999</c:v>
                </c:pt>
                <c:pt idx="855">
                  <c:v>347.68900000000002</c:v>
                </c:pt>
                <c:pt idx="856">
                  <c:v>366.79399999999998</c:v>
                </c:pt>
                <c:pt idx="857">
                  <c:v>369.61200000000002</c:v>
                </c:pt>
                <c:pt idx="858">
                  <c:v>368.61700000000002</c:v>
                </c:pt>
                <c:pt idx="859">
                  <c:v>373.928</c:v>
                </c:pt>
                <c:pt idx="860">
                  <c:v>331.61099999999999</c:v>
                </c:pt>
                <c:pt idx="861">
                  <c:v>305.084</c:v>
                </c:pt>
                <c:pt idx="862">
                  <c:v>320.27</c:v>
                </c:pt>
                <c:pt idx="863">
                  <c:v>330.84399999999999</c:v>
                </c:pt>
                <c:pt idx="864">
                  <c:v>337.79300000000001</c:v>
                </c:pt>
                <c:pt idx="865">
                  <c:v>309.29000000000002</c:v>
                </c:pt>
                <c:pt idx="866">
                  <c:v>275.45499999999998</c:v>
                </c:pt>
                <c:pt idx="867">
                  <c:v>243.27600000000001</c:v>
                </c:pt>
                <c:pt idx="868">
                  <c:v>244.315</c:v>
                </c:pt>
                <c:pt idx="869">
                  <c:v>313.84300000000002</c:v>
                </c:pt>
                <c:pt idx="870">
                  <c:v>316.83199999999999</c:v>
                </c:pt>
                <c:pt idx="871">
                  <c:v>317.18200000000002</c:v>
                </c:pt>
                <c:pt idx="872">
                  <c:v>317.87299999999999</c:v>
                </c:pt>
                <c:pt idx="873">
                  <c:v>294.15699999999998</c:v>
                </c:pt>
                <c:pt idx="874">
                  <c:v>268.512</c:v>
                </c:pt>
                <c:pt idx="875">
                  <c:v>248.35900000000001</c:v>
                </c:pt>
                <c:pt idx="876">
                  <c:v>285.024</c:v>
                </c:pt>
                <c:pt idx="877">
                  <c:v>297.25700000000001</c:v>
                </c:pt>
                <c:pt idx="878">
                  <c:v>308.20800000000003</c:v>
                </c:pt>
                <c:pt idx="879">
                  <c:v>313.48899999999998</c:v>
                </c:pt>
                <c:pt idx="880">
                  <c:v>320.48</c:v>
                </c:pt>
                <c:pt idx="881">
                  <c:v>299.44099999999997</c:v>
                </c:pt>
                <c:pt idx="882">
                  <c:v>286.74299999999999</c:v>
                </c:pt>
                <c:pt idx="883">
                  <c:v>339.755</c:v>
                </c:pt>
                <c:pt idx="884">
                  <c:v>329.55700000000002</c:v>
                </c:pt>
                <c:pt idx="885">
                  <c:v>313.84100000000001</c:v>
                </c:pt>
                <c:pt idx="886">
                  <c:v>315.88299999999998</c:v>
                </c:pt>
                <c:pt idx="887">
                  <c:v>332.68700000000001</c:v>
                </c:pt>
                <c:pt idx="888">
                  <c:v>298.59199999999998</c:v>
                </c:pt>
                <c:pt idx="889">
                  <c:v>288.73399999999998</c:v>
                </c:pt>
                <c:pt idx="890">
                  <c:v>302.89299999999997</c:v>
                </c:pt>
                <c:pt idx="891">
                  <c:v>352.57100000000003</c:v>
                </c:pt>
                <c:pt idx="892">
                  <c:v>327.14</c:v>
                </c:pt>
                <c:pt idx="893">
                  <c:v>324.99200000000002</c:v>
                </c:pt>
                <c:pt idx="894">
                  <c:v>301.995</c:v>
                </c:pt>
                <c:pt idx="895">
                  <c:v>225.36500000000001</c:v>
                </c:pt>
                <c:pt idx="896">
                  <c:v>212.297</c:v>
                </c:pt>
                <c:pt idx="897">
                  <c:v>249.68299999999999</c:v>
                </c:pt>
                <c:pt idx="898">
                  <c:v>264.447</c:v>
                </c:pt>
                <c:pt idx="899">
                  <c:v>277.90300000000002</c:v>
                </c:pt>
                <c:pt idx="900">
                  <c:v>292.91399999999999</c:v>
                </c:pt>
                <c:pt idx="901">
                  <c:v>280.87799999999999</c:v>
                </c:pt>
                <c:pt idx="902">
                  <c:v>237.55699999999999</c:v>
                </c:pt>
                <c:pt idx="903">
                  <c:v>250.54300000000001</c:v>
                </c:pt>
                <c:pt idx="904">
                  <c:v>273.125</c:v>
                </c:pt>
                <c:pt idx="905">
                  <c:v>278.327</c:v>
                </c:pt>
                <c:pt idx="906">
                  <c:v>243.839</c:v>
                </c:pt>
                <c:pt idx="907">
                  <c:v>230.833</c:v>
                </c:pt>
                <c:pt idx="908">
                  <c:v>246.798</c:v>
                </c:pt>
                <c:pt idx="909">
                  <c:v>230.435</c:v>
                </c:pt>
                <c:pt idx="910">
                  <c:v>226.13399999999999</c:v>
                </c:pt>
                <c:pt idx="911">
                  <c:v>245.357</c:v>
                </c:pt>
                <c:pt idx="912">
                  <c:v>269.74599999999998</c:v>
                </c:pt>
                <c:pt idx="913">
                  <c:v>279.09899999999999</c:v>
                </c:pt>
                <c:pt idx="914">
                  <c:v>286.50200000000001</c:v>
                </c:pt>
                <c:pt idx="915">
                  <c:v>267.69499999999999</c:v>
                </c:pt>
                <c:pt idx="916">
                  <c:v>232.80699999999999</c:v>
                </c:pt>
                <c:pt idx="917">
                  <c:v>227.89699999999999</c:v>
                </c:pt>
              </c:numCache>
            </c:numRef>
          </c:yVal>
          <c:smooth val="0"/>
        </c:ser>
        <c:dLbls>
          <c:showLegendKey val="0"/>
          <c:showVal val="0"/>
          <c:showCatName val="0"/>
          <c:showSerName val="0"/>
          <c:showPercent val="0"/>
          <c:showBubbleSize val="0"/>
        </c:dLbls>
        <c:axId val="482037712"/>
        <c:axId val="482038104"/>
      </c:scatterChart>
      <c:valAx>
        <c:axId val="4820377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Temperature (deg C)</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2038104"/>
        <c:crosses val="autoZero"/>
        <c:crossBetween val="midCat"/>
      </c:valAx>
      <c:valAx>
        <c:axId val="482038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NOx</a:t>
                </a:r>
                <a:r>
                  <a:rPr lang="en-US" baseline="0"/>
                  <a:t> (tons/day)</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203771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Kentucky CO2 vs. Temperature</a:t>
            </a:r>
            <a:r>
              <a:rPr lang="en-US" baseline="0"/>
              <a:t> Summers 2007-2012</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CO2</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rgbClr val="C00000"/>
                </a:solidFill>
                <a:prstDash val="sysDot"/>
              </a:ln>
              <a:effectLst/>
            </c:spPr>
            <c:trendlineType val="poly"/>
            <c:order val="2"/>
            <c:dispRSqr val="1"/>
            <c:dispEq val="1"/>
            <c:trendlineLbl>
              <c:layout>
                <c:manualLayout>
                  <c:x val="-0.31374671916010499"/>
                  <c:y val="0.35564814814814816"/>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Sheet1!$I$2:$I$919</c:f>
              <c:numCache>
                <c:formatCode>General</c:formatCode>
                <c:ptCount val="918"/>
                <c:pt idx="0">
                  <c:v>21.160900000000002</c:v>
                </c:pt>
                <c:pt idx="1">
                  <c:v>21.744900000000001</c:v>
                </c:pt>
                <c:pt idx="2">
                  <c:v>19.825600000000001</c:v>
                </c:pt>
                <c:pt idx="3">
                  <c:v>20.104099999999999</c:v>
                </c:pt>
                <c:pt idx="4">
                  <c:v>20.627800000000001</c:v>
                </c:pt>
                <c:pt idx="5">
                  <c:v>16.793800000000001</c:v>
                </c:pt>
                <c:pt idx="6">
                  <c:v>14.688499999999999</c:v>
                </c:pt>
                <c:pt idx="7">
                  <c:v>18.3459</c:v>
                </c:pt>
                <c:pt idx="8">
                  <c:v>20.6907</c:v>
                </c:pt>
                <c:pt idx="9">
                  <c:v>23.348299999999998</c:v>
                </c:pt>
                <c:pt idx="10">
                  <c:v>23.072199999999999</c:v>
                </c:pt>
                <c:pt idx="11">
                  <c:v>22.293399999999998</c:v>
                </c:pt>
                <c:pt idx="12">
                  <c:v>16.5642</c:v>
                </c:pt>
                <c:pt idx="13">
                  <c:v>17.5244</c:v>
                </c:pt>
                <c:pt idx="14">
                  <c:v>22.5809</c:v>
                </c:pt>
                <c:pt idx="15">
                  <c:v>17.912600000000001</c:v>
                </c:pt>
                <c:pt idx="16">
                  <c:v>13.41</c:v>
                </c:pt>
                <c:pt idx="17">
                  <c:v>11.023099999999999</c:v>
                </c:pt>
                <c:pt idx="18">
                  <c:v>14.358700000000001</c:v>
                </c:pt>
                <c:pt idx="19">
                  <c:v>16.598400000000002</c:v>
                </c:pt>
                <c:pt idx="20">
                  <c:v>18.9621</c:v>
                </c:pt>
                <c:pt idx="21">
                  <c:v>20.730399999999999</c:v>
                </c:pt>
                <c:pt idx="22">
                  <c:v>20.903300000000002</c:v>
                </c:pt>
                <c:pt idx="23">
                  <c:v>20.962599999999998</c:v>
                </c:pt>
                <c:pt idx="24">
                  <c:v>21.894200000000001</c:v>
                </c:pt>
                <c:pt idx="25">
                  <c:v>22.291499999999999</c:v>
                </c:pt>
                <c:pt idx="26">
                  <c:v>22.646899999999999</c:v>
                </c:pt>
                <c:pt idx="27">
                  <c:v>23.726900000000001</c:v>
                </c:pt>
                <c:pt idx="28">
                  <c:v>23.2637</c:v>
                </c:pt>
                <c:pt idx="29">
                  <c:v>22.694600000000001</c:v>
                </c:pt>
                <c:pt idx="30">
                  <c:v>21.881799999999998</c:v>
                </c:pt>
                <c:pt idx="31">
                  <c:v>24.004999999999999</c:v>
                </c:pt>
                <c:pt idx="32">
                  <c:v>24.183</c:v>
                </c:pt>
                <c:pt idx="33">
                  <c:v>23.161100000000001</c:v>
                </c:pt>
                <c:pt idx="34">
                  <c:v>20.7211</c:v>
                </c:pt>
                <c:pt idx="35">
                  <c:v>20.998100000000001</c:v>
                </c:pt>
                <c:pt idx="36">
                  <c:v>21.7987</c:v>
                </c:pt>
                <c:pt idx="37">
                  <c:v>24.1982</c:v>
                </c:pt>
                <c:pt idx="38">
                  <c:v>25.159300000000002</c:v>
                </c:pt>
                <c:pt idx="39">
                  <c:v>21.592300000000002</c:v>
                </c:pt>
                <c:pt idx="40">
                  <c:v>20.726099999999999</c:v>
                </c:pt>
                <c:pt idx="41">
                  <c:v>20.345800000000001</c:v>
                </c:pt>
                <c:pt idx="42">
                  <c:v>20.3752</c:v>
                </c:pt>
                <c:pt idx="43">
                  <c:v>21.713899999999999</c:v>
                </c:pt>
                <c:pt idx="44">
                  <c:v>23.544699999999999</c:v>
                </c:pt>
                <c:pt idx="45">
                  <c:v>23.322900000000001</c:v>
                </c:pt>
                <c:pt idx="46">
                  <c:v>22.5794</c:v>
                </c:pt>
                <c:pt idx="47">
                  <c:v>25.221699999999998</c:v>
                </c:pt>
                <c:pt idx="48">
                  <c:v>25.291699999999999</c:v>
                </c:pt>
                <c:pt idx="49">
                  <c:v>24.3813</c:v>
                </c:pt>
                <c:pt idx="50">
                  <c:v>21.0364</c:v>
                </c:pt>
                <c:pt idx="51">
                  <c:v>22.9299</c:v>
                </c:pt>
                <c:pt idx="52">
                  <c:v>24.066500000000001</c:v>
                </c:pt>
                <c:pt idx="53">
                  <c:v>24.377500000000001</c:v>
                </c:pt>
                <c:pt idx="54">
                  <c:v>25.465900000000001</c:v>
                </c:pt>
                <c:pt idx="55">
                  <c:v>25.5868</c:v>
                </c:pt>
                <c:pt idx="56">
                  <c:v>26.228100000000001</c:v>
                </c:pt>
                <c:pt idx="57">
                  <c:v>26.028400000000001</c:v>
                </c:pt>
                <c:pt idx="58">
                  <c:v>26.278600000000001</c:v>
                </c:pt>
                <c:pt idx="59">
                  <c:v>26.013300000000001</c:v>
                </c:pt>
                <c:pt idx="60">
                  <c:v>24.2332</c:v>
                </c:pt>
                <c:pt idx="61">
                  <c:v>21.686</c:v>
                </c:pt>
                <c:pt idx="62">
                  <c:v>20.232299999999999</c:v>
                </c:pt>
                <c:pt idx="63">
                  <c:v>21.578099999999999</c:v>
                </c:pt>
                <c:pt idx="64">
                  <c:v>24.982900000000001</c:v>
                </c:pt>
                <c:pt idx="65">
                  <c:v>25.5365</c:v>
                </c:pt>
                <c:pt idx="66">
                  <c:v>25.757000000000001</c:v>
                </c:pt>
                <c:pt idx="67">
                  <c:v>25.909600000000001</c:v>
                </c:pt>
                <c:pt idx="68">
                  <c:v>26.43</c:v>
                </c:pt>
                <c:pt idx="69">
                  <c:v>26.974299999999999</c:v>
                </c:pt>
                <c:pt idx="70">
                  <c:v>25.4162</c:v>
                </c:pt>
                <c:pt idx="71">
                  <c:v>24.027699999999999</c:v>
                </c:pt>
                <c:pt idx="72">
                  <c:v>21.012599999999999</c:v>
                </c:pt>
                <c:pt idx="73">
                  <c:v>22.276299999999999</c:v>
                </c:pt>
                <c:pt idx="74">
                  <c:v>23.896000000000001</c:v>
                </c:pt>
                <c:pt idx="75">
                  <c:v>25.833400000000001</c:v>
                </c:pt>
                <c:pt idx="76">
                  <c:v>26.0443</c:v>
                </c:pt>
                <c:pt idx="77">
                  <c:v>26.613600000000002</c:v>
                </c:pt>
                <c:pt idx="78">
                  <c:v>26.9436</c:v>
                </c:pt>
                <c:pt idx="79">
                  <c:v>27.292100000000001</c:v>
                </c:pt>
                <c:pt idx="80">
                  <c:v>23.040600000000001</c:v>
                </c:pt>
                <c:pt idx="81">
                  <c:v>18.5275</c:v>
                </c:pt>
                <c:pt idx="82">
                  <c:v>19.636600000000001</c:v>
                </c:pt>
                <c:pt idx="83">
                  <c:v>21.3414</c:v>
                </c:pt>
                <c:pt idx="84">
                  <c:v>23.0443</c:v>
                </c:pt>
                <c:pt idx="85">
                  <c:v>23.465299999999999</c:v>
                </c:pt>
                <c:pt idx="86">
                  <c:v>25.109400000000001</c:v>
                </c:pt>
                <c:pt idx="87">
                  <c:v>26.212700000000002</c:v>
                </c:pt>
                <c:pt idx="88">
                  <c:v>25.422899999999998</c:v>
                </c:pt>
                <c:pt idx="89">
                  <c:v>25.309000000000001</c:v>
                </c:pt>
                <c:pt idx="90">
                  <c:v>26.332100000000001</c:v>
                </c:pt>
                <c:pt idx="91">
                  <c:v>26.031400000000001</c:v>
                </c:pt>
                <c:pt idx="92">
                  <c:v>25.423300000000001</c:v>
                </c:pt>
                <c:pt idx="93">
                  <c:v>27.425899999999999</c:v>
                </c:pt>
                <c:pt idx="94">
                  <c:v>28.0258</c:v>
                </c:pt>
                <c:pt idx="95">
                  <c:v>28.642800000000001</c:v>
                </c:pt>
                <c:pt idx="96">
                  <c:v>29.037800000000001</c:v>
                </c:pt>
                <c:pt idx="97">
                  <c:v>29.162199999999999</c:v>
                </c:pt>
                <c:pt idx="98">
                  <c:v>28.483599999999999</c:v>
                </c:pt>
                <c:pt idx="99">
                  <c:v>29.757400000000001</c:v>
                </c:pt>
                <c:pt idx="100">
                  <c:v>29.67</c:v>
                </c:pt>
                <c:pt idx="101">
                  <c:v>28.1463</c:v>
                </c:pt>
                <c:pt idx="102">
                  <c:v>25.842500000000001</c:v>
                </c:pt>
                <c:pt idx="103">
                  <c:v>25.5945</c:v>
                </c:pt>
                <c:pt idx="104">
                  <c:v>26.834199999999999</c:v>
                </c:pt>
                <c:pt idx="105">
                  <c:v>25.0869</c:v>
                </c:pt>
                <c:pt idx="106">
                  <c:v>28.3581</c:v>
                </c:pt>
                <c:pt idx="107">
                  <c:v>29.857900000000001</c:v>
                </c:pt>
                <c:pt idx="108">
                  <c:v>28.035699999999999</c:v>
                </c:pt>
                <c:pt idx="109">
                  <c:v>23.665199999999999</c:v>
                </c:pt>
                <c:pt idx="110">
                  <c:v>26.700299999999999</c:v>
                </c:pt>
                <c:pt idx="111">
                  <c:v>27.8276</c:v>
                </c:pt>
                <c:pt idx="112">
                  <c:v>26.407599999999999</c:v>
                </c:pt>
                <c:pt idx="113">
                  <c:v>28.942499999999999</c:v>
                </c:pt>
                <c:pt idx="114">
                  <c:v>29.691400000000002</c:v>
                </c:pt>
                <c:pt idx="115">
                  <c:v>29.3306</c:v>
                </c:pt>
                <c:pt idx="116">
                  <c:v>26.902699999999999</c:v>
                </c:pt>
                <c:pt idx="117">
                  <c:v>24.692299999999999</c:v>
                </c:pt>
                <c:pt idx="118">
                  <c:v>24.000800000000002</c:v>
                </c:pt>
                <c:pt idx="119">
                  <c:v>26.7714</c:v>
                </c:pt>
                <c:pt idx="120">
                  <c:v>28.622599999999998</c:v>
                </c:pt>
                <c:pt idx="121">
                  <c:v>27.034300000000002</c:v>
                </c:pt>
                <c:pt idx="122">
                  <c:v>23.922799999999999</c:v>
                </c:pt>
                <c:pt idx="123">
                  <c:v>21.758600000000001</c:v>
                </c:pt>
                <c:pt idx="124">
                  <c:v>24.4695</c:v>
                </c:pt>
                <c:pt idx="125">
                  <c:v>26.375</c:v>
                </c:pt>
                <c:pt idx="126">
                  <c:v>27.2591</c:v>
                </c:pt>
                <c:pt idx="127">
                  <c:v>26.6968</c:v>
                </c:pt>
                <c:pt idx="128">
                  <c:v>26.583600000000001</c:v>
                </c:pt>
                <c:pt idx="129">
                  <c:v>26.665400000000002</c:v>
                </c:pt>
                <c:pt idx="130">
                  <c:v>26.435400000000001</c:v>
                </c:pt>
                <c:pt idx="131">
                  <c:v>24.956600000000002</c:v>
                </c:pt>
                <c:pt idx="132">
                  <c:v>23.8186</c:v>
                </c:pt>
                <c:pt idx="133">
                  <c:v>21.643599999999999</c:v>
                </c:pt>
                <c:pt idx="134">
                  <c:v>18.336200000000002</c:v>
                </c:pt>
                <c:pt idx="135">
                  <c:v>19.662400000000002</c:v>
                </c:pt>
                <c:pt idx="136">
                  <c:v>20.523700000000002</c:v>
                </c:pt>
                <c:pt idx="137">
                  <c:v>13.041700000000001</c:v>
                </c:pt>
                <c:pt idx="138">
                  <c:v>13.528600000000001</c:v>
                </c:pt>
                <c:pt idx="139">
                  <c:v>17.9361</c:v>
                </c:pt>
                <c:pt idx="140">
                  <c:v>21.463899999999999</c:v>
                </c:pt>
                <c:pt idx="141">
                  <c:v>22.471599999999999</c:v>
                </c:pt>
                <c:pt idx="142">
                  <c:v>23.294499999999999</c:v>
                </c:pt>
                <c:pt idx="143">
                  <c:v>22.627300000000002</c:v>
                </c:pt>
                <c:pt idx="144">
                  <c:v>25.795500000000001</c:v>
                </c:pt>
                <c:pt idx="145">
                  <c:v>26.342600000000001</c:v>
                </c:pt>
                <c:pt idx="146">
                  <c:v>26.646699999999999</c:v>
                </c:pt>
                <c:pt idx="147">
                  <c:v>26.7561</c:v>
                </c:pt>
                <c:pt idx="148">
                  <c:v>23.601600000000001</c:v>
                </c:pt>
                <c:pt idx="149">
                  <c:v>20.966799999999999</c:v>
                </c:pt>
                <c:pt idx="150">
                  <c:v>19.235800000000001</c:v>
                </c:pt>
                <c:pt idx="151">
                  <c:v>17.361000000000001</c:v>
                </c:pt>
                <c:pt idx="152">
                  <c:v>18.581900000000001</c:v>
                </c:pt>
                <c:pt idx="153">
                  <c:v>16.209</c:v>
                </c:pt>
                <c:pt idx="154">
                  <c:v>18.640799999999999</c:v>
                </c:pt>
                <c:pt idx="155">
                  <c:v>17.1783</c:v>
                </c:pt>
                <c:pt idx="156">
                  <c:v>11.6014</c:v>
                </c:pt>
                <c:pt idx="157">
                  <c:v>14.409700000000001</c:v>
                </c:pt>
                <c:pt idx="158">
                  <c:v>17.515899999999998</c:v>
                </c:pt>
                <c:pt idx="159">
                  <c:v>18.630400000000002</c:v>
                </c:pt>
                <c:pt idx="160">
                  <c:v>18.2453</c:v>
                </c:pt>
                <c:pt idx="161">
                  <c:v>17.343</c:v>
                </c:pt>
                <c:pt idx="162">
                  <c:v>15.600199999999999</c:v>
                </c:pt>
                <c:pt idx="163">
                  <c:v>12.207100000000001</c:v>
                </c:pt>
                <c:pt idx="164">
                  <c:v>12.4095</c:v>
                </c:pt>
                <c:pt idx="165">
                  <c:v>14.258699999999999</c:v>
                </c:pt>
                <c:pt idx="166">
                  <c:v>16.1388</c:v>
                </c:pt>
                <c:pt idx="167">
                  <c:v>17.979199999999999</c:v>
                </c:pt>
                <c:pt idx="168">
                  <c:v>13.3148</c:v>
                </c:pt>
                <c:pt idx="169">
                  <c:v>15.4879</c:v>
                </c:pt>
                <c:pt idx="170">
                  <c:v>16.463000000000001</c:v>
                </c:pt>
                <c:pt idx="171">
                  <c:v>12.8774</c:v>
                </c:pt>
                <c:pt idx="172">
                  <c:v>14.6135</c:v>
                </c:pt>
                <c:pt idx="173">
                  <c:v>13.782999999999999</c:v>
                </c:pt>
                <c:pt idx="174">
                  <c:v>16.25</c:v>
                </c:pt>
                <c:pt idx="175">
                  <c:v>16.6175</c:v>
                </c:pt>
                <c:pt idx="176">
                  <c:v>15.633800000000001</c:v>
                </c:pt>
                <c:pt idx="177">
                  <c:v>17.531199999999998</c:v>
                </c:pt>
                <c:pt idx="178">
                  <c:v>21.5548</c:v>
                </c:pt>
                <c:pt idx="179">
                  <c:v>23.8886</c:v>
                </c:pt>
                <c:pt idx="180">
                  <c:v>16.2166</c:v>
                </c:pt>
                <c:pt idx="181">
                  <c:v>17.418099999999999</c:v>
                </c:pt>
                <c:pt idx="182">
                  <c:v>22.094100000000001</c:v>
                </c:pt>
                <c:pt idx="183">
                  <c:v>24.543600000000001</c:v>
                </c:pt>
                <c:pt idx="184">
                  <c:v>24.011399999999998</c:v>
                </c:pt>
                <c:pt idx="185">
                  <c:v>23.811599999999999</c:v>
                </c:pt>
                <c:pt idx="186">
                  <c:v>24.3718</c:v>
                </c:pt>
                <c:pt idx="187">
                  <c:v>25.286899999999999</c:v>
                </c:pt>
                <c:pt idx="188">
                  <c:v>26.3962</c:v>
                </c:pt>
                <c:pt idx="189">
                  <c:v>26.234100000000002</c:v>
                </c:pt>
                <c:pt idx="190">
                  <c:v>26.7697</c:v>
                </c:pt>
                <c:pt idx="191">
                  <c:v>26.6601</c:v>
                </c:pt>
                <c:pt idx="192">
                  <c:v>26.135999999999999</c:v>
                </c:pt>
                <c:pt idx="193">
                  <c:v>23.961500000000001</c:v>
                </c:pt>
                <c:pt idx="194">
                  <c:v>23.741</c:v>
                </c:pt>
                <c:pt idx="195">
                  <c:v>25.512599999999999</c:v>
                </c:pt>
                <c:pt idx="196">
                  <c:v>25.3597</c:v>
                </c:pt>
                <c:pt idx="197">
                  <c:v>24.215299999999999</c:v>
                </c:pt>
                <c:pt idx="198">
                  <c:v>24.216899999999999</c:v>
                </c:pt>
                <c:pt idx="199">
                  <c:v>23.879000000000001</c:v>
                </c:pt>
                <c:pt idx="200">
                  <c:v>18.652799999999999</c:v>
                </c:pt>
                <c:pt idx="201">
                  <c:v>19.281099999999999</c:v>
                </c:pt>
                <c:pt idx="202">
                  <c:v>20.739100000000001</c:v>
                </c:pt>
                <c:pt idx="203">
                  <c:v>21.982800000000001</c:v>
                </c:pt>
                <c:pt idx="204">
                  <c:v>22.620899999999999</c:v>
                </c:pt>
                <c:pt idx="205">
                  <c:v>23.047599999999999</c:v>
                </c:pt>
                <c:pt idx="206">
                  <c:v>21.163799999999998</c:v>
                </c:pt>
                <c:pt idx="207">
                  <c:v>21.8551</c:v>
                </c:pt>
                <c:pt idx="208">
                  <c:v>24.15</c:v>
                </c:pt>
                <c:pt idx="209">
                  <c:v>25.4252</c:v>
                </c:pt>
                <c:pt idx="210">
                  <c:v>25.202000000000002</c:v>
                </c:pt>
                <c:pt idx="211">
                  <c:v>25.259799999999998</c:v>
                </c:pt>
                <c:pt idx="212">
                  <c:v>23.327999999999999</c:v>
                </c:pt>
                <c:pt idx="213">
                  <c:v>19.421399999999998</c:v>
                </c:pt>
                <c:pt idx="214">
                  <c:v>20.769300000000001</c:v>
                </c:pt>
                <c:pt idx="215">
                  <c:v>21.921900000000001</c:v>
                </c:pt>
                <c:pt idx="216">
                  <c:v>22.625900000000001</c:v>
                </c:pt>
                <c:pt idx="217">
                  <c:v>23.4071</c:v>
                </c:pt>
                <c:pt idx="218">
                  <c:v>23.127099999999999</c:v>
                </c:pt>
                <c:pt idx="219">
                  <c:v>24.406099999999999</c:v>
                </c:pt>
                <c:pt idx="220">
                  <c:v>24.758099999999999</c:v>
                </c:pt>
                <c:pt idx="221">
                  <c:v>26.339300000000001</c:v>
                </c:pt>
                <c:pt idx="222">
                  <c:v>25.404299999999999</c:v>
                </c:pt>
                <c:pt idx="223">
                  <c:v>23.871700000000001</c:v>
                </c:pt>
                <c:pt idx="224">
                  <c:v>25.135000000000002</c:v>
                </c:pt>
                <c:pt idx="225">
                  <c:v>25.902200000000001</c:v>
                </c:pt>
                <c:pt idx="226">
                  <c:v>24.539200000000001</c:v>
                </c:pt>
                <c:pt idx="227">
                  <c:v>22.175699999999999</c:v>
                </c:pt>
                <c:pt idx="228">
                  <c:v>23.674700000000001</c:v>
                </c:pt>
                <c:pt idx="229">
                  <c:v>25.358899999999998</c:v>
                </c:pt>
                <c:pt idx="230">
                  <c:v>25.5229</c:v>
                </c:pt>
                <c:pt idx="231">
                  <c:v>25.560500000000001</c:v>
                </c:pt>
                <c:pt idx="232">
                  <c:v>26.049700000000001</c:v>
                </c:pt>
                <c:pt idx="233">
                  <c:v>27.112100000000002</c:v>
                </c:pt>
                <c:pt idx="234">
                  <c:v>27.781700000000001</c:v>
                </c:pt>
                <c:pt idx="235">
                  <c:v>26.3218</c:v>
                </c:pt>
                <c:pt idx="236">
                  <c:v>23.8169</c:v>
                </c:pt>
                <c:pt idx="237">
                  <c:v>21.437799999999999</c:v>
                </c:pt>
                <c:pt idx="238">
                  <c:v>21.524699999999999</c:v>
                </c:pt>
                <c:pt idx="239">
                  <c:v>25.7178</c:v>
                </c:pt>
                <c:pt idx="240">
                  <c:v>26.545400000000001</c:v>
                </c:pt>
                <c:pt idx="241">
                  <c:v>25.3904</c:v>
                </c:pt>
                <c:pt idx="242">
                  <c:v>27.392199999999999</c:v>
                </c:pt>
                <c:pt idx="243">
                  <c:v>27.6555</c:v>
                </c:pt>
                <c:pt idx="244">
                  <c:v>26.116599999999998</c:v>
                </c:pt>
                <c:pt idx="245">
                  <c:v>26.4849</c:v>
                </c:pt>
                <c:pt idx="246">
                  <c:v>27.182600000000001</c:v>
                </c:pt>
                <c:pt idx="247">
                  <c:v>24.0853</c:v>
                </c:pt>
                <c:pt idx="248">
                  <c:v>25.4452</c:v>
                </c:pt>
                <c:pt idx="249">
                  <c:v>27.598600000000001</c:v>
                </c:pt>
                <c:pt idx="250">
                  <c:v>27.268000000000001</c:v>
                </c:pt>
                <c:pt idx="251">
                  <c:v>24.110800000000001</c:v>
                </c:pt>
                <c:pt idx="252">
                  <c:v>20.7544</c:v>
                </c:pt>
                <c:pt idx="253">
                  <c:v>21.084700000000002</c:v>
                </c:pt>
                <c:pt idx="254">
                  <c:v>21.951899999999998</c:v>
                </c:pt>
                <c:pt idx="255">
                  <c:v>19.153300000000002</c:v>
                </c:pt>
                <c:pt idx="256">
                  <c:v>20.346499999999999</c:v>
                </c:pt>
                <c:pt idx="257">
                  <c:v>21.553899999999999</c:v>
                </c:pt>
                <c:pt idx="258">
                  <c:v>22.412299999999998</c:v>
                </c:pt>
                <c:pt idx="259">
                  <c:v>22.404900000000001</c:v>
                </c:pt>
                <c:pt idx="260">
                  <c:v>21.2864</c:v>
                </c:pt>
                <c:pt idx="261">
                  <c:v>21.058700000000002</c:v>
                </c:pt>
                <c:pt idx="262">
                  <c:v>22.240400000000001</c:v>
                </c:pt>
                <c:pt idx="263">
                  <c:v>23.104500000000002</c:v>
                </c:pt>
                <c:pt idx="264">
                  <c:v>23.597200000000001</c:v>
                </c:pt>
                <c:pt idx="265">
                  <c:v>25.124099999999999</c:v>
                </c:pt>
                <c:pt idx="266">
                  <c:v>26.037500000000001</c:v>
                </c:pt>
                <c:pt idx="267">
                  <c:v>24.893599999999999</c:v>
                </c:pt>
                <c:pt idx="268">
                  <c:v>26.3279</c:v>
                </c:pt>
                <c:pt idx="269">
                  <c:v>24.6662</c:v>
                </c:pt>
                <c:pt idx="270">
                  <c:v>21.971800000000002</c:v>
                </c:pt>
                <c:pt idx="271">
                  <c:v>18.5304</c:v>
                </c:pt>
                <c:pt idx="272">
                  <c:v>22.943100000000001</c:v>
                </c:pt>
                <c:pt idx="273">
                  <c:v>24.852499999999999</c:v>
                </c:pt>
                <c:pt idx="274">
                  <c:v>25.063099999999999</c:v>
                </c:pt>
                <c:pt idx="275">
                  <c:v>24.1572</c:v>
                </c:pt>
                <c:pt idx="276">
                  <c:v>24.9377</c:v>
                </c:pt>
                <c:pt idx="277">
                  <c:v>26.467400000000001</c:v>
                </c:pt>
                <c:pt idx="278">
                  <c:v>26.099799999999998</c:v>
                </c:pt>
                <c:pt idx="279">
                  <c:v>23.9102</c:v>
                </c:pt>
                <c:pt idx="280">
                  <c:v>18.005400000000002</c:v>
                </c:pt>
                <c:pt idx="281">
                  <c:v>21.350200000000001</c:v>
                </c:pt>
                <c:pt idx="282">
                  <c:v>21.5274</c:v>
                </c:pt>
                <c:pt idx="283">
                  <c:v>22.815899999999999</c:v>
                </c:pt>
                <c:pt idx="284">
                  <c:v>21.698699999999999</c:v>
                </c:pt>
                <c:pt idx="285">
                  <c:v>19.2118</c:v>
                </c:pt>
                <c:pt idx="286">
                  <c:v>22.9693</c:v>
                </c:pt>
                <c:pt idx="287">
                  <c:v>26.653400000000001</c:v>
                </c:pt>
                <c:pt idx="288">
                  <c:v>26.958500000000001</c:v>
                </c:pt>
                <c:pt idx="289">
                  <c:v>23.386500000000002</c:v>
                </c:pt>
                <c:pt idx="290">
                  <c:v>18.356000000000002</c:v>
                </c:pt>
                <c:pt idx="291">
                  <c:v>17.6692</c:v>
                </c:pt>
                <c:pt idx="292">
                  <c:v>18.011099999999999</c:v>
                </c:pt>
                <c:pt idx="293">
                  <c:v>18.757100000000001</c:v>
                </c:pt>
                <c:pt idx="294">
                  <c:v>19.450500000000002</c:v>
                </c:pt>
                <c:pt idx="295">
                  <c:v>20.105499999999999</c:v>
                </c:pt>
                <c:pt idx="296">
                  <c:v>20.5716</c:v>
                </c:pt>
                <c:pt idx="297">
                  <c:v>19.384399999999999</c:v>
                </c:pt>
                <c:pt idx="298">
                  <c:v>19.186399999999999</c:v>
                </c:pt>
                <c:pt idx="299">
                  <c:v>18.7166</c:v>
                </c:pt>
                <c:pt idx="300">
                  <c:v>16.886199999999999</c:v>
                </c:pt>
                <c:pt idx="301">
                  <c:v>15.2522</c:v>
                </c:pt>
                <c:pt idx="302">
                  <c:v>19.8401</c:v>
                </c:pt>
                <c:pt idx="303">
                  <c:v>19.654900000000001</c:v>
                </c:pt>
                <c:pt idx="304">
                  <c:v>19.748999999999999</c:v>
                </c:pt>
                <c:pt idx="305">
                  <c:v>18.337</c:v>
                </c:pt>
                <c:pt idx="306">
                  <c:v>19.613399999999999</c:v>
                </c:pt>
                <c:pt idx="307">
                  <c:v>13.7721</c:v>
                </c:pt>
                <c:pt idx="308">
                  <c:v>13.6328</c:v>
                </c:pt>
                <c:pt idx="309">
                  <c:v>14.1021</c:v>
                </c:pt>
                <c:pt idx="310">
                  <c:v>14.9735</c:v>
                </c:pt>
                <c:pt idx="311">
                  <c:v>16.4879</c:v>
                </c:pt>
                <c:pt idx="312">
                  <c:v>18.900300000000001</c:v>
                </c:pt>
                <c:pt idx="313">
                  <c:v>20.235399999999998</c:v>
                </c:pt>
                <c:pt idx="314">
                  <c:v>17.061699999999998</c:v>
                </c:pt>
                <c:pt idx="315">
                  <c:v>13.696400000000001</c:v>
                </c:pt>
                <c:pt idx="316">
                  <c:v>13.9658</c:v>
                </c:pt>
                <c:pt idx="317">
                  <c:v>15.664999999999999</c:v>
                </c:pt>
                <c:pt idx="318">
                  <c:v>16.317299999999999</c:v>
                </c:pt>
                <c:pt idx="319">
                  <c:v>20.7041</c:v>
                </c:pt>
                <c:pt idx="320">
                  <c:v>20.313099999999999</c:v>
                </c:pt>
                <c:pt idx="321">
                  <c:v>19.9983</c:v>
                </c:pt>
                <c:pt idx="322">
                  <c:v>11.575900000000001</c:v>
                </c:pt>
                <c:pt idx="323">
                  <c:v>10.323499999999999</c:v>
                </c:pt>
                <c:pt idx="324">
                  <c:v>12.818899999999999</c:v>
                </c:pt>
                <c:pt idx="325">
                  <c:v>16.496600000000001</c:v>
                </c:pt>
                <c:pt idx="326">
                  <c:v>20.1449</c:v>
                </c:pt>
                <c:pt idx="327">
                  <c:v>21.6554</c:v>
                </c:pt>
                <c:pt idx="328">
                  <c:v>22.464200000000002</c:v>
                </c:pt>
                <c:pt idx="329">
                  <c:v>21.1981</c:v>
                </c:pt>
                <c:pt idx="330">
                  <c:v>20.7392</c:v>
                </c:pt>
                <c:pt idx="331">
                  <c:v>22.055299999999999</c:v>
                </c:pt>
                <c:pt idx="332">
                  <c:v>21.751999999999999</c:v>
                </c:pt>
                <c:pt idx="333">
                  <c:v>20.9724</c:v>
                </c:pt>
                <c:pt idx="334">
                  <c:v>18.364000000000001</c:v>
                </c:pt>
                <c:pt idx="335">
                  <c:v>20.488700000000001</c:v>
                </c:pt>
                <c:pt idx="336">
                  <c:v>22.041699999999999</c:v>
                </c:pt>
                <c:pt idx="337">
                  <c:v>22.1997</c:v>
                </c:pt>
                <c:pt idx="338">
                  <c:v>25.0976</c:v>
                </c:pt>
                <c:pt idx="339">
                  <c:v>22.938099999999999</c:v>
                </c:pt>
                <c:pt idx="340">
                  <c:v>17.221699999999998</c:v>
                </c:pt>
                <c:pt idx="341">
                  <c:v>17.582100000000001</c:v>
                </c:pt>
                <c:pt idx="342">
                  <c:v>19.024899999999999</c:v>
                </c:pt>
                <c:pt idx="343">
                  <c:v>21.431799999999999</c:v>
                </c:pt>
                <c:pt idx="344">
                  <c:v>23.129200000000001</c:v>
                </c:pt>
                <c:pt idx="345">
                  <c:v>24.8019</c:v>
                </c:pt>
                <c:pt idx="346">
                  <c:v>23.401299999999999</c:v>
                </c:pt>
                <c:pt idx="347">
                  <c:v>22.121400000000001</c:v>
                </c:pt>
                <c:pt idx="348">
                  <c:v>22.3261</c:v>
                </c:pt>
                <c:pt idx="349">
                  <c:v>23.038799999999998</c:v>
                </c:pt>
                <c:pt idx="350">
                  <c:v>23.709900000000001</c:v>
                </c:pt>
                <c:pt idx="351">
                  <c:v>22.162400000000002</c:v>
                </c:pt>
                <c:pt idx="352">
                  <c:v>22.597000000000001</c:v>
                </c:pt>
                <c:pt idx="353">
                  <c:v>23.783100000000001</c:v>
                </c:pt>
                <c:pt idx="354">
                  <c:v>24.6448</c:v>
                </c:pt>
                <c:pt idx="355">
                  <c:v>27.6525</c:v>
                </c:pt>
                <c:pt idx="356">
                  <c:v>27.661899999999999</c:v>
                </c:pt>
                <c:pt idx="357">
                  <c:v>26.870899999999999</c:v>
                </c:pt>
                <c:pt idx="358">
                  <c:v>25.272400000000001</c:v>
                </c:pt>
                <c:pt idx="359">
                  <c:v>25.837399999999999</c:v>
                </c:pt>
                <c:pt idx="360">
                  <c:v>25.388400000000001</c:v>
                </c:pt>
                <c:pt idx="361">
                  <c:v>26.9132</c:v>
                </c:pt>
                <c:pt idx="362">
                  <c:v>27.459299999999999</c:v>
                </c:pt>
                <c:pt idx="363">
                  <c:v>28.340800000000002</c:v>
                </c:pt>
                <c:pt idx="364">
                  <c:v>25.217199999999998</c:v>
                </c:pt>
                <c:pt idx="365">
                  <c:v>21.4511</c:v>
                </c:pt>
                <c:pt idx="366">
                  <c:v>21.141300000000001</c:v>
                </c:pt>
                <c:pt idx="367">
                  <c:v>19.772400000000001</c:v>
                </c:pt>
                <c:pt idx="368">
                  <c:v>19.649899999999999</c:v>
                </c:pt>
                <c:pt idx="369">
                  <c:v>20.453299999999999</c:v>
                </c:pt>
                <c:pt idx="370">
                  <c:v>19.6585</c:v>
                </c:pt>
                <c:pt idx="371">
                  <c:v>21.523399999999999</c:v>
                </c:pt>
                <c:pt idx="372">
                  <c:v>22.766400000000001</c:v>
                </c:pt>
                <c:pt idx="373">
                  <c:v>23.093599999999999</c:v>
                </c:pt>
                <c:pt idx="374">
                  <c:v>22.241499999999998</c:v>
                </c:pt>
                <c:pt idx="375">
                  <c:v>22.226900000000001</c:v>
                </c:pt>
                <c:pt idx="376">
                  <c:v>24.4892</c:v>
                </c:pt>
                <c:pt idx="377">
                  <c:v>23.884699999999999</c:v>
                </c:pt>
                <c:pt idx="378">
                  <c:v>24.679099999999998</c:v>
                </c:pt>
                <c:pt idx="379">
                  <c:v>23.145299999999999</c:v>
                </c:pt>
                <c:pt idx="380">
                  <c:v>22.2712</c:v>
                </c:pt>
                <c:pt idx="381">
                  <c:v>23.8065</c:v>
                </c:pt>
                <c:pt idx="382">
                  <c:v>25.9466</c:v>
                </c:pt>
                <c:pt idx="383">
                  <c:v>22.6174</c:v>
                </c:pt>
                <c:pt idx="384">
                  <c:v>16.415099999999999</c:v>
                </c:pt>
                <c:pt idx="385">
                  <c:v>18.262899999999998</c:v>
                </c:pt>
                <c:pt idx="386">
                  <c:v>20.061</c:v>
                </c:pt>
                <c:pt idx="387">
                  <c:v>21.5867</c:v>
                </c:pt>
                <c:pt idx="388">
                  <c:v>20.968900000000001</c:v>
                </c:pt>
                <c:pt idx="389">
                  <c:v>22.7591</c:v>
                </c:pt>
                <c:pt idx="390">
                  <c:v>23.271799999999999</c:v>
                </c:pt>
                <c:pt idx="391">
                  <c:v>23.885100000000001</c:v>
                </c:pt>
                <c:pt idx="392">
                  <c:v>23.922699999999999</c:v>
                </c:pt>
                <c:pt idx="393">
                  <c:v>24.277000000000001</c:v>
                </c:pt>
                <c:pt idx="394">
                  <c:v>23.5229</c:v>
                </c:pt>
                <c:pt idx="395">
                  <c:v>22.999099999999999</c:v>
                </c:pt>
                <c:pt idx="396">
                  <c:v>23.380600000000001</c:v>
                </c:pt>
                <c:pt idx="397">
                  <c:v>23.418800000000001</c:v>
                </c:pt>
                <c:pt idx="398">
                  <c:v>23.324100000000001</c:v>
                </c:pt>
                <c:pt idx="399">
                  <c:v>22.958500000000001</c:v>
                </c:pt>
                <c:pt idx="400">
                  <c:v>23.2089</c:v>
                </c:pt>
                <c:pt idx="401">
                  <c:v>24.270099999999999</c:v>
                </c:pt>
                <c:pt idx="402">
                  <c:v>25.17</c:v>
                </c:pt>
                <c:pt idx="403">
                  <c:v>24.4236</c:v>
                </c:pt>
                <c:pt idx="404">
                  <c:v>23.647200000000002</c:v>
                </c:pt>
                <c:pt idx="405">
                  <c:v>25.650200000000002</c:v>
                </c:pt>
                <c:pt idx="406">
                  <c:v>26.746600000000001</c:v>
                </c:pt>
                <c:pt idx="407">
                  <c:v>26.9648</c:v>
                </c:pt>
                <c:pt idx="408">
                  <c:v>25.7149</c:v>
                </c:pt>
                <c:pt idx="409">
                  <c:v>25.0398</c:v>
                </c:pt>
                <c:pt idx="410">
                  <c:v>24.9023</c:v>
                </c:pt>
                <c:pt idx="411">
                  <c:v>24.3535</c:v>
                </c:pt>
                <c:pt idx="412">
                  <c:v>23.937000000000001</c:v>
                </c:pt>
                <c:pt idx="413">
                  <c:v>25.620999999999999</c:v>
                </c:pt>
                <c:pt idx="414">
                  <c:v>24.958300000000001</c:v>
                </c:pt>
                <c:pt idx="415">
                  <c:v>25.159500000000001</c:v>
                </c:pt>
                <c:pt idx="416">
                  <c:v>23.926100000000002</c:v>
                </c:pt>
                <c:pt idx="417">
                  <c:v>24.907900000000001</c:v>
                </c:pt>
                <c:pt idx="418">
                  <c:v>23.060300000000002</c:v>
                </c:pt>
                <c:pt idx="419">
                  <c:v>19.9739</c:v>
                </c:pt>
                <c:pt idx="420">
                  <c:v>18.255800000000001</c:v>
                </c:pt>
                <c:pt idx="421">
                  <c:v>19.971900000000002</c:v>
                </c:pt>
                <c:pt idx="422">
                  <c:v>22.434999999999999</c:v>
                </c:pt>
                <c:pt idx="423">
                  <c:v>24.674099999999999</c:v>
                </c:pt>
                <c:pt idx="424">
                  <c:v>25.230399999999999</c:v>
                </c:pt>
                <c:pt idx="425">
                  <c:v>22.4788</c:v>
                </c:pt>
                <c:pt idx="426">
                  <c:v>22.374300000000002</c:v>
                </c:pt>
                <c:pt idx="427">
                  <c:v>18.1432</c:v>
                </c:pt>
                <c:pt idx="428">
                  <c:v>17.536899999999999</c:v>
                </c:pt>
                <c:pt idx="429">
                  <c:v>18.1279</c:v>
                </c:pt>
                <c:pt idx="430">
                  <c:v>19.265699999999999</c:v>
                </c:pt>
                <c:pt idx="431">
                  <c:v>19.580300000000001</c:v>
                </c:pt>
                <c:pt idx="432">
                  <c:v>20.595199999999998</c:v>
                </c:pt>
                <c:pt idx="433">
                  <c:v>21.271699999999999</c:v>
                </c:pt>
                <c:pt idx="434">
                  <c:v>20.220500000000001</c:v>
                </c:pt>
                <c:pt idx="435">
                  <c:v>20.403099999999998</c:v>
                </c:pt>
                <c:pt idx="436">
                  <c:v>22.341100000000001</c:v>
                </c:pt>
                <c:pt idx="437">
                  <c:v>22.491599999999998</c:v>
                </c:pt>
                <c:pt idx="438">
                  <c:v>21.488800000000001</c:v>
                </c:pt>
                <c:pt idx="439">
                  <c:v>22.0976</c:v>
                </c:pt>
                <c:pt idx="440">
                  <c:v>20.1904</c:v>
                </c:pt>
                <c:pt idx="441">
                  <c:v>17.9465</c:v>
                </c:pt>
                <c:pt idx="442">
                  <c:v>19.026399999999999</c:v>
                </c:pt>
                <c:pt idx="443">
                  <c:v>21.266100000000002</c:v>
                </c:pt>
                <c:pt idx="444">
                  <c:v>21.9206</c:v>
                </c:pt>
                <c:pt idx="445">
                  <c:v>20.154499999999999</c:v>
                </c:pt>
                <c:pt idx="446">
                  <c:v>20.727399999999999</c:v>
                </c:pt>
                <c:pt idx="447">
                  <c:v>20.874700000000001</c:v>
                </c:pt>
                <c:pt idx="448">
                  <c:v>21.706800000000001</c:v>
                </c:pt>
                <c:pt idx="449">
                  <c:v>22.120699999999999</c:v>
                </c:pt>
                <c:pt idx="450">
                  <c:v>22.854399999999998</c:v>
                </c:pt>
                <c:pt idx="451">
                  <c:v>22.657900000000001</c:v>
                </c:pt>
                <c:pt idx="452">
                  <c:v>20.9603</c:v>
                </c:pt>
                <c:pt idx="453">
                  <c:v>21.228899999999999</c:v>
                </c:pt>
                <c:pt idx="454">
                  <c:v>20.0334</c:v>
                </c:pt>
                <c:pt idx="455">
                  <c:v>18.197299999999998</c:v>
                </c:pt>
                <c:pt idx="456">
                  <c:v>15.6378</c:v>
                </c:pt>
                <c:pt idx="457">
                  <c:v>11.292</c:v>
                </c:pt>
                <c:pt idx="458">
                  <c:v>13.295400000000001</c:v>
                </c:pt>
                <c:pt idx="459">
                  <c:v>19.5199</c:v>
                </c:pt>
                <c:pt idx="460">
                  <c:v>20.189599999999999</c:v>
                </c:pt>
                <c:pt idx="461">
                  <c:v>18.793800000000001</c:v>
                </c:pt>
                <c:pt idx="462">
                  <c:v>19.030200000000001</c:v>
                </c:pt>
                <c:pt idx="463">
                  <c:v>20.3888</c:v>
                </c:pt>
                <c:pt idx="464">
                  <c:v>18.8003</c:v>
                </c:pt>
                <c:pt idx="465">
                  <c:v>21.3795</c:v>
                </c:pt>
                <c:pt idx="466">
                  <c:v>12.644299999999999</c:v>
                </c:pt>
                <c:pt idx="467">
                  <c:v>9.6909200000000002</c:v>
                </c:pt>
                <c:pt idx="468">
                  <c:v>11.432600000000001</c:v>
                </c:pt>
                <c:pt idx="469">
                  <c:v>18.159800000000001</c:v>
                </c:pt>
                <c:pt idx="470">
                  <c:v>23.267499999999998</c:v>
                </c:pt>
                <c:pt idx="471">
                  <c:v>24.287500000000001</c:v>
                </c:pt>
                <c:pt idx="472">
                  <c:v>23.372</c:v>
                </c:pt>
                <c:pt idx="473">
                  <c:v>20.1036</c:v>
                </c:pt>
                <c:pt idx="474">
                  <c:v>19.229199999999999</c:v>
                </c:pt>
                <c:pt idx="475">
                  <c:v>19.273700000000002</c:v>
                </c:pt>
                <c:pt idx="476">
                  <c:v>14.7569</c:v>
                </c:pt>
                <c:pt idx="477">
                  <c:v>15.2204</c:v>
                </c:pt>
                <c:pt idx="478">
                  <c:v>17.425999999999998</c:v>
                </c:pt>
                <c:pt idx="479">
                  <c:v>21.4041</c:v>
                </c:pt>
                <c:pt idx="480">
                  <c:v>22.466200000000001</c:v>
                </c:pt>
                <c:pt idx="481">
                  <c:v>24.209900000000001</c:v>
                </c:pt>
                <c:pt idx="482">
                  <c:v>23.563099999999999</c:v>
                </c:pt>
                <c:pt idx="483">
                  <c:v>23.0535</c:v>
                </c:pt>
                <c:pt idx="484">
                  <c:v>24.132999999999999</c:v>
                </c:pt>
                <c:pt idx="485">
                  <c:v>24.332000000000001</c:v>
                </c:pt>
                <c:pt idx="486">
                  <c:v>23.780799999999999</c:v>
                </c:pt>
                <c:pt idx="487">
                  <c:v>24.5063</c:v>
                </c:pt>
                <c:pt idx="488">
                  <c:v>24.329599999999999</c:v>
                </c:pt>
                <c:pt idx="489">
                  <c:v>23.6614</c:v>
                </c:pt>
                <c:pt idx="490">
                  <c:v>24.004799999999999</c:v>
                </c:pt>
                <c:pt idx="491">
                  <c:v>24.906400000000001</c:v>
                </c:pt>
                <c:pt idx="492">
                  <c:v>25.0715</c:v>
                </c:pt>
                <c:pt idx="493">
                  <c:v>24.574400000000001</c:v>
                </c:pt>
                <c:pt idx="494">
                  <c:v>26.1447</c:v>
                </c:pt>
                <c:pt idx="495">
                  <c:v>24.473199999999999</c:v>
                </c:pt>
                <c:pt idx="496">
                  <c:v>21.4131</c:v>
                </c:pt>
                <c:pt idx="497">
                  <c:v>22.928999999999998</c:v>
                </c:pt>
                <c:pt idx="498">
                  <c:v>24.291699999999999</c:v>
                </c:pt>
                <c:pt idx="499">
                  <c:v>26.0779</c:v>
                </c:pt>
                <c:pt idx="500">
                  <c:v>26.9481</c:v>
                </c:pt>
                <c:pt idx="501">
                  <c:v>27.907800000000002</c:v>
                </c:pt>
                <c:pt idx="502">
                  <c:v>28.203099999999999</c:v>
                </c:pt>
                <c:pt idx="503">
                  <c:v>27.658999999999999</c:v>
                </c:pt>
                <c:pt idx="504">
                  <c:v>27.59</c:v>
                </c:pt>
                <c:pt idx="505">
                  <c:v>27.150600000000001</c:v>
                </c:pt>
                <c:pt idx="506">
                  <c:v>26.621099999999998</c:v>
                </c:pt>
                <c:pt idx="507">
                  <c:v>27.6938</c:v>
                </c:pt>
                <c:pt idx="508">
                  <c:v>27.275099999999998</c:v>
                </c:pt>
                <c:pt idx="509">
                  <c:v>27.4954</c:v>
                </c:pt>
                <c:pt idx="510">
                  <c:v>28.459199999999999</c:v>
                </c:pt>
                <c:pt idx="511">
                  <c:v>28.709800000000001</c:v>
                </c:pt>
                <c:pt idx="512">
                  <c:v>28.3445</c:v>
                </c:pt>
                <c:pt idx="513">
                  <c:v>27.4636</c:v>
                </c:pt>
                <c:pt idx="514">
                  <c:v>27.6755</c:v>
                </c:pt>
                <c:pt idx="515">
                  <c:v>28.9055</c:v>
                </c:pt>
                <c:pt idx="516">
                  <c:v>27.562100000000001</c:v>
                </c:pt>
                <c:pt idx="517">
                  <c:v>26.998999999999999</c:v>
                </c:pt>
                <c:pt idx="518">
                  <c:v>24.0533</c:v>
                </c:pt>
                <c:pt idx="519">
                  <c:v>21.320399999999999</c:v>
                </c:pt>
                <c:pt idx="520">
                  <c:v>18.606999999999999</c:v>
                </c:pt>
                <c:pt idx="521">
                  <c:v>18.945599999999999</c:v>
                </c:pt>
                <c:pt idx="522">
                  <c:v>23.559100000000001</c:v>
                </c:pt>
                <c:pt idx="523">
                  <c:v>26.031700000000001</c:v>
                </c:pt>
                <c:pt idx="524">
                  <c:v>26.1142</c:v>
                </c:pt>
                <c:pt idx="525">
                  <c:v>26.881</c:v>
                </c:pt>
                <c:pt idx="526">
                  <c:v>28.384</c:v>
                </c:pt>
                <c:pt idx="527">
                  <c:v>28.129300000000001</c:v>
                </c:pt>
                <c:pt idx="528">
                  <c:v>26.384499999999999</c:v>
                </c:pt>
                <c:pt idx="529">
                  <c:v>25.965599999999998</c:v>
                </c:pt>
                <c:pt idx="530">
                  <c:v>26.640499999999999</c:v>
                </c:pt>
                <c:pt idx="531">
                  <c:v>26.441700000000001</c:v>
                </c:pt>
                <c:pt idx="532">
                  <c:v>24.697900000000001</c:v>
                </c:pt>
                <c:pt idx="533">
                  <c:v>26.410799999999998</c:v>
                </c:pt>
                <c:pt idx="534">
                  <c:v>27.9833</c:v>
                </c:pt>
                <c:pt idx="535">
                  <c:v>27.506900000000002</c:v>
                </c:pt>
                <c:pt idx="536">
                  <c:v>25.419899999999998</c:v>
                </c:pt>
                <c:pt idx="537">
                  <c:v>25.978899999999999</c:v>
                </c:pt>
                <c:pt idx="538">
                  <c:v>28.4298</c:v>
                </c:pt>
                <c:pt idx="539">
                  <c:v>27.289400000000001</c:v>
                </c:pt>
                <c:pt idx="540">
                  <c:v>27.1267</c:v>
                </c:pt>
                <c:pt idx="541">
                  <c:v>27.570599999999999</c:v>
                </c:pt>
                <c:pt idx="542">
                  <c:v>29.147400000000001</c:v>
                </c:pt>
                <c:pt idx="543">
                  <c:v>28.804200000000002</c:v>
                </c:pt>
                <c:pt idx="544">
                  <c:v>29.0807</c:v>
                </c:pt>
                <c:pt idx="545">
                  <c:v>29.002199999999998</c:v>
                </c:pt>
                <c:pt idx="546">
                  <c:v>27.650500000000001</c:v>
                </c:pt>
                <c:pt idx="547">
                  <c:v>26.950800000000001</c:v>
                </c:pt>
                <c:pt idx="548">
                  <c:v>27.7943</c:v>
                </c:pt>
                <c:pt idx="549">
                  <c:v>25.797999999999998</c:v>
                </c:pt>
                <c:pt idx="550">
                  <c:v>25.5947</c:v>
                </c:pt>
                <c:pt idx="551">
                  <c:v>27.6721</c:v>
                </c:pt>
                <c:pt idx="552">
                  <c:v>27.9084</c:v>
                </c:pt>
                <c:pt idx="553">
                  <c:v>28.6907</c:v>
                </c:pt>
                <c:pt idx="554">
                  <c:v>30.497599999999998</c:v>
                </c:pt>
                <c:pt idx="555">
                  <c:v>29.146100000000001</c:v>
                </c:pt>
                <c:pt idx="556">
                  <c:v>25.415299999999998</c:v>
                </c:pt>
                <c:pt idx="557">
                  <c:v>23.956399999999999</c:v>
                </c:pt>
                <c:pt idx="558">
                  <c:v>25.8489</c:v>
                </c:pt>
                <c:pt idx="559">
                  <c:v>27.559000000000001</c:v>
                </c:pt>
                <c:pt idx="560">
                  <c:v>28.805399999999999</c:v>
                </c:pt>
                <c:pt idx="561">
                  <c:v>28.103300000000001</c:v>
                </c:pt>
                <c:pt idx="562">
                  <c:v>29.9148</c:v>
                </c:pt>
                <c:pt idx="563">
                  <c:v>29.642499999999998</c:v>
                </c:pt>
                <c:pt idx="564">
                  <c:v>29.5229</c:v>
                </c:pt>
                <c:pt idx="565">
                  <c:v>29.404199999999999</c:v>
                </c:pt>
                <c:pt idx="566">
                  <c:v>25.598400000000002</c:v>
                </c:pt>
                <c:pt idx="567">
                  <c:v>24.275500000000001</c:v>
                </c:pt>
                <c:pt idx="568">
                  <c:v>23.812100000000001</c:v>
                </c:pt>
                <c:pt idx="569">
                  <c:v>24.0029</c:v>
                </c:pt>
                <c:pt idx="570">
                  <c:v>24.858000000000001</c:v>
                </c:pt>
                <c:pt idx="571">
                  <c:v>26.110900000000001</c:v>
                </c:pt>
                <c:pt idx="572">
                  <c:v>27.263100000000001</c:v>
                </c:pt>
                <c:pt idx="573">
                  <c:v>24.1434</c:v>
                </c:pt>
                <c:pt idx="574">
                  <c:v>22.722300000000001</c:v>
                </c:pt>
                <c:pt idx="575">
                  <c:v>23.644500000000001</c:v>
                </c:pt>
                <c:pt idx="576">
                  <c:v>20.694500000000001</c:v>
                </c:pt>
                <c:pt idx="577">
                  <c:v>20.4163</c:v>
                </c:pt>
                <c:pt idx="578">
                  <c:v>23.746300000000002</c:v>
                </c:pt>
                <c:pt idx="579">
                  <c:v>25.828499999999998</c:v>
                </c:pt>
                <c:pt idx="580">
                  <c:v>26.911799999999999</c:v>
                </c:pt>
                <c:pt idx="581">
                  <c:v>25.752800000000001</c:v>
                </c:pt>
                <c:pt idx="582">
                  <c:v>24.927</c:v>
                </c:pt>
                <c:pt idx="583">
                  <c:v>24.905200000000001</c:v>
                </c:pt>
                <c:pt idx="584">
                  <c:v>22.607800000000001</c:v>
                </c:pt>
                <c:pt idx="585">
                  <c:v>16.163699999999999</c:v>
                </c:pt>
                <c:pt idx="586">
                  <c:v>17.218699999999998</c:v>
                </c:pt>
                <c:pt idx="587">
                  <c:v>19.292400000000001</c:v>
                </c:pt>
                <c:pt idx="588">
                  <c:v>23.488399999999999</c:v>
                </c:pt>
                <c:pt idx="589">
                  <c:v>22.240100000000002</c:v>
                </c:pt>
                <c:pt idx="590">
                  <c:v>20.0245</c:v>
                </c:pt>
                <c:pt idx="591">
                  <c:v>17.7882</c:v>
                </c:pt>
                <c:pt idx="592">
                  <c:v>22.675699999999999</c:v>
                </c:pt>
                <c:pt idx="593">
                  <c:v>20.3291</c:v>
                </c:pt>
                <c:pt idx="594">
                  <c:v>21.1296</c:v>
                </c:pt>
                <c:pt idx="595">
                  <c:v>21.7591</c:v>
                </c:pt>
                <c:pt idx="596">
                  <c:v>23.789100000000001</c:v>
                </c:pt>
                <c:pt idx="597">
                  <c:v>24.338699999999999</c:v>
                </c:pt>
                <c:pt idx="598">
                  <c:v>20.313199999999998</c:v>
                </c:pt>
                <c:pt idx="599">
                  <c:v>20.8856</c:v>
                </c:pt>
                <c:pt idx="600">
                  <c:v>24.020800000000001</c:v>
                </c:pt>
                <c:pt idx="601">
                  <c:v>24.957599999999999</c:v>
                </c:pt>
                <c:pt idx="602">
                  <c:v>25.267900000000001</c:v>
                </c:pt>
                <c:pt idx="603">
                  <c:v>26.803599999999999</c:v>
                </c:pt>
                <c:pt idx="604">
                  <c:v>25.851299999999998</c:v>
                </c:pt>
                <c:pt idx="605">
                  <c:v>25.193000000000001</c:v>
                </c:pt>
                <c:pt idx="606">
                  <c:v>18.526199999999999</c:v>
                </c:pt>
                <c:pt idx="607">
                  <c:v>15.636100000000001</c:v>
                </c:pt>
                <c:pt idx="608">
                  <c:v>14.1823</c:v>
                </c:pt>
                <c:pt idx="609">
                  <c:v>15.6526</c:v>
                </c:pt>
                <c:pt idx="610">
                  <c:v>16.4011</c:v>
                </c:pt>
                <c:pt idx="611">
                  <c:v>18.590399999999999</c:v>
                </c:pt>
                <c:pt idx="612">
                  <c:v>18.3142</c:v>
                </c:pt>
                <c:pt idx="613">
                  <c:v>17.129300000000001</c:v>
                </c:pt>
                <c:pt idx="614">
                  <c:v>9.5090599999999998</c:v>
                </c:pt>
                <c:pt idx="615">
                  <c:v>8.8077299999999994</c:v>
                </c:pt>
                <c:pt idx="616">
                  <c:v>10.95</c:v>
                </c:pt>
                <c:pt idx="617">
                  <c:v>13.089700000000001</c:v>
                </c:pt>
                <c:pt idx="618">
                  <c:v>15.354900000000001</c:v>
                </c:pt>
                <c:pt idx="619">
                  <c:v>19.174499999999998</c:v>
                </c:pt>
                <c:pt idx="620">
                  <c:v>18.878</c:v>
                </c:pt>
                <c:pt idx="621">
                  <c:v>23.393999999999998</c:v>
                </c:pt>
                <c:pt idx="622">
                  <c:v>24.9817</c:v>
                </c:pt>
                <c:pt idx="623">
                  <c:v>24.019300000000001</c:v>
                </c:pt>
                <c:pt idx="624">
                  <c:v>21.682200000000002</c:v>
                </c:pt>
                <c:pt idx="625">
                  <c:v>16.666399999999999</c:v>
                </c:pt>
                <c:pt idx="626">
                  <c:v>12.050700000000001</c:v>
                </c:pt>
                <c:pt idx="627">
                  <c:v>11.171200000000001</c:v>
                </c:pt>
                <c:pt idx="628">
                  <c:v>10.224</c:v>
                </c:pt>
                <c:pt idx="629">
                  <c:v>11.512700000000001</c:v>
                </c:pt>
                <c:pt idx="630">
                  <c:v>15.5291</c:v>
                </c:pt>
                <c:pt idx="631">
                  <c:v>18.3293</c:v>
                </c:pt>
                <c:pt idx="632">
                  <c:v>21.769300000000001</c:v>
                </c:pt>
                <c:pt idx="633">
                  <c:v>23.252199999999998</c:v>
                </c:pt>
                <c:pt idx="634">
                  <c:v>23.369199999999999</c:v>
                </c:pt>
                <c:pt idx="635">
                  <c:v>22.417300000000001</c:v>
                </c:pt>
                <c:pt idx="636">
                  <c:v>23.671800000000001</c:v>
                </c:pt>
                <c:pt idx="637">
                  <c:v>20.637599999999999</c:v>
                </c:pt>
                <c:pt idx="638">
                  <c:v>17.1294</c:v>
                </c:pt>
                <c:pt idx="639">
                  <c:v>20.338000000000001</c:v>
                </c:pt>
                <c:pt idx="640">
                  <c:v>24.808700000000002</c:v>
                </c:pt>
                <c:pt idx="641">
                  <c:v>26.251200000000001</c:v>
                </c:pt>
                <c:pt idx="642">
                  <c:v>27.055</c:v>
                </c:pt>
                <c:pt idx="643">
                  <c:v>26.113</c:v>
                </c:pt>
                <c:pt idx="644">
                  <c:v>22.758400000000002</c:v>
                </c:pt>
                <c:pt idx="645">
                  <c:v>22.35</c:v>
                </c:pt>
                <c:pt idx="646">
                  <c:v>25.278300000000002</c:v>
                </c:pt>
                <c:pt idx="647">
                  <c:v>26.939</c:v>
                </c:pt>
                <c:pt idx="648">
                  <c:v>25.978300000000001</c:v>
                </c:pt>
                <c:pt idx="649">
                  <c:v>26.674800000000001</c:v>
                </c:pt>
                <c:pt idx="650">
                  <c:v>27.2151</c:v>
                </c:pt>
                <c:pt idx="651">
                  <c:v>24.747499999999999</c:v>
                </c:pt>
                <c:pt idx="652">
                  <c:v>24.827300000000001</c:v>
                </c:pt>
                <c:pt idx="653">
                  <c:v>25.508099999999999</c:v>
                </c:pt>
                <c:pt idx="654">
                  <c:v>24.783899999999999</c:v>
                </c:pt>
                <c:pt idx="655">
                  <c:v>19.480599999999999</c:v>
                </c:pt>
                <c:pt idx="656">
                  <c:v>19.191800000000001</c:v>
                </c:pt>
                <c:pt idx="657">
                  <c:v>21.496200000000002</c:v>
                </c:pt>
                <c:pt idx="658">
                  <c:v>23.374400000000001</c:v>
                </c:pt>
                <c:pt idx="659">
                  <c:v>24.458100000000002</c:v>
                </c:pt>
                <c:pt idx="660">
                  <c:v>23.679400000000001</c:v>
                </c:pt>
                <c:pt idx="661">
                  <c:v>24.480699999999999</c:v>
                </c:pt>
                <c:pt idx="662">
                  <c:v>25.465299999999999</c:v>
                </c:pt>
                <c:pt idx="663">
                  <c:v>25.215499999999999</c:v>
                </c:pt>
                <c:pt idx="664">
                  <c:v>23.667999999999999</c:v>
                </c:pt>
                <c:pt idx="665">
                  <c:v>24.307099999999998</c:v>
                </c:pt>
                <c:pt idx="666">
                  <c:v>21.386500000000002</c:v>
                </c:pt>
                <c:pt idx="667">
                  <c:v>21.110700000000001</c:v>
                </c:pt>
                <c:pt idx="668">
                  <c:v>24.258900000000001</c:v>
                </c:pt>
                <c:pt idx="669">
                  <c:v>25.7166</c:v>
                </c:pt>
                <c:pt idx="670">
                  <c:v>25.807200000000002</c:v>
                </c:pt>
                <c:pt idx="671">
                  <c:v>21.5838</c:v>
                </c:pt>
                <c:pt idx="672">
                  <c:v>22.8093</c:v>
                </c:pt>
                <c:pt idx="673">
                  <c:v>24.9726</c:v>
                </c:pt>
                <c:pt idx="674">
                  <c:v>26.431899999999999</c:v>
                </c:pt>
                <c:pt idx="675">
                  <c:v>27.447099999999999</c:v>
                </c:pt>
                <c:pt idx="676">
                  <c:v>26.812899999999999</c:v>
                </c:pt>
                <c:pt idx="677">
                  <c:v>26.414200000000001</c:v>
                </c:pt>
                <c:pt idx="678">
                  <c:v>26.514900000000001</c:v>
                </c:pt>
                <c:pt idx="679">
                  <c:v>26.782</c:v>
                </c:pt>
                <c:pt idx="680">
                  <c:v>24.661999999999999</c:v>
                </c:pt>
                <c:pt idx="681">
                  <c:v>25.2224</c:v>
                </c:pt>
                <c:pt idx="682">
                  <c:v>26.348199999999999</c:v>
                </c:pt>
                <c:pt idx="683">
                  <c:v>28.5062</c:v>
                </c:pt>
                <c:pt idx="684">
                  <c:v>29.413</c:v>
                </c:pt>
                <c:pt idx="685">
                  <c:v>27.671099999999999</c:v>
                </c:pt>
                <c:pt idx="686">
                  <c:v>23.507899999999999</c:v>
                </c:pt>
                <c:pt idx="687">
                  <c:v>25.163699999999999</c:v>
                </c:pt>
                <c:pt idx="688">
                  <c:v>25.376999999999999</c:v>
                </c:pt>
                <c:pt idx="689">
                  <c:v>25.867999999999999</c:v>
                </c:pt>
                <c:pt idx="690">
                  <c:v>25.637</c:v>
                </c:pt>
                <c:pt idx="691">
                  <c:v>27.482700000000001</c:v>
                </c:pt>
                <c:pt idx="692">
                  <c:v>30.084900000000001</c:v>
                </c:pt>
                <c:pt idx="693">
                  <c:v>29.871099999999998</c:v>
                </c:pt>
                <c:pt idx="694">
                  <c:v>28.556799999999999</c:v>
                </c:pt>
                <c:pt idx="695">
                  <c:v>28.633400000000002</c:v>
                </c:pt>
                <c:pt idx="696">
                  <c:v>27.742000000000001</c:v>
                </c:pt>
                <c:pt idx="697">
                  <c:v>27.481200000000001</c:v>
                </c:pt>
                <c:pt idx="698">
                  <c:v>28.150500000000001</c:v>
                </c:pt>
                <c:pt idx="699">
                  <c:v>28.597100000000001</c:v>
                </c:pt>
                <c:pt idx="700">
                  <c:v>28.651700000000002</c:v>
                </c:pt>
                <c:pt idx="701">
                  <c:v>27.017700000000001</c:v>
                </c:pt>
                <c:pt idx="702">
                  <c:v>27.3553</c:v>
                </c:pt>
                <c:pt idx="703">
                  <c:v>27.702200000000001</c:v>
                </c:pt>
                <c:pt idx="704">
                  <c:v>27.348199999999999</c:v>
                </c:pt>
                <c:pt idx="705">
                  <c:v>26.468499999999999</c:v>
                </c:pt>
                <c:pt idx="706">
                  <c:v>28.6721</c:v>
                </c:pt>
                <c:pt idx="707">
                  <c:v>29.2319</c:v>
                </c:pt>
                <c:pt idx="708">
                  <c:v>27.5425</c:v>
                </c:pt>
                <c:pt idx="709">
                  <c:v>27.5367</c:v>
                </c:pt>
                <c:pt idx="710">
                  <c:v>28.435500000000001</c:v>
                </c:pt>
                <c:pt idx="711">
                  <c:v>27.957000000000001</c:v>
                </c:pt>
                <c:pt idx="712">
                  <c:v>26.096399999999999</c:v>
                </c:pt>
                <c:pt idx="713">
                  <c:v>24.241</c:v>
                </c:pt>
                <c:pt idx="714">
                  <c:v>22.5078</c:v>
                </c:pt>
                <c:pt idx="715">
                  <c:v>22.6905</c:v>
                </c:pt>
                <c:pt idx="716">
                  <c:v>24.8658</c:v>
                </c:pt>
                <c:pt idx="717">
                  <c:v>22.783899999999999</c:v>
                </c:pt>
                <c:pt idx="718">
                  <c:v>21.488399999999999</c:v>
                </c:pt>
                <c:pt idx="719">
                  <c:v>22.070900000000002</c:v>
                </c:pt>
                <c:pt idx="720">
                  <c:v>23.392900000000001</c:v>
                </c:pt>
                <c:pt idx="721">
                  <c:v>24.382400000000001</c:v>
                </c:pt>
                <c:pt idx="722">
                  <c:v>24.910399999999999</c:v>
                </c:pt>
                <c:pt idx="723">
                  <c:v>25.7438</c:v>
                </c:pt>
                <c:pt idx="724">
                  <c:v>25.564599999999999</c:v>
                </c:pt>
                <c:pt idx="725">
                  <c:v>24.337499999999999</c:v>
                </c:pt>
                <c:pt idx="726">
                  <c:v>22.1601</c:v>
                </c:pt>
                <c:pt idx="727">
                  <c:v>25.230599999999999</c:v>
                </c:pt>
                <c:pt idx="728">
                  <c:v>25.626000000000001</c:v>
                </c:pt>
                <c:pt idx="729">
                  <c:v>23.496700000000001</c:v>
                </c:pt>
                <c:pt idx="730">
                  <c:v>22.4071</c:v>
                </c:pt>
                <c:pt idx="731">
                  <c:v>21.683</c:v>
                </c:pt>
                <c:pt idx="732">
                  <c:v>21.197099999999999</c:v>
                </c:pt>
                <c:pt idx="733">
                  <c:v>20.319199999999999</c:v>
                </c:pt>
                <c:pt idx="734">
                  <c:v>23.786200000000001</c:v>
                </c:pt>
                <c:pt idx="735">
                  <c:v>26.895199999999999</c:v>
                </c:pt>
                <c:pt idx="736">
                  <c:v>27.991900000000001</c:v>
                </c:pt>
                <c:pt idx="737">
                  <c:v>27.8643</c:v>
                </c:pt>
                <c:pt idx="738">
                  <c:v>25.502099999999999</c:v>
                </c:pt>
                <c:pt idx="739">
                  <c:v>17.390999999999998</c:v>
                </c:pt>
                <c:pt idx="740">
                  <c:v>13.6997</c:v>
                </c:pt>
                <c:pt idx="741">
                  <c:v>15.5931</c:v>
                </c:pt>
                <c:pt idx="742">
                  <c:v>15.8521</c:v>
                </c:pt>
                <c:pt idx="743">
                  <c:v>17.438800000000001</c:v>
                </c:pt>
                <c:pt idx="744">
                  <c:v>19.921900000000001</c:v>
                </c:pt>
                <c:pt idx="745">
                  <c:v>20.8748</c:v>
                </c:pt>
                <c:pt idx="746">
                  <c:v>21.1585</c:v>
                </c:pt>
                <c:pt idx="747">
                  <c:v>22.180299999999999</c:v>
                </c:pt>
                <c:pt idx="748">
                  <c:v>22.610600000000002</c:v>
                </c:pt>
                <c:pt idx="749">
                  <c:v>13.2234</c:v>
                </c:pt>
                <c:pt idx="750">
                  <c:v>10.619899999999999</c:v>
                </c:pt>
                <c:pt idx="751">
                  <c:v>15.8225</c:v>
                </c:pt>
                <c:pt idx="752">
                  <c:v>18.632100000000001</c:v>
                </c:pt>
                <c:pt idx="753">
                  <c:v>18.883800000000001</c:v>
                </c:pt>
                <c:pt idx="754">
                  <c:v>18.764199999999999</c:v>
                </c:pt>
                <c:pt idx="755">
                  <c:v>21.513999999999999</c:v>
                </c:pt>
                <c:pt idx="756">
                  <c:v>19.9511</c:v>
                </c:pt>
                <c:pt idx="757">
                  <c:v>14.114699999999999</c:v>
                </c:pt>
                <c:pt idx="758">
                  <c:v>14.696</c:v>
                </c:pt>
                <c:pt idx="759">
                  <c:v>18.3874</c:v>
                </c:pt>
                <c:pt idx="760">
                  <c:v>18.038900000000002</c:v>
                </c:pt>
                <c:pt idx="761">
                  <c:v>15.722300000000001</c:v>
                </c:pt>
                <c:pt idx="762">
                  <c:v>17.681899999999999</c:v>
                </c:pt>
                <c:pt idx="763">
                  <c:v>18.302700000000002</c:v>
                </c:pt>
                <c:pt idx="764">
                  <c:v>13.2906</c:v>
                </c:pt>
                <c:pt idx="765">
                  <c:v>22.981000000000002</c:v>
                </c:pt>
                <c:pt idx="766">
                  <c:v>24.191700000000001</c:v>
                </c:pt>
                <c:pt idx="767">
                  <c:v>23.767600000000002</c:v>
                </c:pt>
                <c:pt idx="768">
                  <c:v>22.891200000000001</c:v>
                </c:pt>
                <c:pt idx="769">
                  <c:v>23.973199999999999</c:v>
                </c:pt>
                <c:pt idx="770">
                  <c:v>23.054200000000002</c:v>
                </c:pt>
                <c:pt idx="771">
                  <c:v>23.093</c:v>
                </c:pt>
                <c:pt idx="772">
                  <c:v>21.142600000000002</c:v>
                </c:pt>
                <c:pt idx="773">
                  <c:v>16.698699999999999</c:v>
                </c:pt>
                <c:pt idx="774">
                  <c:v>14.1166</c:v>
                </c:pt>
                <c:pt idx="775">
                  <c:v>15.1379</c:v>
                </c:pt>
                <c:pt idx="776">
                  <c:v>16.499500000000001</c:v>
                </c:pt>
                <c:pt idx="777">
                  <c:v>16.709599999999998</c:v>
                </c:pt>
                <c:pt idx="778">
                  <c:v>17.847100000000001</c:v>
                </c:pt>
                <c:pt idx="779">
                  <c:v>20.492899999999999</c:v>
                </c:pt>
                <c:pt idx="780">
                  <c:v>19.829999999999998</c:v>
                </c:pt>
                <c:pt idx="781">
                  <c:v>18.906300000000002</c:v>
                </c:pt>
                <c:pt idx="782">
                  <c:v>20.192599999999999</c:v>
                </c:pt>
                <c:pt idx="783">
                  <c:v>23.352499999999999</c:v>
                </c:pt>
                <c:pt idx="784">
                  <c:v>23.110399999999998</c:v>
                </c:pt>
                <c:pt idx="785">
                  <c:v>21.618400000000001</c:v>
                </c:pt>
                <c:pt idx="786">
                  <c:v>19.212299999999999</c:v>
                </c:pt>
                <c:pt idx="787">
                  <c:v>19.564399999999999</c:v>
                </c:pt>
                <c:pt idx="788">
                  <c:v>20.819800000000001</c:v>
                </c:pt>
                <c:pt idx="789">
                  <c:v>24.298200000000001</c:v>
                </c:pt>
                <c:pt idx="790">
                  <c:v>25.8081</c:v>
                </c:pt>
                <c:pt idx="791">
                  <c:v>27.226700000000001</c:v>
                </c:pt>
                <c:pt idx="792">
                  <c:v>26.4405</c:v>
                </c:pt>
                <c:pt idx="793">
                  <c:v>24.175799999999999</c:v>
                </c:pt>
                <c:pt idx="794">
                  <c:v>21.633900000000001</c:v>
                </c:pt>
                <c:pt idx="795">
                  <c:v>21.703299999999999</c:v>
                </c:pt>
                <c:pt idx="796">
                  <c:v>16.8294</c:v>
                </c:pt>
                <c:pt idx="797">
                  <c:v>15.6113</c:v>
                </c:pt>
                <c:pt idx="798">
                  <c:v>19.899899999999999</c:v>
                </c:pt>
                <c:pt idx="799">
                  <c:v>21.239899999999999</c:v>
                </c:pt>
                <c:pt idx="800">
                  <c:v>18.590699999999998</c:v>
                </c:pt>
                <c:pt idx="801">
                  <c:v>17.946000000000002</c:v>
                </c:pt>
                <c:pt idx="802">
                  <c:v>18.646999999999998</c:v>
                </c:pt>
                <c:pt idx="803">
                  <c:v>21.0457</c:v>
                </c:pt>
                <c:pt idx="804">
                  <c:v>22.6693</c:v>
                </c:pt>
                <c:pt idx="805">
                  <c:v>21.955100000000002</c:v>
                </c:pt>
                <c:pt idx="806">
                  <c:v>22.377199999999998</c:v>
                </c:pt>
                <c:pt idx="807">
                  <c:v>23.799700000000001</c:v>
                </c:pt>
                <c:pt idx="808">
                  <c:v>18.793600000000001</c:v>
                </c:pt>
                <c:pt idx="809">
                  <c:v>19.6357</c:v>
                </c:pt>
                <c:pt idx="810">
                  <c:v>23.2882</c:v>
                </c:pt>
                <c:pt idx="811">
                  <c:v>24.175799999999999</c:v>
                </c:pt>
                <c:pt idx="812">
                  <c:v>23.643699999999999</c:v>
                </c:pt>
                <c:pt idx="813">
                  <c:v>24.6463</c:v>
                </c:pt>
                <c:pt idx="814">
                  <c:v>24.889399999999998</c:v>
                </c:pt>
                <c:pt idx="815">
                  <c:v>25.160799999999998</c:v>
                </c:pt>
                <c:pt idx="816">
                  <c:v>25.645800000000001</c:v>
                </c:pt>
                <c:pt idx="817">
                  <c:v>25.406700000000001</c:v>
                </c:pt>
                <c:pt idx="818">
                  <c:v>24.012699999999999</c:v>
                </c:pt>
                <c:pt idx="819">
                  <c:v>25.085899999999999</c:v>
                </c:pt>
                <c:pt idx="820">
                  <c:v>24.2149</c:v>
                </c:pt>
                <c:pt idx="821">
                  <c:v>18.228100000000001</c:v>
                </c:pt>
                <c:pt idx="822">
                  <c:v>21.115100000000002</c:v>
                </c:pt>
                <c:pt idx="823">
                  <c:v>25.618400000000001</c:v>
                </c:pt>
                <c:pt idx="824">
                  <c:v>29.154800000000002</c:v>
                </c:pt>
                <c:pt idx="825">
                  <c:v>29.661999999999999</c:v>
                </c:pt>
                <c:pt idx="826">
                  <c:v>30.022400000000001</c:v>
                </c:pt>
                <c:pt idx="827">
                  <c:v>28.9328</c:v>
                </c:pt>
                <c:pt idx="828">
                  <c:v>28.000900000000001</c:v>
                </c:pt>
                <c:pt idx="829">
                  <c:v>28.654399999999999</c:v>
                </c:pt>
                <c:pt idx="830">
                  <c:v>30.2392</c:v>
                </c:pt>
                <c:pt idx="831">
                  <c:v>29.861999999999998</c:v>
                </c:pt>
                <c:pt idx="832">
                  <c:v>29.832999999999998</c:v>
                </c:pt>
                <c:pt idx="833">
                  <c:v>29.629000000000001</c:v>
                </c:pt>
                <c:pt idx="834">
                  <c:v>27.368099999999998</c:v>
                </c:pt>
                <c:pt idx="835">
                  <c:v>25.194600000000001</c:v>
                </c:pt>
                <c:pt idx="836">
                  <c:v>25.063400000000001</c:v>
                </c:pt>
                <c:pt idx="837">
                  <c:v>23.729600000000001</c:v>
                </c:pt>
                <c:pt idx="838">
                  <c:v>20.808900000000001</c:v>
                </c:pt>
                <c:pt idx="839">
                  <c:v>25.0562</c:v>
                </c:pt>
                <c:pt idx="840">
                  <c:v>26.194500000000001</c:v>
                </c:pt>
                <c:pt idx="841">
                  <c:v>27.648700000000002</c:v>
                </c:pt>
                <c:pt idx="842">
                  <c:v>28.3767</c:v>
                </c:pt>
                <c:pt idx="843">
                  <c:v>29.176600000000001</c:v>
                </c:pt>
                <c:pt idx="844">
                  <c:v>29.015499999999999</c:v>
                </c:pt>
                <c:pt idx="845">
                  <c:v>27.498200000000001</c:v>
                </c:pt>
                <c:pt idx="846">
                  <c:v>25.345600000000001</c:v>
                </c:pt>
                <c:pt idx="847">
                  <c:v>27.0991</c:v>
                </c:pt>
                <c:pt idx="848">
                  <c:v>27.756799999999998</c:v>
                </c:pt>
                <c:pt idx="849">
                  <c:v>29.496200000000002</c:v>
                </c:pt>
                <c:pt idx="850">
                  <c:v>29.539000000000001</c:v>
                </c:pt>
                <c:pt idx="851">
                  <c:v>29.283100000000001</c:v>
                </c:pt>
                <c:pt idx="852">
                  <c:v>28.414400000000001</c:v>
                </c:pt>
                <c:pt idx="853">
                  <c:v>25.8672</c:v>
                </c:pt>
                <c:pt idx="854">
                  <c:v>25.238199999999999</c:v>
                </c:pt>
                <c:pt idx="855">
                  <c:v>24.907900000000001</c:v>
                </c:pt>
                <c:pt idx="856">
                  <c:v>26.5349</c:v>
                </c:pt>
                <c:pt idx="857">
                  <c:v>27.965800000000002</c:v>
                </c:pt>
                <c:pt idx="858">
                  <c:v>26.795100000000001</c:v>
                </c:pt>
                <c:pt idx="859">
                  <c:v>25.636299999999999</c:v>
                </c:pt>
                <c:pt idx="860">
                  <c:v>27.1831</c:v>
                </c:pt>
                <c:pt idx="861">
                  <c:v>27.162099999999999</c:v>
                </c:pt>
                <c:pt idx="862">
                  <c:v>25.9041</c:v>
                </c:pt>
                <c:pt idx="863">
                  <c:v>26.541</c:v>
                </c:pt>
                <c:pt idx="864">
                  <c:v>27.1553</c:v>
                </c:pt>
                <c:pt idx="865">
                  <c:v>25.644400000000001</c:v>
                </c:pt>
                <c:pt idx="866">
                  <c:v>23.421399999999998</c:v>
                </c:pt>
                <c:pt idx="867">
                  <c:v>19.8216</c:v>
                </c:pt>
                <c:pt idx="868">
                  <c:v>20.976400000000002</c:v>
                </c:pt>
                <c:pt idx="869">
                  <c:v>22.065200000000001</c:v>
                </c:pt>
                <c:pt idx="870">
                  <c:v>25.206099999999999</c:v>
                </c:pt>
                <c:pt idx="871">
                  <c:v>24.111999999999998</c:v>
                </c:pt>
                <c:pt idx="872">
                  <c:v>24.724299999999999</c:v>
                </c:pt>
                <c:pt idx="873">
                  <c:v>24.304300000000001</c:v>
                </c:pt>
                <c:pt idx="874">
                  <c:v>20.3337</c:v>
                </c:pt>
                <c:pt idx="875">
                  <c:v>19.753299999999999</c:v>
                </c:pt>
                <c:pt idx="876">
                  <c:v>19.951699999999999</c:v>
                </c:pt>
                <c:pt idx="877">
                  <c:v>21.0855</c:v>
                </c:pt>
                <c:pt idx="878">
                  <c:v>21.8551</c:v>
                </c:pt>
                <c:pt idx="879">
                  <c:v>23.284500000000001</c:v>
                </c:pt>
                <c:pt idx="880">
                  <c:v>24.172899999999998</c:v>
                </c:pt>
                <c:pt idx="881">
                  <c:v>24.588200000000001</c:v>
                </c:pt>
                <c:pt idx="882">
                  <c:v>25.5014</c:v>
                </c:pt>
                <c:pt idx="883">
                  <c:v>26.141300000000001</c:v>
                </c:pt>
                <c:pt idx="884">
                  <c:v>26.320699999999999</c:v>
                </c:pt>
                <c:pt idx="885">
                  <c:v>23.479600000000001</c:v>
                </c:pt>
                <c:pt idx="886">
                  <c:v>24.990200000000002</c:v>
                </c:pt>
                <c:pt idx="887">
                  <c:v>27.819400000000002</c:v>
                </c:pt>
                <c:pt idx="888">
                  <c:v>26.544799999999999</c:v>
                </c:pt>
                <c:pt idx="889">
                  <c:v>23.285499999999999</c:v>
                </c:pt>
                <c:pt idx="890">
                  <c:v>22.078199999999999</c:v>
                </c:pt>
                <c:pt idx="891">
                  <c:v>24.537400000000002</c:v>
                </c:pt>
                <c:pt idx="892">
                  <c:v>26.701499999999999</c:v>
                </c:pt>
                <c:pt idx="893">
                  <c:v>26.472200000000001</c:v>
                </c:pt>
                <c:pt idx="894">
                  <c:v>26.735900000000001</c:v>
                </c:pt>
                <c:pt idx="895">
                  <c:v>20.012899999999998</c:v>
                </c:pt>
                <c:pt idx="896">
                  <c:v>19.085799999999999</c:v>
                </c:pt>
                <c:pt idx="897">
                  <c:v>19.064900000000002</c:v>
                </c:pt>
                <c:pt idx="898">
                  <c:v>19.6831</c:v>
                </c:pt>
                <c:pt idx="899">
                  <c:v>21.858599999999999</c:v>
                </c:pt>
                <c:pt idx="900">
                  <c:v>21.161100000000001</c:v>
                </c:pt>
                <c:pt idx="901">
                  <c:v>19.988199999999999</c:v>
                </c:pt>
                <c:pt idx="902">
                  <c:v>18.286899999999999</c:v>
                </c:pt>
                <c:pt idx="903">
                  <c:v>18.954799999999999</c:v>
                </c:pt>
                <c:pt idx="904">
                  <c:v>20.683700000000002</c:v>
                </c:pt>
                <c:pt idx="905">
                  <c:v>18.788900000000002</c:v>
                </c:pt>
                <c:pt idx="906">
                  <c:v>13.521100000000001</c:v>
                </c:pt>
                <c:pt idx="907">
                  <c:v>16.214200000000002</c:v>
                </c:pt>
                <c:pt idx="908">
                  <c:v>18.615300000000001</c:v>
                </c:pt>
                <c:pt idx="909">
                  <c:v>17.418199999999999</c:v>
                </c:pt>
                <c:pt idx="910">
                  <c:v>11.2845</c:v>
                </c:pt>
                <c:pt idx="911">
                  <c:v>11.7264</c:v>
                </c:pt>
                <c:pt idx="912">
                  <c:v>17.3935</c:v>
                </c:pt>
                <c:pt idx="913">
                  <c:v>22.778500000000001</c:v>
                </c:pt>
                <c:pt idx="914">
                  <c:v>22.1494</c:v>
                </c:pt>
                <c:pt idx="915">
                  <c:v>20.6601</c:v>
                </c:pt>
                <c:pt idx="916">
                  <c:v>17.8657</c:v>
                </c:pt>
                <c:pt idx="917">
                  <c:v>16.985399999999998</c:v>
                </c:pt>
              </c:numCache>
            </c:numRef>
          </c:xVal>
          <c:yVal>
            <c:numRef>
              <c:f>Sheet1!$F$2:$F$919</c:f>
              <c:numCache>
                <c:formatCode>General</c:formatCode>
                <c:ptCount val="918"/>
                <c:pt idx="0">
                  <c:v>222691.55600000001</c:v>
                </c:pt>
                <c:pt idx="1">
                  <c:v>219766.03400000001</c:v>
                </c:pt>
                <c:pt idx="2">
                  <c:v>221203.50599999999</c:v>
                </c:pt>
                <c:pt idx="3">
                  <c:v>238110.39199999999</c:v>
                </c:pt>
                <c:pt idx="4">
                  <c:v>208599.45600000001</c:v>
                </c:pt>
                <c:pt idx="5">
                  <c:v>209455.992</c:v>
                </c:pt>
                <c:pt idx="6">
                  <c:v>225772.93400000001</c:v>
                </c:pt>
                <c:pt idx="7">
                  <c:v>233609.65700000001</c:v>
                </c:pt>
                <c:pt idx="8">
                  <c:v>244860.20699999999</c:v>
                </c:pt>
                <c:pt idx="9">
                  <c:v>245811.47099999999</c:v>
                </c:pt>
                <c:pt idx="10">
                  <c:v>240707.67800000001</c:v>
                </c:pt>
                <c:pt idx="11">
                  <c:v>238433.49900000001</c:v>
                </c:pt>
                <c:pt idx="12">
                  <c:v>214211.601</c:v>
                </c:pt>
                <c:pt idx="13">
                  <c:v>236474.66699999999</c:v>
                </c:pt>
                <c:pt idx="14">
                  <c:v>250712.85800000001</c:v>
                </c:pt>
                <c:pt idx="15">
                  <c:v>248546.24299999999</c:v>
                </c:pt>
                <c:pt idx="16">
                  <c:v>244899.07199999999</c:v>
                </c:pt>
                <c:pt idx="17">
                  <c:v>242694.114</c:v>
                </c:pt>
                <c:pt idx="18">
                  <c:v>230649.448</c:v>
                </c:pt>
                <c:pt idx="19">
                  <c:v>228717.56099999999</c:v>
                </c:pt>
                <c:pt idx="20">
                  <c:v>260196.3</c:v>
                </c:pt>
                <c:pt idx="21">
                  <c:v>263554.478</c:v>
                </c:pt>
                <c:pt idx="22">
                  <c:v>266718.67200000002</c:v>
                </c:pt>
                <c:pt idx="23">
                  <c:v>264735.62</c:v>
                </c:pt>
                <c:pt idx="24">
                  <c:v>263572.40899999999</c:v>
                </c:pt>
                <c:pt idx="25">
                  <c:v>246366.37599999999</c:v>
                </c:pt>
                <c:pt idx="26">
                  <c:v>239340.58300000001</c:v>
                </c:pt>
                <c:pt idx="27">
                  <c:v>238776.01300000001</c:v>
                </c:pt>
                <c:pt idx="28">
                  <c:v>266557.75599999999</c:v>
                </c:pt>
                <c:pt idx="29">
                  <c:v>271310.55900000001</c:v>
                </c:pt>
                <c:pt idx="30">
                  <c:v>275333.81599999999</c:v>
                </c:pt>
                <c:pt idx="31">
                  <c:v>276952.60200000001</c:v>
                </c:pt>
                <c:pt idx="32">
                  <c:v>253560.58100000001</c:v>
                </c:pt>
                <c:pt idx="33">
                  <c:v>248918.11600000001</c:v>
                </c:pt>
                <c:pt idx="34">
                  <c:v>263706.97700000001</c:v>
                </c:pt>
                <c:pt idx="35">
                  <c:v>263421.64799999999</c:v>
                </c:pt>
                <c:pt idx="36">
                  <c:v>265279.935</c:v>
                </c:pt>
                <c:pt idx="37">
                  <c:v>276668.11800000002</c:v>
                </c:pt>
                <c:pt idx="38">
                  <c:v>283504.473</c:v>
                </c:pt>
                <c:pt idx="39">
                  <c:v>270605.02600000001</c:v>
                </c:pt>
                <c:pt idx="40">
                  <c:v>266591.96899999998</c:v>
                </c:pt>
                <c:pt idx="41">
                  <c:v>290823.32400000002</c:v>
                </c:pt>
                <c:pt idx="42">
                  <c:v>291245.71999999997</c:v>
                </c:pt>
                <c:pt idx="43">
                  <c:v>300824.15700000001</c:v>
                </c:pt>
                <c:pt idx="44">
                  <c:v>305426.46799999999</c:v>
                </c:pt>
                <c:pt idx="45">
                  <c:v>283900.32699999999</c:v>
                </c:pt>
                <c:pt idx="46">
                  <c:v>276245.07400000002</c:v>
                </c:pt>
                <c:pt idx="47">
                  <c:v>285155.88799999998</c:v>
                </c:pt>
                <c:pt idx="48">
                  <c:v>317219.15600000002</c:v>
                </c:pt>
                <c:pt idx="49">
                  <c:v>304334.821</c:v>
                </c:pt>
                <c:pt idx="50">
                  <c:v>302849.98300000001</c:v>
                </c:pt>
                <c:pt idx="51">
                  <c:v>306094.18300000002</c:v>
                </c:pt>
                <c:pt idx="52">
                  <c:v>304831.549</c:v>
                </c:pt>
                <c:pt idx="53">
                  <c:v>282290.527</c:v>
                </c:pt>
                <c:pt idx="54">
                  <c:v>291338.55300000001</c:v>
                </c:pt>
                <c:pt idx="55">
                  <c:v>318389.07900000003</c:v>
                </c:pt>
                <c:pt idx="56">
                  <c:v>328739.72100000002</c:v>
                </c:pt>
                <c:pt idx="57">
                  <c:v>331626.53700000001</c:v>
                </c:pt>
                <c:pt idx="58">
                  <c:v>318715.58500000002</c:v>
                </c:pt>
                <c:pt idx="59">
                  <c:v>309789.39600000001</c:v>
                </c:pt>
                <c:pt idx="60">
                  <c:v>303218.114</c:v>
                </c:pt>
                <c:pt idx="61">
                  <c:v>289772.97499999998</c:v>
                </c:pt>
                <c:pt idx="62">
                  <c:v>276827.09399999998</c:v>
                </c:pt>
                <c:pt idx="63">
                  <c:v>259302.997</c:v>
                </c:pt>
                <c:pt idx="64">
                  <c:v>253278.11</c:v>
                </c:pt>
                <c:pt idx="65">
                  <c:v>259762.19899999999</c:v>
                </c:pt>
                <c:pt idx="66">
                  <c:v>268815.02100000001</c:v>
                </c:pt>
                <c:pt idx="67">
                  <c:v>266216.33799999999</c:v>
                </c:pt>
                <c:pt idx="68">
                  <c:v>268776.723</c:v>
                </c:pt>
                <c:pt idx="69">
                  <c:v>313118.99400000001</c:v>
                </c:pt>
                <c:pt idx="70">
                  <c:v>317003.641</c:v>
                </c:pt>
                <c:pt idx="71">
                  <c:v>323675.79399999999</c:v>
                </c:pt>
                <c:pt idx="72">
                  <c:v>307926.69</c:v>
                </c:pt>
                <c:pt idx="73">
                  <c:v>281790.29800000001</c:v>
                </c:pt>
                <c:pt idx="74">
                  <c:v>267490.55599999998</c:v>
                </c:pt>
                <c:pt idx="75">
                  <c:v>284490.31699999998</c:v>
                </c:pt>
                <c:pt idx="76">
                  <c:v>321293.91399999999</c:v>
                </c:pt>
                <c:pt idx="77">
                  <c:v>327769.679</c:v>
                </c:pt>
                <c:pt idx="78">
                  <c:v>327589.22600000002</c:v>
                </c:pt>
                <c:pt idx="79">
                  <c:v>325444.28100000002</c:v>
                </c:pt>
                <c:pt idx="80">
                  <c:v>302684.46600000001</c:v>
                </c:pt>
                <c:pt idx="81">
                  <c:v>278762.092</c:v>
                </c:pt>
                <c:pt idx="82">
                  <c:v>270963.71999999997</c:v>
                </c:pt>
                <c:pt idx="83">
                  <c:v>305409.50400000002</c:v>
                </c:pt>
                <c:pt idx="84">
                  <c:v>306142.51799999998</c:v>
                </c:pt>
                <c:pt idx="85">
                  <c:v>301213.35700000002</c:v>
                </c:pt>
                <c:pt idx="86">
                  <c:v>303795.40100000001</c:v>
                </c:pt>
                <c:pt idx="87">
                  <c:v>306982.70400000003</c:v>
                </c:pt>
                <c:pt idx="88">
                  <c:v>308859.84600000002</c:v>
                </c:pt>
                <c:pt idx="89">
                  <c:v>306380.98599999998</c:v>
                </c:pt>
                <c:pt idx="90">
                  <c:v>332747.92800000001</c:v>
                </c:pt>
                <c:pt idx="91">
                  <c:v>338320.022</c:v>
                </c:pt>
                <c:pt idx="92">
                  <c:v>345489.78600000002</c:v>
                </c:pt>
                <c:pt idx="93">
                  <c:v>347927.99900000001</c:v>
                </c:pt>
                <c:pt idx="94">
                  <c:v>338347.859</c:v>
                </c:pt>
                <c:pt idx="95">
                  <c:v>322133.90999999997</c:v>
                </c:pt>
                <c:pt idx="96">
                  <c:v>318376.8</c:v>
                </c:pt>
                <c:pt idx="97">
                  <c:v>346770.85600000003</c:v>
                </c:pt>
                <c:pt idx="98">
                  <c:v>358752.91499999998</c:v>
                </c:pt>
                <c:pt idx="99">
                  <c:v>365467.38799999998</c:v>
                </c:pt>
                <c:pt idx="100">
                  <c:v>362401.75599999999</c:v>
                </c:pt>
                <c:pt idx="101">
                  <c:v>355070.16800000001</c:v>
                </c:pt>
                <c:pt idx="102">
                  <c:v>323884.93199999997</c:v>
                </c:pt>
                <c:pt idx="103">
                  <c:v>316276.05800000002</c:v>
                </c:pt>
                <c:pt idx="104">
                  <c:v>338786.44099999999</c:v>
                </c:pt>
                <c:pt idx="105">
                  <c:v>328408.76299999998</c:v>
                </c:pt>
                <c:pt idx="106">
                  <c:v>341094.68</c:v>
                </c:pt>
                <c:pt idx="107">
                  <c:v>350217.24900000001</c:v>
                </c:pt>
                <c:pt idx="108">
                  <c:v>335188.37099999998</c:v>
                </c:pt>
                <c:pt idx="109">
                  <c:v>296241.609</c:v>
                </c:pt>
                <c:pt idx="110">
                  <c:v>308686.19099999999</c:v>
                </c:pt>
                <c:pt idx="111">
                  <c:v>341695.45699999999</c:v>
                </c:pt>
                <c:pt idx="112">
                  <c:v>335293.62599999999</c:v>
                </c:pt>
                <c:pt idx="113">
                  <c:v>334074.42200000002</c:v>
                </c:pt>
                <c:pt idx="114">
                  <c:v>341286.50099999999</c:v>
                </c:pt>
                <c:pt idx="115">
                  <c:v>350630.57500000001</c:v>
                </c:pt>
                <c:pt idx="116">
                  <c:v>328683.92599999998</c:v>
                </c:pt>
                <c:pt idx="117">
                  <c:v>304933.77299999999</c:v>
                </c:pt>
                <c:pt idx="118">
                  <c:v>332323.25799999997</c:v>
                </c:pt>
                <c:pt idx="119">
                  <c:v>346917.72700000001</c:v>
                </c:pt>
                <c:pt idx="120">
                  <c:v>347384.50099999999</c:v>
                </c:pt>
                <c:pt idx="121">
                  <c:v>313410.64199999999</c:v>
                </c:pt>
                <c:pt idx="122">
                  <c:v>282791.53600000002</c:v>
                </c:pt>
                <c:pt idx="123">
                  <c:v>249469.255</c:v>
                </c:pt>
                <c:pt idx="124">
                  <c:v>259828.614</c:v>
                </c:pt>
                <c:pt idx="125">
                  <c:v>288543.32900000003</c:v>
                </c:pt>
                <c:pt idx="126">
                  <c:v>312750.033</c:v>
                </c:pt>
                <c:pt idx="127">
                  <c:v>310459.34499999997</c:v>
                </c:pt>
                <c:pt idx="128">
                  <c:v>307855.12</c:v>
                </c:pt>
                <c:pt idx="129">
                  <c:v>308227.92499999999</c:v>
                </c:pt>
                <c:pt idx="130">
                  <c:v>291978.82299999997</c:v>
                </c:pt>
                <c:pt idx="131">
                  <c:v>275805.424</c:v>
                </c:pt>
                <c:pt idx="132">
                  <c:v>290586.37</c:v>
                </c:pt>
                <c:pt idx="133">
                  <c:v>279288.55200000003</c:v>
                </c:pt>
                <c:pt idx="134">
                  <c:v>275938.74</c:v>
                </c:pt>
                <c:pt idx="135">
                  <c:v>275793.24900000001</c:v>
                </c:pt>
                <c:pt idx="136">
                  <c:v>283149.125</c:v>
                </c:pt>
                <c:pt idx="137">
                  <c:v>236075.52499999999</c:v>
                </c:pt>
                <c:pt idx="138">
                  <c:v>233565.17300000001</c:v>
                </c:pt>
                <c:pt idx="139">
                  <c:v>280251.071</c:v>
                </c:pt>
                <c:pt idx="140">
                  <c:v>296764.49699999997</c:v>
                </c:pt>
                <c:pt idx="141">
                  <c:v>299495.63699999999</c:v>
                </c:pt>
                <c:pt idx="142">
                  <c:v>296337.31699999998</c:v>
                </c:pt>
                <c:pt idx="143">
                  <c:v>303798.06699999998</c:v>
                </c:pt>
                <c:pt idx="144">
                  <c:v>294641.06</c:v>
                </c:pt>
                <c:pt idx="145">
                  <c:v>294614.44900000002</c:v>
                </c:pt>
                <c:pt idx="146">
                  <c:v>323517.5</c:v>
                </c:pt>
                <c:pt idx="147">
                  <c:v>322062.04300000001</c:v>
                </c:pt>
                <c:pt idx="148">
                  <c:v>304314.83199999999</c:v>
                </c:pt>
                <c:pt idx="149">
                  <c:v>296661.77899999998</c:v>
                </c:pt>
                <c:pt idx="150">
                  <c:v>276810.29399999999</c:v>
                </c:pt>
                <c:pt idx="151">
                  <c:v>250058.22700000001</c:v>
                </c:pt>
                <c:pt idx="152">
                  <c:v>246280.76699999999</c:v>
                </c:pt>
                <c:pt idx="153">
                  <c:v>201935.11900000001</c:v>
                </c:pt>
                <c:pt idx="154">
                  <c:v>216269.07699999999</c:v>
                </c:pt>
                <c:pt idx="155">
                  <c:v>205562.75899999999</c:v>
                </c:pt>
                <c:pt idx="156">
                  <c:v>203491.011</c:v>
                </c:pt>
                <c:pt idx="157">
                  <c:v>216841.37400000001</c:v>
                </c:pt>
                <c:pt idx="158">
                  <c:v>227053.17</c:v>
                </c:pt>
                <c:pt idx="159">
                  <c:v>243819.15400000001</c:v>
                </c:pt>
                <c:pt idx="160">
                  <c:v>250693.08600000001</c:v>
                </c:pt>
                <c:pt idx="161">
                  <c:v>243515.73800000001</c:v>
                </c:pt>
                <c:pt idx="162">
                  <c:v>239143.261</c:v>
                </c:pt>
                <c:pt idx="163">
                  <c:v>238299.413</c:v>
                </c:pt>
                <c:pt idx="164">
                  <c:v>253796.65</c:v>
                </c:pt>
                <c:pt idx="165">
                  <c:v>250572.63699999999</c:v>
                </c:pt>
                <c:pt idx="166">
                  <c:v>250584.59</c:v>
                </c:pt>
                <c:pt idx="167">
                  <c:v>253853.47700000001</c:v>
                </c:pt>
                <c:pt idx="168">
                  <c:v>253344.891</c:v>
                </c:pt>
                <c:pt idx="169">
                  <c:v>238426.984</c:v>
                </c:pt>
                <c:pt idx="170">
                  <c:v>224280.38</c:v>
                </c:pt>
                <c:pt idx="171">
                  <c:v>243587.334</c:v>
                </c:pt>
                <c:pt idx="172">
                  <c:v>238706.889</c:v>
                </c:pt>
                <c:pt idx="173">
                  <c:v>243133.86199999999</c:v>
                </c:pt>
                <c:pt idx="174">
                  <c:v>242641.85800000001</c:v>
                </c:pt>
                <c:pt idx="175">
                  <c:v>251387.89799999999</c:v>
                </c:pt>
                <c:pt idx="176">
                  <c:v>224164.334</c:v>
                </c:pt>
                <c:pt idx="177">
                  <c:v>219953.17</c:v>
                </c:pt>
                <c:pt idx="178">
                  <c:v>230570.785</c:v>
                </c:pt>
                <c:pt idx="179">
                  <c:v>259229.70699999999</c:v>
                </c:pt>
                <c:pt idx="180">
                  <c:v>254775.18900000001</c:v>
                </c:pt>
                <c:pt idx="181">
                  <c:v>259818.2</c:v>
                </c:pt>
                <c:pt idx="182">
                  <c:v>262456.54800000001</c:v>
                </c:pt>
                <c:pt idx="183">
                  <c:v>249827.1</c:v>
                </c:pt>
                <c:pt idx="184">
                  <c:v>243494.753</c:v>
                </c:pt>
                <c:pt idx="185">
                  <c:v>260972.03</c:v>
                </c:pt>
                <c:pt idx="186">
                  <c:v>252281.85500000001</c:v>
                </c:pt>
                <c:pt idx="187">
                  <c:v>258744.20499999999</c:v>
                </c:pt>
                <c:pt idx="188">
                  <c:v>263193.272</c:v>
                </c:pt>
                <c:pt idx="189">
                  <c:v>261930.93299999999</c:v>
                </c:pt>
                <c:pt idx="190">
                  <c:v>252784.62100000001</c:v>
                </c:pt>
                <c:pt idx="191">
                  <c:v>258289.94899999999</c:v>
                </c:pt>
                <c:pt idx="192">
                  <c:v>298482.37300000002</c:v>
                </c:pt>
                <c:pt idx="193">
                  <c:v>295625.45199999999</c:v>
                </c:pt>
                <c:pt idx="194">
                  <c:v>296229.87900000002</c:v>
                </c:pt>
                <c:pt idx="195">
                  <c:v>313256.03700000001</c:v>
                </c:pt>
                <c:pt idx="196">
                  <c:v>304400.8</c:v>
                </c:pt>
                <c:pt idx="197">
                  <c:v>280243.46299999999</c:v>
                </c:pt>
                <c:pt idx="198">
                  <c:v>274805.49900000001</c:v>
                </c:pt>
                <c:pt idx="199">
                  <c:v>289265.72899999999</c:v>
                </c:pt>
                <c:pt idx="200">
                  <c:v>292725.30300000001</c:v>
                </c:pt>
                <c:pt idx="201">
                  <c:v>287552.67499999999</c:v>
                </c:pt>
                <c:pt idx="202">
                  <c:v>287361.70400000003</c:v>
                </c:pt>
                <c:pt idx="203">
                  <c:v>283443.424</c:v>
                </c:pt>
                <c:pt idx="204">
                  <c:v>269432.19199999998</c:v>
                </c:pt>
                <c:pt idx="205">
                  <c:v>258015.15599999999</c:v>
                </c:pt>
                <c:pt idx="206">
                  <c:v>279712.22499999998</c:v>
                </c:pt>
                <c:pt idx="207">
                  <c:v>289627.89299999998</c:v>
                </c:pt>
                <c:pt idx="208">
                  <c:v>299565.86700000003</c:v>
                </c:pt>
                <c:pt idx="209">
                  <c:v>294934.79700000002</c:v>
                </c:pt>
                <c:pt idx="210">
                  <c:v>296298.00599999999</c:v>
                </c:pt>
                <c:pt idx="211">
                  <c:v>290020.81900000002</c:v>
                </c:pt>
                <c:pt idx="212">
                  <c:v>280699.27600000001</c:v>
                </c:pt>
                <c:pt idx="213">
                  <c:v>288018.48300000001</c:v>
                </c:pt>
                <c:pt idx="214">
                  <c:v>282603.94300000003</c:v>
                </c:pt>
                <c:pt idx="215">
                  <c:v>298095.00599999999</c:v>
                </c:pt>
                <c:pt idx="216">
                  <c:v>301822.73800000001</c:v>
                </c:pt>
                <c:pt idx="217">
                  <c:v>279207.60600000003</c:v>
                </c:pt>
                <c:pt idx="218">
                  <c:v>280093.18199999997</c:v>
                </c:pt>
                <c:pt idx="219">
                  <c:v>285982.27399999998</c:v>
                </c:pt>
                <c:pt idx="220">
                  <c:v>296218.67599999998</c:v>
                </c:pt>
                <c:pt idx="221">
                  <c:v>310775.59499999997</c:v>
                </c:pt>
                <c:pt idx="222">
                  <c:v>308092.45500000002</c:v>
                </c:pt>
                <c:pt idx="223">
                  <c:v>304177.109</c:v>
                </c:pt>
                <c:pt idx="224">
                  <c:v>301595.42800000001</c:v>
                </c:pt>
                <c:pt idx="225">
                  <c:v>299556.38299999997</c:v>
                </c:pt>
                <c:pt idx="226">
                  <c:v>300155.49900000001</c:v>
                </c:pt>
                <c:pt idx="227">
                  <c:v>289449.59999999998</c:v>
                </c:pt>
                <c:pt idx="228">
                  <c:v>277160.51500000001</c:v>
                </c:pt>
                <c:pt idx="229">
                  <c:v>283780.663</c:v>
                </c:pt>
                <c:pt idx="230">
                  <c:v>303383.72899999999</c:v>
                </c:pt>
                <c:pt idx="231">
                  <c:v>308957.61200000002</c:v>
                </c:pt>
                <c:pt idx="232">
                  <c:v>300535.2</c:v>
                </c:pt>
                <c:pt idx="233">
                  <c:v>307597.28000000003</c:v>
                </c:pt>
                <c:pt idx="234">
                  <c:v>337455.60100000002</c:v>
                </c:pt>
                <c:pt idx="235">
                  <c:v>325209.44300000003</c:v>
                </c:pt>
                <c:pt idx="236">
                  <c:v>315303.46799999999</c:v>
                </c:pt>
                <c:pt idx="237">
                  <c:v>297919.495</c:v>
                </c:pt>
                <c:pt idx="238">
                  <c:v>309141.413</c:v>
                </c:pt>
                <c:pt idx="239">
                  <c:v>306348.41700000002</c:v>
                </c:pt>
                <c:pt idx="240">
                  <c:v>306632.21999999997</c:v>
                </c:pt>
                <c:pt idx="241">
                  <c:v>315104.65500000003</c:v>
                </c:pt>
                <c:pt idx="242">
                  <c:v>324868.38900000002</c:v>
                </c:pt>
                <c:pt idx="243">
                  <c:v>305894.61700000003</c:v>
                </c:pt>
                <c:pt idx="244">
                  <c:v>296266.06699999998</c:v>
                </c:pt>
                <c:pt idx="245">
                  <c:v>302065.36300000001</c:v>
                </c:pt>
                <c:pt idx="246">
                  <c:v>293023.10200000001</c:v>
                </c:pt>
                <c:pt idx="247">
                  <c:v>275206.29599999997</c:v>
                </c:pt>
                <c:pt idx="248">
                  <c:v>286602.77399999998</c:v>
                </c:pt>
                <c:pt idx="249">
                  <c:v>300241.16899999999</c:v>
                </c:pt>
                <c:pt idx="250">
                  <c:v>307338.51799999998</c:v>
                </c:pt>
                <c:pt idx="251">
                  <c:v>308019.16899999999</c:v>
                </c:pt>
                <c:pt idx="252">
                  <c:v>279011.46500000003</c:v>
                </c:pt>
                <c:pt idx="253">
                  <c:v>261408.55100000001</c:v>
                </c:pt>
                <c:pt idx="254">
                  <c:v>263118.72600000002</c:v>
                </c:pt>
                <c:pt idx="255">
                  <c:v>284750.364</c:v>
                </c:pt>
                <c:pt idx="256">
                  <c:v>288519.88500000001</c:v>
                </c:pt>
                <c:pt idx="257">
                  <c:v>288881.20600000001</c:v>
                </c:pt>
                <c:pt idx="258">
                  <c:v>286809.288</c:v>
                </c:pt>
                <c:pt idx="259">
                  <c:v>278799.054</c:v>
                </c:pt>
                <c:pt idx="260">
                  <c:v>267469.60100000002</c:v>
                </c:pt>
                <c:pt idx="261">
                  <c:v>258727.82</c:v>
                </c:pt>
                <c:pt idx="262">
                  <c:v>289110.25099999999</c:v>
                </c:pt>
                <c:pt idx="263">
                  <c:v>294374.55099999998</c:v>
                </c:pt>
                <c:pt idx="264">
                  <c:v>310932.65299999999</c:v>
                </c:pt>
                <c:pt idx="265">
                  <c:v>320633.29100000003</c:v>
                </c:pt>
                <c:pt idx="266">
                  <c:v>323787.98700000002</c:v>
                </c:pt>
                <c:pt idx="267">
                  <c:v>303252.55099999998</c:v>
                </c:pt>
                <c:pt idx="268">
                  <c:v>294436.90299999999</c:v>
                </c:pt>
                <c:pt idx="269">
                  <c:v>300847.77</c:v>
                </c:pt>
                <c:pt idx="270">
                  <c:v>291839.75799999997</c:v>
                </c:pt>
                <c:pt idx="271">
                  <c:v>296171.15899999999</c:v>
                </c:pt>
                <c:pt idx="272">
                  <c:v>309501.17599999998</c:v>
                </c:pt>
                <c:pt idx="273">
                  <c:v>315259.223</c:v>
                </c:pt>
                <c:pt idx="274">
                  <c:v>294913.47899999999</c:v>
                </c:pt>
                <c:pt idx="275">
                  <c:v>296433.609</c:v>
                </c:pt>
                <c:pt idx="276">
                  <c:v>295860.06300000002</c:v>
                </c:pt>
                <c:pt idx="277">
                  <c:v>314243.337</c:v>
                </c:pt>
                <c:pt idx="278">
                  <c:v>316503.92599999998</c:v>
                </c:pt>
                <c:pt idx="279">
                  <c:v>314951.79399999999</c:v>
                </c:pt>
                <c:pt idx="280">
                  <c:v>306118.27500000002</c:v>
                </c:pt>
                <c:pt idx="281">
                  <c:v>282390.90000000002</c:v>
                </c:pt>
                <c:pt idx="282">
                  <c:v>275959.71399999998</c:v>
                </c:pt>
                <c:pt idx="283">
                  <c:v>303273.87199999997</c:v>
                </c:pt>
                <c:pt idx="284">
                  <c:v>293548.27500000002</c:v>
                </c:pt>
                <c:pt idx="285">
                  <c:v>290471.962</c:v>
                </c:pt>
                <c:pt idx="286">
                  <c:v>299039.44699999999</c:v>
                </c:pt>
                <c:pt idx="287">
                  <c:v>312157.46000000002</c:v>
                </c:pt>
                <c:pt idx="288">
                  <c:v>289200.97399999999</c:v>
                </c:pt>
                <c:pt idx="289">
                  <c:v>267305.821</c:v>
                </c:pt>
                <c:pt idx="290">
                  <c:v>268563.84700000001</c:v>
                </c:pt>
                <c:pt idx="291">
                  <c:v>272712.22399999999</c:v>
                </c:pt>
                <c:pt idx="292">
                  <c:v>280549.25699999998</c:v>
                </c:pt>
                <c:pt idx="293">
                  <c:v>287060.14399999997</c:v>
                </c:pt>
                <c:pt idx="294">
                  <c:v>289233.14199999999</c:v>
                </c:pt>
                <c:pt idx="295">
                  <c:v>272397.77100000001</c:v>
                </c:pt>
                <c:pt idx="296">
                  <c:v>281830.32</c:v>
                </c:pt>
                <c:pt idx="297">
                  <c:v>294368.83500000002</c:v>
                </c:pt>
                <c:pt idx="298">
                  <c:v>297020.19500000001</c:v>
                </c:pt>
                <c:pt idx="299">
                  <c:v>292106.272</c:v>
                </c:pt>
                <c:pt idx="300">
                  <c:v>284344.674</c:v>
                </c:pt>
                <c:pt idx="301">
                  <c:v>283704.88900000002</c:v>
                </c:pt>
                <c:pt idx="302">
                  <c:v>268071.96999999997</c:v>
                </c:pt>
                <c:pt idx="303">
                  <c:v>262820.07900000003</c:v>
                </c:pt>
                <c:pt idx="304">
                  <c:v>285844.58299999998</c:v>
                </c:pt>
                <c:pt idx="305">
                  <c:v>276347.73800000001</c:v>
                </c:pt>
                <c:pt idx="306">
                  <c:v>215361.54800000001</c:v>
                </c:pt>
                <c:pt idx="307">
                  <c:v>186891.978</c:v>
                </c:pt>
                <c:pt idx="308">
                  <c:v>191094.601</c:v>
                </c:pt>
                <c:pt idx="309">
                  <c:v>215069.141</c:v>
                </c:pt>
                <c:pt idx="310">
                  <c:v>225046.6</c:v>
                </c:pt>
                <c:pt idx="311">
                  <c:v>224379.69099999999</c:v>
                </c:pt>
                <c:pt idx="312">
                  <c:v>226059.823</c:v>
                </c:pt>
                <c:pt idx="313">
                  <c:v>215710.74799999999</c:v>
                </c:pt>
                <c:pt idx="314">
                  <c:v>204834.64300000001</c:v>
                </c:pt>
                <c:pt idx="315">
                  <c:v>198268.56299999999</c:v>
                </c:pt>
                <c:pt idx="316">
                  <c:v>223695.511</c:v>
                </c:pt>
                <c:pt idx="317">
                  <c:v>246836.40599999999</c:v>
                </c:pt>
                <c:pt idx="318">
                  <c:v>253212.174</c:v>
                </c:pt>
                <c:pt idx="319">
                  <c:v>259985.6</c:v>
                </c:pt>
                <c:pt idx="320">
                  <c:v>263422.77899999998</c:v>
                </c:pt>
                <c:pt idx="321">
                  <c:v>244067.46799999999</c:v>
                </c:pt>
                <c:pt idx="322">
                  <c:v>212870.67300000001</c:v>
                </c:pt>
                <c:pt idx="323">
                  <c:v>244148.91800000001</c:v>
                </c:pt>
                <c:pt idx="324">
                  <c:v>247816.20300000001</c:v>
                </c:pt>
                <c:pt idx="325">
                  <c:v>235979.41899999999</c:v>
                </c:pt>
                <c:pt idx="326">
                  <c:v>244508.80900000001</c:v>
                </c:pt>
                <c:pt idx="327">
                  <c:v>228270.451</c:v>
                </c:pt>
                <c:pt idx="328">
                  <c:v>219067.56</c:v>
                </c:pt>
                <c:pt idx="329">
                  <c:v>213629.34700000001</c:v>
                </c:pt>
                <c:pt idx="330">
                  <c:v>224690.56099999999</c:v>
                </c:pt>
                <c:pt idx="331">
                  <c:v>241681.533</c:v>
                </c:pt>
                <c:pt idx="332">
                  <c:v>247835.31700000001</c:v>
                </c:pt>
                <c:pt idx="333">
                  <c:v>255292.22700000001</c:v>
                </c:pt>
                <c:pt idx="334">
                  <c:v>240186.48699999999</c:v>
                </c:pt>
                <c:pt idx="335">
                  <c:v>232115.109</c:v>
                </c:pt>
                <c:pt idx="336">
                  <c:v>232373.255</c:v>
                </c:pt>
                <c:pt idx="337">
                  <c:v>270541.61700000003</c:v>
                </c:pt>
                <c:pt idx="338">
                  <c:v>280626.55800000002</c:v>
                </c:pt>
                <c:pt idx="339">
                  <c:v>268411.89899999998</c:v>
                </c:pt>
                <c:pt idx="340">
                  <c:v>242758.39499999999</c:v>
                </c:pt>
                <c:pt idx="341">
                  <c:v>235183.27</c:v>
                </c:pt>
                <c:pt idx="342">
                  <c:v>226914.39499999999</c:v>
                </c:pt>
                <c:pt idx="343">
                  <c:v>242098.845</c:v>
                </c:pt>
                <c:pt idx="344">
                  <c:v>282573.527</c:v>
                </c:pt>
                <c:pt idx="345">
                  <c:v>294712.65000000002</c:v>
                </c:pt>
                <c:pt idx="346">
                  <c:v>284744.99200000003</c:v>
                </c:pt>
                <c:pt idx="347">
                  <c:v>282106.076</c:v>
                </c:pt>
                <c:pt idx="348">
                  <c:v>257994.06200000001</c:v>
                </c:pt>
                <c:pt idx="349">
                  <c:v>246225.80900000001</c:v>
                </c:pt>
                <c:pt idx="350">
                  <c:v>236511.04</c:v>
                </c:pt>
                <c:pt idx="351">
                  <c:v>250825.834</c:v>
                </c:pt>
                <c:pt idx="352">
                  <c:v>277192.587</c:v>
                </c:pt>
                <c:pt idx="353">
                  <c:v>291226.32699999999</c:v>
                </c:pt>
                <c:pt idx="354">
                  <c:v>296653.61599999998</c:v>
                </c:pt>
                <c:pt idx="355">
                  <c:v>312503.33399999997</c:v>
                </c:pt>
                <c:pt idx="356">
                  <c:v>304790.739</c:v>
                </c:pt>
                <c:pt idx="357">
                  <c:v>290871.49300000002</c:v>
                </c:pt>
                <c:pt idx="358">
                  <c:v>310042.54800000001</c:v>
                </c:pt>
                <c:pt idx="359">
                  <c:v>318445.17200000002</c:v>
                </c:pt>
                <c:pt idx="360">
                  <c:v>313233.80900000001</c:v>
                </c:pt>
                <c:pt idx="361">
                  <c:v>315084.98300000001</c:v>
                </c:pt>
                <c:pt idx="362">
                  <c:v>314783.28200000001</c:v>
                </c:pt>
                <c:pt idx="363">
                  <c:v>297889.408</c:v>
                </c:pt>
                <c:pt idx="364">
                  <c:v>289654.451</c:v>
                </c:pt>
                <c:pt idx="365">
                  <c:v>289560.21600000001</c:v>
                </c:pt>
                <c:pt idx="366">
                  <c:v>283319.97100000002</c:v>
                </c:pt>
                <c:pt idx="367">
                  <c:v>254728.255</c:v>
                </c:pt>
                <c:pt idx="368">
                  <c:v>248582.41899999999</c:v>
                </c:pt>
                <c:pt idx="369">
                  <c:v>236411.18900000001</c:v>
                </c:pt>
                <c:pt idx="370">
                  <c:v>222671.60500000001</c:v>
                </c:pt>
                <c:pt idx="371">
                  <c:v>222066.326</c:v>
                </c:pt>
                <c:pt idx="372">
                  <c:v>257325.65700000001</c:v>
                </c:pt>
                <c:pt idx="373">
                  <c:v>269106.609</c:v>
                </c:pt>
                <c:pt idx="374">
                  <c:v>266760.05099999998</c:v>
                </c:pt>
                <c:pt idx="375">
                  <c:v>269446.01500000001</c:v>
                </c:pt>
                <c:pt idx="376">
                  <c:v>267853.68800000002</c:v>
                </c:pt>
                <c:pt idx="377">
                  <c:v>253588.09299999999</c:v>
                </c:pt>
                <c:pt idx="378">
                  <c:v>256707.103</c:v>
                </c:pt>
                <c:pt idx="379">
                  <c:v>270730.00199999998</c:v>
                </c:pt>
                <c:pt idx="380">
                  <c:v>284560.10499999998</c:v>
                </c:pt>
                <c:pt idx="381">
                  <c:v>287475.72200000001</c:v>
                </c:pt>
                <c:pt idx="382">
                  <c:v>306831.69</c:v>
                </c:pt>
                <c:pt idx="383">
                  <c:v>274968.32199999999</c:v>
                </c:pt>
                <c:pt idx="384">
                  <c:v>217536.492</c:v>
                </c:pt>
                <c:pt idx="385">
                  <c:v>208270.39499999999</c:v>
                </c:pt>
                <c:pt idx="386">
                  <c:v>238515.929</c:v>
                </c:pt>
                <c:pt idx="387">
                  <c:v>250779.34400000001</c:v>
                </c:pt>
                <c:pt idx="388">
                  <c:v>246672.83</c:v>
                </c:pt>
                <c:pt idx="389">
                  <c:v>244658.98300000001</c:v>
                </c:pt>
                <c:pt idx="390">
                  <c:v>253601.95499999999</c:v>
                </c:pt>
                <c:pt idx="391">
                  <c:v>252971.07</c:v>
                </c:pt>
                <c:pt idx="392">
                  <c:v>241492.45300000001</c:v>
                </c:pt>
                <c:pt idx="393">
                  <c:v>277638.20899999997</c:v>
                </c:pt>
                <c:pt idx="394">
                  <c:v>270716.07299999997</c:v>
                </c:pt>
                <c:pt idx="395">
                  <c:v>263747.97399999999</c:v>
                </c:pt>
                <c:pt idx="396">
                  <c:v>268717.20600000001</c:v>
                </c:pt>
                <c:pt idx="397">
                  <c:v>268700.43599999999</c:v>
                </c:pt>
                <c:pt idx="398">
                  <c:v>248918.59899999999</c:v>
                </c:pt>
                <c:pt idx="399">
                  <c:v>251762.95300000001</c:v>
                </c:pt>
                <c:pt idx="400">
                  <c:v>277028.614</c:v>
                </c:pt>
                <c:pt idx="401">
                  <c:v>273679.80800000002</c:v>
                </c:pt>
                <c:pt idx="402">
                  <c:v>274476.98599999998</c:v>
                </c:pt>
                <c:pt idx="403">
                  <c:v>277495.56</c:v>
                </c:pt>
                <c:pt idx="404">
                  <c:v>281509.59899999999</c:v>
                </c:pt>
                <c:pt idx="405">
                  <c:v>284638.49400000001</c:v>
                </c:pt>
                <c:pt idx="406">
                  <c:v>297853.84499999997</c:v>
                </c:pt>
                <c:pt idx="407">
                  <c:v>322906.70299999998</c:v>
                </c:pt>
                <c:pt idx="408">
                  <c:v>310280.80800000002</c:v>
                </c:pt>
                <c:pt idx="409">
                  <c:v>299317.679</c:v>
                </c:pt>
                <c:pt idx="410">
                  <c:v>298327.83299999998</c:v>
                </c:pt>
                <c:pt idx="411">
                  <c:v>302930.96399999998</c:v>
                </c:pt>
                <c:pt idx="412">
                  <c:v>285905.04700000002</c:v>
                </c:pt>
                <c:pt idx="413">
                  <c:v>291319.59499999997</c:v>
                </c:pt>
                <c:pt idx="414">
                  <c:v>321331.04100000003</c:v>
                </c:pt>
                <c:pt idx="415">
                  <c:v>311490.45899999997</c:v>
                </c:pt>
                <c:pt idx="416">
                  <c:v>315173.23800000001</c:v>
                </c:pt>
                <c:pt idx="417">
                  <c:v>313569.07500000001</c:v>
                </c:pt>
                <c:pt idx="418">
                  <c:v>283566.41899999999</c:v>
                </c:pt>
                <c:pt idx="419">
                  <c:v>243305.72</c:v>
                </c:pt>
                <c:pt idx="420">
                  <c:v>226327.37599999999</c:v>
                </c:pt>
                <c:pt idx="421">
                  <c:v>263182.18699999998</c:v>
                </c:pt>
                <c:pt idx="422">
                  <c:v>286943.14</c:v>
                </c:pt>
                <c:pt idx="423">
                  <c:v>304228.89399999997</c:v>
                </c:pt>
                <c:pt idx="424">
                  <c:v>306264.01699999999</c:v>
                </c:pt>
                <c:pt idx="425">
                  <c:v>295267.65700000001</c:v>
                </c:pt>
                <c:pt idx="426">
                  <c:v>252451.50399999999</c:v>
                </c:pt>
                <c:pt idx="427">
                  <c:v>228507.06</c:v>
                </c:pt>
                <c:pt idx="428">
                  <c:v>242035.973</c:v>
                </c:pt>
                <c:pt idx="429">
                  <c:v>238241.288</c:v>
                </c:pt>
                <c:pt idx="430">
                  <c:v>244535.666</c:v>
                </c:pt>
                <c:pt idx="431">
                  <c:v>254034.09099999999</c:v>
                </c:pt>
                <c:pt idx="432">
                  <c:v>253969.88699999999</c:v>
                </c:pt>
                <c:pt idx="433">
                  <c:v>225306.60200000001</c:v>
                </c:pt>
                <c:pt idx="434">
                  <c:v>216148.90400000001</c:v>
                </c:pt>
                <c:pt idx="435">
                  <c:v>229800.864</c:v>
                </c:pt>
                <c:pt idx="436">
                  <c:v>255170.73800000001</c:v>
                </c:pt>
                <c:pt idx="437">
                  <c:v>265090.04399999999</c:v>
                </c:pt>
                <c:pt idx="438">
                  <c:v>263339.929</c:v>
                </c:pt>
                <c:pt idx="439">
                  <c:v>259537.878</c:v>
                </c:pt>
                <c:pt idx="440">
                  <c:v>241911.981</c:v>
                </c:pt>
                <c:pt idx="441">
                  <c:v>234451.764</c:v>
                </c:pt>
                <c:pt idx="442">
                  <c:v>275550.89</c:v>
                </c:pt>
                <c:pt idx="443">
                  <c:v>284055.20899999997</c:v>
                </c:pt>
                <c:pt idx="444">
                  <c:v>287510.96799999999</c:v>
                </c:pt>
                <c:pt idx="445">
                  <c:v>280472.50400000002</c:v>
                </c:pt>
                <c:pt idx="446">
                  <c:v>286226.201</c:v>
                </c:pt>
                <c:pt idx="447">
                  <c:v>267991.09700000001</c:v>
                </c:pt>
                <c:pt idx="448">
                  <c:v>260246.30799999999</c:v>
                </c:pt>
                <c:pt idx="449">
                  <c:v>290008.20600000001</c:v>
                </c:pt>
                <c:pt idx="450">
                  <c:v>290566.45799999998</c:v>
                </c:pt>
                <c:pt idx="451">
                  <c:v>293643.84399999998</c:v>
                </c:pt>
                <c:pt idx="452">
                  <c:v>291058.63500000001</c:v>
                </c:pt>
                <c:pt idx="453">
                  <c:v>273485.478</c:v>
                </c:pt>
                <c:pt idx="454">
                  <c:v>247392.891</c:v>
                </c:pt>
                <c:pt idx="455">
                  <c:v>212334.93</c:v>
                </c:pt>
                <c:pt idx="456">
                  <c:v>226760.552</c:v>
                </c:pt>
                <c:pt idx="457">
                  <c:v>222229.85699999999</c:v>
                </c:pt>
                <c:pt idx="458">
                  <c:v>229346.89799999999</c:v>
                </c:pt>
                <c:pt idx="459">
                  <c:v>209977.603</c:v>
                </c:pt>
                <c:pt idx="460">
                  <c:v>218715.18400000001</c:v>
                </c:pt>
                <c:pt idx="461">
                  <c:v>230364.973</c:v>
                </c:pt>
                <c:pt idx="462">
                  <c:v>230899.95499999999</c:v>
                </c:pt>
                <c:pt idx="463">
                  <c:v>237225.71299999999</c:v>
                </c:pt>
                <c:pt idx="464">
                  <c:v>234740.859</c:v>
                </c:pt>
                <c:pt idx="465">
                  <c:v>225382.93900000001</c:v>
                </c:pt>
                <c:pt idx="466">
                  <c:v>185601.386</c:v>
                </c:pt>
                <c:pt idx="467">
                  <c:v>180193.86199999999</c:v>
                </c:pt>
                <c:pt idx="468">
                  <c:v>180612.15400000001</c:v>
                </c:pt>
                <c:pt idx="469">
                  <c:v>181411.258</c:v>
                </c:pt>
                <c:pt idx="470">
                  <c:v>184650.394</c:v>
                </c:pt>
                <c:pt idx="471">
                  <c:v>209206.29800000001</c:v>
                </c:pt>
                <c:pt idx="472">
                  <c:v>217148.867</c:v>
                </c:pt>
                <c:pt idx="473">
                  <c:v>198033.08900000001</c:v>
                </c:pt>
                <c:pt idx="474">
                  <c:v>190379.799</c:v>
                </c:pt>
                <c:pt idx="475">
                  <c:v>219243.78599999999</c:v>
                </c:pt>
                <c:pt idx="476">
                  <c:v>238091.26800000001</c:v>
                </c:pt>
                <c:pt idx="477">
                  <c:v>233749.481</c:v>
                </c:pt>
                <c:pt idx="478">
                  <c:v>237636.63</c:v>
                </c:pt>
                <c:pt idx="479">
                  <c:v>244193.535</c:v>
                </c:pt>
                <c:pt idx="480">
                  <c:v>245668.929</c:v>
                </c:pt>
                <c:pt idx="481">
                  <c:v>254116.41200000001</c:v>
                </c:pt>
                <c:pt idx="482">
                  <c:v>281522.59399999998</c:v>
                </c:pt>
                <c:pt idx="483">
                  <c:v>277226.75199999998</c:v>
                </c:pt>
                <c:pt idx="484">
                  <c:v>272764.44199999998</c:v>
                </c:pt>
                <c:pt idx="485">
                  <c:v>263072.17300000001</c:v>
                </c:pt>
                <c:pt idx="486">
                  <c:v>261802.815</c:v>
                </c:pt>
                <c:pt idx="487">
                  <c:v>261765.92199999999</c:v>
                </c:pt>
                <c:pt idx="488">
                  <c:v>259939.505</c:v>
                </c:pt>
                <c:pt idx="489">
                  <c:v>253818.03899999999</c:v>
                </c:pt>
                <c:pt idx="490">
                  <c:v>280576.826</c:v>
                </c:pt>
                <c:pt idx="491">
                  <c:v>280335.01400000002</c:v>
                </c:pt>
                <c:pt idx="492">
                  <c:v>290434.96100000001</c:v>
                </c:pt>
                <c:pt idx="493">
                  <c:v>294149.66600000003</c:v>
                </c:pt>
                <c:pt idx="494">
                  <c:v>276150.92700000003</c:v>
                </c:pt>
                <c:pt idx="495">
                  <c:v>257045.58</c:v>
                </c:pt>
                <c:pt idx="496">
                  <c:v>267955.83399999997</c:v>
                </c:pt>
                <c:pt idx="497">
                  <c:v>277609.53899999999</c:v>
                </c:pt>
                <c:pt idx="498">
                  <c:v>282849.005</c:v>
                </c:pt>
                <c:pt idx="499">
                  <c:v>303556.038</c:v>
                </c:pt>
                <c:pt idx="500">
                  <c:v>312148.17</c:v>
                </c:pt>
                <c:pt idx="501">
                  <c:v>301166.90700000001</c:v>
                </c:pt>
                <c:pt idx="502">
                  <c:v>313211.85499999998</c:v>
                </c:pt>
                <c:pt idx="503">
                  <c:v>317408.47600000002</c:v>
                </c:pt>
                <c:pt idx="504">
                  <c:v>318459.74400000001</c:v>
                </c:pt>
                <c:pt idx="505">
                  <c:v>312370.136</c:v>
                </c:pt>
                <c:pt idx="506">
                  <c:v>311254.946</c:v>
                </c:pt>
                <c:pt idx="507">
                  <c:v>315679.51</c:v>
                </c:pt>
                <c:pt idx="508">
                  <c:v>308105.103</c:v>
                </c:pt>
                <c:pt idx="509">
                  <c:v>304598.47200000001</c:v>
                </c:pt>
                <c:pt idx="510">
                  <c:v>326495.913</c:v>
                </c:pt>
                <c:pt idx="511">
                  <c:v>334052.08100000001</c:v>
                </c:pt>
                <c:pt idx="512">
                  <c:v>339738.38199999998</c:v>
                </c:pt>
                <c:pt idx="513">
                  <c:v>325913.23499999999</c:v>
                </c:pt>
                <c:pt idx="514">
                  <c:v>312135.69300000003</c:v>
                </c:pt>
                <c:pt idx="515">
                  <c:v>302251.23100000003</c:v>
                </c:pt>
                <c:pt idx="516">
                  <c:v>308389.47499999998</c:v>
                </c:pt>
                <c:pt idx="517">
                  <c:v>317276.79599999997</c:v>
                </c:pt>
                <c:pt idx="518">
                  <c:v>310359.50099999999</c:v>
                </c:pt>
                <c:pt idx="519">
                  <c:v>299004.40999999997</c:v>
                </c:pt>
                <c:pt idx="520">
                  <c:v>292188.87199999997</c:v>
                </c:pt>
                <c:pt idx="521">
                  <c:v>285481.27899999998</c:v>
                </c:pt>
                <c:pt idx="522">
                  <c:v>275722.97100000002</c:v>
                </c:pt>
                <c:pt idx="523">
                  <c:v>285170.48800000001</c:v>
                </c:pt>
                <c:pt idx="524">
                  <c:v>302402.39799999999</c:v>
                </c:pt>
                <c:pt idx="525">
                  <c:v>313518.05900000001</c:v>
                </c:pt>
                <c:pt idx="526">
                  <c:v>313857.93300000002</c:v>
                </c:pt>
                <c:pt idx="527">
                  <c:v>317898.46000000002</c:v>
                </c:pt>
                <c:pt idx="528">
                  <c:v>290877.82500000001</c:v>
                </c:pt>
                <c:pt idx="529">
                  <c:v>273402.60399999999</c:v>
                </c:pt>
                <c:pt idx="530">
                  <c:v>296293.77799999999</c:v>
                </c:pt>
                <c:pt idx="531">
                  <c:v>324025.03000000003</c:v>
                </c:pt>
                <c:pt idx="532">
                  <c:v>311239.31</c:v>
                </c:pt>
                <c:pt idx="533">
                  <c:v>319054.86</c:v>
                </c:pt>
                <c:pt idx="534">
                  <c:v>322247.95799999998</c:v>
                </c:pt>
                <c:pt idx="535">
                  <c:v>306806.522</c:v>
                </c:pt>
                <c:pt idx="536">
                  <c:v>280941.79100000003</c:v>
                </c:pt>
                <c:pt idx="537">
                  <c:v>272639.63199999998</c:v>
                </c:pt>
                <c:pt idx="538">
                  <c:v>293472.67099999997</c:v>
                </c:pt>
                <c:pt idx="539">
                  <c:v>291356.64199999999</c:v>
                </c:pt>
                <c:pt idx="540">
                  <c:v>290614.462</c:v>
                </c:pt>
                <c:pt idx="541">
                  <c:v>302585.38400000002</c:v>
                </c:pt>
                <c:pt idx="542">
                  <c:v>318921.93</c:v>
                </c:pt>
                <c:pt idx="543">
                  <c:v>316236.37800000003</c:v>
                </c:pt>
                <c:pt idx="544">
                  <c:v>315411.26500000001</c:v>
                </c:pt>
                <c:pt idx="545">
                  <c:v>338516.50699999998</c:v>
                </c:pt>
                <c:pt idx="546">
                  <c:v>328812.31300000002</c:v>
                </c:pt>
                <c:pt idx="547">
                  <c:v>338931.33</c:v>
                </c:pt>
                <c:pt idx="548">
                  <c:v>326006.05300000001</c:v>
                </c:pt>
                <c:pt idx="549">
                  <c:v>298715.34299999999</c:v>
                </c:pt>
                <c:pt idx="550">
                  <c:v>291161.973</c:v>
                </c:pt>
                <c:pt idx="551">
                  <c:v>306385.23100000003</c:v>
                </c:pt>
                <c:pt idx="552">
                  <c:v>329912.73100000003</c:v>
                </c:pt>
                <c:pt idx="553">
                  <c:v>329436.54300000001</c:v>
                </c:pt>
                <c:pt idx="554">
                  <c:v>351141.17099999997</c:v>
                </c:pt>
                <c:pt idx="555">
                  <c:v>334537.016</c:v>
                </c:pt>
                <c:pt idx="556">
                  <c:v>325027.68199999997</c:v>
                </c:pt>
                <c:pt idx="557">
                  <c:v>300595.04700000002</c:v>
                </c:pt>
                <c:pt idx="558">
                  <c:v>304079.03000000003</c:v>
                </c:pt>
                <c:pt idx="559">
                  <c:v>341982.27899999998</c:v>
                </c:pt>
                <c:pt idx="560">
                  <c:v>351873.538</c:v>
                </c:pt>
                <c:pt idx="561">
                  <c:v>343784.04300000001</c:v>
                </c:pt>
                <c:pt idx="562">
                  <c:v>347028.69500000001</c:v>
                </c:pt>
                <c:pt idx="563">
                  <c:v>336462.37800000003</c:v>
                </c:pt>
                <c:pt idx="564">
                  <c:v>311882.43900000001</c:v>
                </c:pt>
                <c:pt idx="565">
                  <c:v>299199.27100000001</c:v>
                </c:pt>
                <c:pt idx="566">
                  <c:v>308316.15999999997</c:v>
                </c:pt>
                <c:pt idx="567">
                  <c:v>300434.73700000002</c:v>
                </c:pt>
                <c:pt idx="568">
                  <c:v>300229.19500000001</c:v>
                </c:pt>
                <c:pt idx="569">
                  <c:v>305834.09299999999</c:v>
                </c:pt>
                <c:pt idx="570">
                  <c:v>326414.02500000002</c:v>
                </c:pt>
                <c:pt idx="571">
                  <c:v>314301.44699999999</c:v>
                </c:pt>
                <c:pt idx="572">
                  <c:v>315315.30599999998</c:v>
                </c:pt>
                <c:pt idx="573">
                  <c:v>321391.435</c:v>
                </c:pt>
                <c:pt idx="574">
                  <c:v>313539.18099999998</c:v>
                </c:pt>
                <c:pt idx="575">
                  <c:v>315102.92499999999</c:v>
                </c:pt>
                <c:pt idx="576">
                  <c:v>312005.27899999998</c:v>
                </c:pt>
                <c:pt idx="577">
                  <c:v>306144.61700000003</c:v>
                </c:pt>
                <c:pt idx="578">
                  <c:v>299273.72899999999</c:v>
                </c:pt>
                <c:pt idx="579">
                  <c:v>298244.33299999998</c:v>
                </c:pt>
                <c:pt idx="580">
                  <c:v>319961.05099999998</c:v>
                </c:pt>
                <c:pt idx="581">
                  <c:v>322180.81900000002</c:v>
                </c:pt>
                <c:pt idx="582">
                  <c:v>324094.61900000001</c:v>
                </c:pt>
                <c:pt idx="583">
                  <c:v>326967.47499999998</c:v>
                </c:pt>
                <c:pt idx="584">
                  <c:v>301499.049</c:v>
                </c:pt>
                <c:pt idx="585">
                  <c:v>252754.386</c:v>
                </c:pt>
                <c:pt idx="586">
                  <c:v>241053.74100000001</c:v>
                </c:pt>
                <c:pt idx="587">
                  <c:v>254995.84700000001</c:v>
                </c:pt>
                <c:pt idx="588">
                  <c:v>293553.43300000002</c:v>
                </c:pt>
                <c:pt idx="589">
                  <c:v>288950.02799999999</c:v>
                </c:pt>
                <c:pt idx="590">
                  <c:v>277368.55099999998</c:v>
                </c:pt>
                <c:pt idx="591">
                  <c:v>268098.30300000001</c:v>
                </c:pt>
                <c:pt idx="592">
                  <c:v>265849.30800000002</c:v>
                </c:pt>
                <c:pt idx="593">
                  <c:v>251254.16</c:v>
                </c:pt>
                <c:pt idx="594">
                  <c:v>268417.29700000002</c:v>
                </c:pt>
                <c:pt idx="595">
                  <c:v>273590.53000000003</c:v>
                </c:pt>
                <c:pt idx="596">
                  <c:v>278649.50599999999</c:v>
                </c:pt>
                <c:pt idx="597">
                  <c:v>279689.35399999999</c:v>
                </c:pt>
                <c:pt idx="598">
                  <c:v>266956.17599999998</c:v>
                </c:pt>
                <c:pt idx="599">
                  <c:v>253769.36900000001</c:v>
                </c:pt>
                <c:pt idx="600">
                  <c:v>265780.473</c:v>
                </c:pt>
                <c:pt idx="601">
                  <c:v>297682.52299999999</c:v>
                </c:pt>
                <c:pt idx="602">
                  <c:v>310953.25900000002</c:v>
                </c:pt>
                <c:pt idx="603">
                  <c:v>311022.27</c:v>
                </c:pt>
                <c:pt idx="604">
                  <c:v>313217.86</c:v>
                </c:pt>
                <c:pt idx="605">
                  <c:v>297104.54599999997</c:v>
                </c:pt>
                <c:pt idx="606">
                  <c:v>271292.26799999998</c:v>
                </c:pt>
                <c:pt idx="607">
                  <c:v>232139.484</c:v>
                </c:pt>
                <c:pt idx="608">
                  <c:v>243544.49100000001</c:v>
                </c:pt>
                <c:pt idx="609">
                  <c:v>250497.96299999999</c:v>
                </c:pt>
                <c:pt idx="610">
                  <c:v>244330.52900000001</c:v>
                </c:pt>
                <c:pt idx="611">
                  <c:v>259290.18900000001</c:v>
                </c:pt>
                <c:pt idx="612">
                  <c:v>226977.098</c:v>
                </c:pt>
                <c:pt idx="613">
                  <c:v>241607.83</c:v>
                </c:pt>
                <c:pt idx="614">
                  <c:v>238539.875</c:v>
                </c:pt>
                <c:pt idx="615">
                  <c:v>237527.44</c:v>
                </c:pt>
                <c:pt idx="616">
                  <c:v>232467.717</c:v>
                </c:pt>
                <c:pt idx="617">
                  <c:v>238077.74600000001</c:v>
                </c:pt>
                <c:pt idx="618">
                  <c:v>228325.19500000001</c:v>
                </c:pt>
                <c:pt idx="619">
                  <c:v>226747.74299999999</c:v>
                </c:pt>
                <c:pt idx="620">
                  <c:v>246935.78400000001</c:v>
                </c:pt>
                <c:pt idx="621">
                  <c:v>251931.27799999999</c:v>
                </c:pt>
                <c:pt idx="622">
                  <c:v>264181.255</c:v>
                </c:pt>
                <c:pt idx="623">
                  <c:v>269554.96100000001</c:v>
                </c:pt>
                <c:pt idx="624">
                  <c:v>254046.32399999999</c:v>
                </c:pt>
                <c:pt idx="625">
                  <c:v>231614.359</c:v>
                </c:pt>
                <c:pt idx="626">
                  <c:v>235564.609</c:v>
                </c:pt>
                <c:pt idx="627">
                  <c:v>258591.17499999999</c:v>
                </c:pt>
                <c:pt idx="628">
                  <c:v>268572.30099999998</c:v>
                </c:pt>
                <c:pt idx="629">
                  <c:v>270480.72700000001</c:v>
                </c:pt>
                <c:pt idx="630">
                  <c:v>267454.64</c:v>
                </c:pt>
                <c:pt idx="631">
                  <c:v>264522.79599999997</c:v>
                </c:pt>
                <c:pt idx="632">
                  <c:v>251995.11799999999</c:v>
                </c:pt>
                <c:pt idx="633">
                  <c:v>254455.16</c:v>
                </c:pt>
                <c:pt idx="634">
                  <c:v>274395.429</c:v>
                </c:pt>
                <c:pt idx="635">
                  <c:v>251489.24799999999</c:v>
                </c:pt>
                <c:pt idx="636">
                  <c:v>269072.57199999999</c:v>
                </c:pt>
                <c:pt idx="637">
                  <c:v>252007.266</c:v>
                </c:pt>
                <c:pt idx="638">
                  <c:v>237140.68100000001</c:v>
                </c:pt>
                <c:pt idx="639">
                  <c:v>233165.43599999999</c:v>
                </c:pt>
                <c:pt idx="640">
                  <c:v>245406.72200000001</c:v>
                </c:pt>
                <c:pt idx="641">
                  <c:v>246999.83199999999</c:v>
                </c:pt>
                <c:pt idx="642">
                  <c:v>270247.47899999999</c:v>
                </c:pt>
                <c:pt idx="643">
                  <c:v>287447.83899999998</c:v>
                </c:pt>
                <c:pt idx="644">
                  <c:v>278668.734</c:v>
                </c:pt>
                <c:pt idx="645">
                  <c:v>274099.67599999998</c:v>
                </c:pt>
                <c:pt idx="646">
                  <c:v>272872.973</c:v>
                </c:pt>
                <c:pt idx="647">
                  <c:v>276860.64500000002</c:v>
                </c:pt>
                <c:pt idx="648">
                  <c:v>293110.05599999998</c:v>
                </c:pt>
                <c:pt idx="649">
                  <c:v>310552.38699999999</c:v>
                </c:pt>
                <c:pt idx="650">
                  <c:v>322166.342</c:v>
                </c:pt>
                <c:pt idx="651">
                  <c:v>311187.77399999998</c:v>
                </c:pt>
                <c:pt idx="652">
                  <c:v>284396.81800000003</c:v>
                </c:pt>
                <c:pt idx="653">
                  <c:v>271286.40600000002</c:v>
                </c:pt>
                <c:pt idx="654">
                  <c:v>254976.185</c:v>
                </c:pt>
                <c:pt idx="655">
                  <c:v>265666.60100000002</c:v>
                </c:pt>
                <c:pt idx="656">
                  <c:v>267569.69199999998</c:v>
                </c:pt>
                <c:pt idx="657">
                  <c:v>271544.84700000001</c:v>
                </c:pt>
                <c:pt idx="658">
                  <c:v>284472.51699999999</c:v>
                </c:pt>
                <c:pt idx="659">
                  <c:v>293676.58199999999</c:v>
                </c:pt>
                <c:pt idx="660">
                  <c:v>264603.32500000001</c:v>
                </c:pt>
                <c:pt idx="661">
                  <c:v>250689.83199999999</c:v>
                </c:pt>
                <c:pt idx="662">
                  <c:v>282378.14</c:v>
                </c:pt>
                <c:pt idx="663">
                  <c:v>294057.51299999998</c:v>
                </c:pt>
                <c:pt idx="664">
                  <c:v>278903.04700000002</c:v>
                </c:pt>
                <c:pt idx="665">
                  <c:v>290244.68400000001</c:v>
                </c:pt>
                <c:pt idx="666">
                  <c:v>283654.598</c:v>
                </c:pt>
                <c:pt idx="667">
                  <c:v>263676.201</c:v>
                </c:pt>
                <c:pt idx="668">
                  <c:v>262922.13699999999</c:v>
                </c:pt>
                <c:pt idx="669">
                  <c:v>305234.73100000003</c:v>
                </c:pt>
                <c:pt idx="670">
                  <c:v>301305.64899999998</c:v>
                </c:pt>
                <c:pt idx="671">
                  <c:v>296664.52899999998</c:v>
                </c:pt>
                <c:pt idx="672">
                  <c:v>304756.21999999997</c:v>
                </c:pt>
                <c:pt idx="673">
                  <c:v>304091.47100000002</c:v>
                </c:pt>
                <c:pt idx="674">
                  <c:v>287472.43599999999</c:v>
                </c:pt>
                <c:pt idx="675">
                  <c:v>292695.56300000002</c:v>
                </c:pt>
                <c:pt idx="676">
                  <c:v>278275.04100000003</c:v>
                </c:pt>
                <c:pt idx="677">
                  <c:v>301387.82500000001</c:v>
                </c:pt>
                <c:pt idx="678">
                  <c:v>323169.304</c:v>
                </c:pt>
                <c:pt idx="679">
                  <c:v>327779.36700000003</c:v>
                </c:pt>
                <c:pt idx="680">
                  <c:v>319977.51</c:v>
                </c:pt>
                <c:pt idx="681">
                  <c:v>312180.33100000001</c:v>
                </c:pt>
                <c:pt idx="682">
                  <c:v>320515.38400000002</c:v>
                </c:pt>
                <c:pt idx="683">
                  <c:v>352222.05800000002</c:v>
                </c:pt>
                <c:pt idx="684">
                  <c:v>346367.25699999998</c:v>
                </c:pt>
                <c:pt idx="685">
                  <c:v>323179.61599999998</c:v>
                </c:pt>
                <c:pt idx="686">
                  <c:v>322080.44500000001</c:v>
                </c:pt>
                <c:pt idx="687">
                  <c:v>329569.02399999998</c:v>
                </c:pt>
                <c:pt idx="688">
                  <c:v>313489.64600000001</c:v>
                </c:pt>
                <c:pt idx="689">
                  <c:v>311081.58100000001</c:v>
                </c:pt>
                <c:pt idx="690">
                  <c:v>336147.74</c:v>
                </c:pt>
                <c:pt idx="691">
                  <c:v>344140.359</c:v>
                </c:pt>
                <c:pt idx="692">
                  <c:v>350481.23300000001</c:v>
                </c:pt>
                <c:pt idx="693">
                  <c:v>362058.99300000002</c:v>
                </c:pt>
                <c:pt idx="694">
                  <c:v>350527.25799999997</c:v>
                </c:pt>
                <c:pt idx="695">
                  <c:v>333407.58100000001</c:v>
                </c:pt>
                <c:pt idx="696">
                  <c:v>322499.39399999997</c:v>
                </c:pt>
                <c:pt idx="697">
                  <c:v>340919.25400000002</c:v>
                </c:pt>
                <c:pt idx="698">
                  <c:v>346983.73700000002</c:v>
                </c:pt>
                <c:pt idx="699">
                  <c:v>347807.723</c:v>
                </c:pt>
                <c:pt idx="700">
                  <c:v>355608.69900000002</c:v>
                </c:pt>
                <c:pt idx="701">
                  <c:v>363510.03899999999</c:v>
                </c:pt>
                <c:pt idx="702">
                  <c:v>344336.13199999998</c:v>
                </c:pt>
                <c:pt idx="703">
                  <c:v>332329.62599999999</c:v>
                </c:pt>
                <c:pt idx="704">
                  <c:v>344639.71299999999</c:v>
                </c:pt>
                <c:pt idx="705">
                  <c:v>346652.86700000003</c:v>
                </c:pt>
                <c:pt idx="706">
                  <c:v>340985.12</c:v>
                </c:pt>
                <c:pt idx="707">
                  <c:v>346509.65</c:v>
                </c:pt>
                <c:pt idx="708">
                  <c:v>330316.54499999998</c:v>
                </c:pt>
                <c:pt idx="709">
                  <c:v>303308.087</c:v>
                </c:pt>
                <c:pt idx="710">
                  <c:v>315251.43099999998</c:v>
                </c:pt>
                <c:pt idx="711">
                  <c:v>338282.70500000002</c:v>
                </c:pt>
                <c:pt idx="712">
                  <c:v>320887.97600000002</c:v>
                </c:pt>
                <c:pt idx="713">
                  <c:v>299593.15399999998</c:v>
                </c:pt>
                <c:pt idx="714">
                  <c:v>286300.984</c:v>
                </c:pt>
                <c:pt idx="715">
                  <c:v>270498.80200000003</c:v>
                </c:pt>
                <c:pt idx="716">
                  <c:v>249375.304</c:v>
                </c:pt>
                <c:pt idx="717">
                  <c:v>248228.731</c:v>
                </c:pt>
                <c:pt idx="718">
                  <c:v>275305.45500000002</c:v>
                </c:pt>
                <c:pt idx="719">
                  <c:v>276981.83500000002</c:v>
                </c:pt>
                <c:pt idx="720">
                  <c:v>284483.929</c:v>
                </c:pt>
                <c:pt idx="721">
                  <c:v>316498.315</c:v>
                </c:pt>
                <c:pt idx="722">
                  <c:v>304782.90399999998</c:v>
                </c:pt>
                <c:pt idx="723">
                  <c:v>314425.81599999999</c:v>
                </c:pt>
                <c:pt idx="724">
                  <c:v>315733.76500000001</c:v>
                </c:pt>
                <c:pt idx="725">
                  <c:v>320624.897</c:v>
                </c:pt>
                <c:pt idx="726">
                  <c:v>313296.32299999997</c:v>
                </c:pt>
                <c:pt idx="727">
                  <c:v>333989.67099999997</c:v>
                </c:pt>
                <c:pt idx="728">
                  <c:v>334615.25</c:v>
                </c:pt>
                <c:pt idx="729">
                  <c:v>316481.19199999998</c:v>
                </c:pt>
                <c:pt idx="730">
                  <c:v>279483.408</c:v>
                </c:pt>
                <c:pt idx="731">
                  <c:v>265791.53600000002</c:v>
                </c:pt>
                <c:pt idx="732">
                  <c:v>273206.16700000002</c:v>
                </c:pt>
                <c:pt idx="733">
                  <c:v>277236.49699999997</c:v>
                </c:pt>
                <c:pt idx="734">
                  <c:v>303970.30599999998</c:v>
                </c:pt>
                <c:pt idx="735">
                  <c:v>318052.19900000002</c:v>
                </c:pt>
                <c:pt idx="736">
                  <c:v>324263.75400000002</c:v>
                </c:pt>
                <c:pt idx="737">
                  <c:v>296940.125</c:v>
                </c:pt>
                <c:pt idx="738">
                  <c:v>265639.44199999998</c:v>
                </c:pt>
                <c:pt idx="739">
                  <c:v>215748.541</c:v>
                </c:pt>
                <c:pt idx="740">
                  <c:v>222847.63099999999</c:v>
                </c:pt>
                <c:pt idx="741">
                  <c:v>224814.92499999999</c:v>
                </c:pt>
                <c:pt idx="742">
                  <c:v>234515.64199999999</c:v>
                </c:pt>
                <c:pt idx="743">
                  <c:v>230721.85399999999</c:v>
                </c:pt>
                <c:pt idx="744">
                  <c:v>226794.88</c:v>
                </c:pt>
                <c:pt idx="745">
                  <c:v>233560.90400000001</c:v>
                </c:pt>
                <c:pt idx="746">
                  <c:v>262454.49</c:v>
                </c:pt>
                <c:pt idx="747">
                  <c:v>273898.375</c:v>
                </c:pt>
                <c:pt idx="748">
                  <c:v>257532.32</c:v>
                </c:pt>
                <c:pt idx="749">
                  <c:v>229853.52900000001</c:v>
                </c:pt>
                <c:pt idx="750">
                  <c:v>221091.01300000001</c:v>
                </c:pt>
                <c:pt idx="751">
                  <c:v>213274.429</c:v>
                </c:pt>
                <c:pt idx="752">
                  <c:v>226170.10500000001</c:v>
                </c:pt>
                <c:pt idx="753">
                  <c:v>260555.22899999999</c:v>
                </c:pt>
                <c:pt idx="754">
                  <c:v>286842.984</c:v>
                </c:pt>
                <c:pt idx="755">
                  <c:v>299707.52000000002</c:v>
                </c:pt>
                <c:pt idx="756">
                  <c:v>299858.68300000002</c:v>
                </c:pt>
                <c:pt idx="757">
                  <c:v>280794.84499999997</c:v>
                </c:pt>
                <c:pt idx="758">
                  <c:v>272786.43900000001</c:v>
                </c:pt>
                <c:pt idx="759">
                  <c:v>269751.66899999999</c:v>
                </c:pt>
                <c:pt idx="760">
                  <c:v>285899.98300000001</c:v>
                </c:pt>
                <c:pt idx="761">
                  <c:v>272725.43</c:v>
                </c:pt>
                <c:pt idx="762">
                  <c:v>265245.83799999999</c:v>
                </c:pt>
                <c:pt idx="763">
                  <c:v>268825.576</c:v>
                </c:pt>
                <c:pt idx="764">
                  <c:v>258611.64799999999</c:v>
                </c:pt>
                <c:pt idx="765">
                  <c:v>236855.69099999999</c:v>
                </c:pt>
                <c:pt idx="766">
                  <c:v>250852.35200000001</c:v>
                </c:pt>
                <c:pt idx="767">
                  <c:v>253991.59400000001</c:v>
                </c:pt>
                <c:pt idx="768">
                  <c:v>258059.91200000001</c:v>
                </c:pt>
                <c:pt idx="769">
                  <c:v>245685.46799999999</c:v>
                </c:pt>
                <c:pt idx="770">
                  <c:v>250339.943</c:v>
                </c:pt>
                <c:pt idx="771">
                  <c:v>265258.147</c:v>
                </c:pt>
                <c:pt idx="772">
                  <c:v>264853.47899999999</c:v>
                </c:pt>
                <c:pt idx="773">
                  <c:v>244025.06400000001</c:v>
                </c:pt>
                <c:pt idx="774">
                  <c:v>237104.73300000001</c:v>
                </c:pt>
                <c:pt idx="775">
                  <c:v>239953.19399999999</c:v>
                </c:pt>
                <c:pt idx="776">
                  <c:v>217928.845</c:v>
                </c:pt>
                <c:pt idx="777">
                  <c:v>216013.74</c:v>
                </c:pt>
                <c:pt idx="778">
                  <c:v>236265.07</c:v>
                </c:pt>
                <c:pt idx="779">
                  <c:v>234948.33900000001</c:v>
                </c:pt>
                <c:pt idx="780">
                  <c:v>244968.89199999999</c:v>
                </c:pt>
                <c:pt idx="781">
                  <c:v>240592.49799999999</c:v>
                </c:pt>
                <c:pt idx="782">
                  <c:v>240628.26500000001</c:v>
                </c:pt>
                <c:pt idx="783">
                  <c:v>240496.39300000001</c:v>
                </c:pt>
                <c:pt idx="784">
                  <c:v>247599.32399999999</c:v>
                </c:pt>
                <c:pt idx="785">
                  <c:v>267083.05900000001</c:v>
                </c:pt>
                <c:pt idx="786">
                  <c:v>253816.67800000001</c:v>
                </c:pt>
                <c:pt idx="787">
                  <c:v>236435.264</c:v>
                </c:pt>
                <c:pt idx="788">
                  <c:v>247328.334</c:v>
                </c:pt>
                <c:pt idx="789">
                  <c:v>253787.70300000001</c:v>
                </c:pt>
                <c:pt idx="790">
                  <c:v>253931.53899999999</c:v>
                </c:pt>
                <c:pt idx="791">
                  <c:v>273437.96399999998</c:v>
                </c:pt>
                <c:pt idx="792">
                  <c:v>285159.42</c:v>
                </c:pt>
                <c:pt idx="793">
                  <c:v>282854.50799999997</c:v>
                </c:pt>
                <c:pt idx="794">
                  <c:v>267531.86200000002</c:v>
                </c:pt>
                <c:pt idx="795">
                  <c:v>263733.875</c:v>
                </c:pt>
                <c:pt idx="796">
                  <c:v>248884.12599999999</c:v>
                </c:pt>
                <c:pt idx="797">
                  <c:v>234978.299</c:v>
                </c:pt>
                <c:pt idx="798">
                  <c:v>247046.736</c:v>
                </c:pt>
                <c:pt idx="799">
                  <c:v>273660.09700000001</c:v>
                </c:pt>
                <c:pt idx="800">
                  <c:v>284104.14</c:v>
                </c:pt>
                <c:pt idx="801">
                  <c:v>280586.978</c:v>
                </c:pt>
                <c:pt idx="802">
                  <c:v>299810.79700000002</c:v>
                </c:pt>
                <c:pt idx="803">
                  <c:v>287501.76400000002</c:v>
                </c:pt>
                <c:pt idx="804">
                  <c:v>273782.12699999998</c:v>
                </c:pt>
                <c:pt idx="805">
                  <c:v>271407.06699999998</c:v>
                </c:pt>
                <c:pt idx="806">
                  <c:v>286769.94400000002</c:v>
                </c:pt>
                <c:pt idx="807">
                  <c:v>285525.005</c:v>
                </c:pt>
                <c:pt idx="808">
                  <c:v>284227.25</c:v>
                </c:pt>
                <c:pt idx="809">
                  <c:v>283416.337</c:v>
                </c:pt>
                <c:pt idx="810">
                  <c:v>297421.054</c:v>
                </c:pt>
                <c:pt idx="811">
                  <c:v>281312.83600000001</c:v>
                </c:pt>
                <c:pt idx="812">
                  <c:v>259227.50700000001</c:v>
                </c:pt>
                <c:pt idx="813">
                  <c:v>303584.18</c:v>
                </c:pt>
                <c:pt idx="814">
                  <c:v>315695.52100000001</c:v>
                </c:pt>
                <c:pt idx="815">
                  <c:v>323613.38500000001</c:v>
                </c:pt>
                <c:pt idx="816">
                  <c:v>327680.65500000003</c:v>
                </c:pt>
                <c:pt idx="817">
                  <c:v>312212.04399999999</c:v>
                </c:pt>
                <c:pt idx="818">
                  <c:v>299479.91899999999</c:v>
                </c:pt>
                <c:pt idx="819">
                  <c:v>301080.45299999998</c:v>
                </c:pt>
                <c:pt idx="820">
                  <c:v>312429.91899999999</c:v>
                </c:pt>
                <c:pt idx="821">
                  <c:v>281104.38699999999</c:v>
                </c:pt>
                <c:pt idx="822">
                  <c:v>293066.05800000002</c:v>
                </c:pt>
                <c:pt idx="823">
                  <c:v>327784.86</c:v>
                </c:pt>
                <c:pt idx="824">
                  <c:v>342130.81199999998</c:v>
                </c:pt>
                <c:pt idx="825">
                  <c:v>324194.48700000002</c:v>
                </c:pt>
                <c:pt idx="826">
                  <c:v>314298.46000000002</c:v>
                </c:pt>
                <c:pt idx="827">
                  <c:v>306098.68400000001</c:v>
                </c:pt>
                <c:pt idx="828">
                  <c:v>292355.43400000001</c:v>
                </c:pt>
                <c:pt idx="829">
                  <c:v>288215.18599999999</c:v>
                </c:pt>
                <c:pt idx="830">
                  <c:v>310660.74200000003</c:v>
                </c:pt>
                <c:pt idx="831">
                  <c:v>328644.89500000002</c:v>
                </c:pt>
                <c:pt idx="832">
                  <c:v>342592.47100000002</c:v>
                </c:pt>
                <c:pt idx="833">
                  <c:v>331463.41200000001</c:v>
                </c:pt>
                <c:pt idx="834">
                  <c:v>317207.28600000002</c:v>
                </c:pt>
                <c:pt idx="835">
                  <c:v>299057.77399999998</c:v>
                </c:pt>
                <c:pt idx="836">
                  <c:v>301855.03700000001</c:v>
                </c:pt>
                <c:pt idx="837">
                  <c:v>289521.261</c:v>
                </c:pt>
                <c:pt idx="838">
                  <c:v>274773.77600000001</c:v>
                </c:pt>
                <c:pt idx="839">
                  <c:v>257984.00599999999</c:v>
                </c:pt>
                <c:pt idx="840">
                  <c:v>265044.5</c:v>
                </c:pt>
                <c:pt idx="841">
                  <c:v>304656.27799999999</c:v>
                </c:pt>
                <c:pt idx="842">
                  <c:v>311140.37300000002</c:v>
                </c:pt>
                <c:pt idx="843">
                  <c:v>309210.93599999999</c:v>
                </c:pt>
                <c:pt idx="844">
                  <c:v>303555.79800000001</c:v>
                </c:pt>
                <c:pt idx="845">
                  <c:v>285064.951</c:v>
                </c:pt>
                <c:pt idx="846">
                  <c:v>269893.95699999999</c:v>
                </c:pt>
                <c:pt idx="847">
                  <c:v>280490.88900000002</c:v>
                </c:pt>
                <c:pt idx="848">
                  <c:v>314912.41399999999</c:v>
                </c:pt>
                <c:pt idx="849">
                  <c:v>318639.73700000002</c:v>
                </c:pt>
                <c:pt idx="850">
                  <c:v>329701.81800000003</c:v>
                </c:pt>
                <c:pt idx="851">
                  <c:v>333192.59100000001</c:v>
                </c:pt>
                <c:pt idx="852">
                  <c:v>299992.77</c:v>
                </c:pt>
                <c:pt idx="853">
                  <c:v>275267.36</c:v>
                </c:pt>
                <c:pt idx="854">
                  <c:v>268773.49900000001</c:v>
                </c:pt>
                <c:pt idx="855">
                  <c:v>310075.70400000003</c:v>
                </c:pt>
                <c:pt idx="856">
                  <c:v>316789.20500000002</c:v>
                </c:pt>
                <c:pt idx="857">
                  <c:v>321710.46600000001</c:v>
                </c:pt>
                <c:pt idx="858">
                  <c:v>327166.33</c:v>
                </c:pt>
                <c:pt idx="859">
                  <c:v>312586.56699999998</c:v>
                </c:pt>
                <c:pt idx="860">
                  <c:v>303946.28200000001</c:v>
                </c:pt>
                <c:pt idx="861">
                  <c:v>284268.761</c:v>
                </c:pt>
                <c:pt idx="862">
                  <c:v>307428.84600000002</c:v>
                </c:pt>
                <c:pt idx="863">
                  <c:v>315360.005</c:v>
                </c:pt>
                <c:pt idx="864">
                  <c:v>331427.837</c:v>
                </c:pt>
                <c:pt idx="865">
                  <c:v>312348.83500000002</c:v>
                </c:pt>
                <c:pt idx="866">
                  <c:v>280866.27</c:v>
                </c:pt>
                <c:pt idx="867">
                  <c:v>255864.30799999999</c:v>
                </c:pt>
                <c:pt idx="868">
                  <c:v>261865.93799999999</c:v>
                </c:pt>
                <c:pt idx="869">
                  <c:v>277614.77</c:v>
                </c:pt>
                <c:pt idx="870">
                  <c:v>274009.75300000003</c:v>
                </c:pt>
                <c:pt idx="871">
                  <c:v>286231.01400000002</c:v>
                </c:pt>
                <c:pt idx="872">
                  <c:v>282809.66100000002</c:v>
                </c:pt>
                <c:pt idx="873">
                  <c:v>273881.78200000001</c:v>
                </c:pt>
                <c:pt idx="874">
                  <c:v>260111.53599999999</c:v>
                </c:pt>
                <c:pt idx="875">
                  <c:v>248422.83199999999</c:v>
                </c:pt>
                <c:pt idx="876">
                  <c:v>269686.446</c:v>
                </c:pt>
                <c:pt idx="877">
                  <c:v>266889.28700000001</c:v>
                </c:pt>
                <c:pt idx="878">
                  <c:v>279757.17599999998</c:v>
                </c:pt>
                <c:pt idx="879">
                  <c:v>297588.36200000002</c:v>
                </c:pt>
                <c:pt idx="880">
                  <c:v>307320.86599999998</c:v>
                </c:pt>
                <c:pt idx="881">
                  <c:v>287898.93800000002</c:v>
                </c:pt>
                <c:pt idx="882">
                  <c:v>285266.70600000001</c:v>
                </c:pt>
                <c:pt idx="883">
                  <c:v>302599.54300000001</c:v>
                </c:pt>
                <c:pt idx="884">
                  <c:v>304990.71100000001</c:v>
                </c:pt>
                <c:pt idx="885">
                  <c:v>292416.33500000002</c:v>
                </c:pt>
                <c:pt idx="886">
                  <c:v>296253.50099999999</c:v>
                </c:pt>
                <c:pt idx="887">
                  <c:v>296448.70199999999</c:v>
                </c:pt>
                <c:pt idx="888">
                  <c:v>265202.09899999999</c:v>
                </c:pt>
                <c:pt idx="889">
                  <c:v>246621.86</c:v>
                </c:pt>
                <c:pt idx="890">
                  <c:v>256554.723</c:v>
                </c:pt>
                <c:pt idx="891">
                  <c:v>294549.24200000003</c:v>
                </c:pt>
                <c:pt idx="892">
                  <c:v>294817.75</c:v>
                </c:pt>
                <c:pt idx="893">
                  <c:v>279968.71999999997</c:v>
                </c:pt>
                <c:pt idx="894">
                  <c:v>284464.41200000001</c:v>
                </c:pt>
                <c:pt idx="895">
                  <c:v>213531.91</c:v>
                </c:pt>
                <c:pt idx="896">
                  <c:v>199447.905</c:v>
                </c:pt>
                <c:pt idx="897">
                  <c:v>218072.68700000001</c:v>
                </c:pt>
                <c:pt idx="898">
                  <c:v>215259.476</c:v>
                </c:pt>
                <c:pt idx="899">
                  <c:v>232651.08300000001</c:v>
                </c:pt>
                <c:pt idx="900">
                  <c:v>240939.40100000001</c:v>
                </c:pt>
                <c:pt idx="901">
                  <c:v>233785.647</c:v>
                </c:pt>
                <c:pt idx="902">
                  <c:v>224776.92800000001</c:v>
                </c:pt>
                <c:pt idx="903">
                  <c:v>220379.704</c:v>
                </c:pt>
                <c:pt idx="904">
                  <c:v>238122.28700000001</c:v>
                </c:pt>
                <c:pt idx="905">
                  <c:v>216868.568</c:v>
                </c:pt>
                <c:pt idx="906">
                  <c:v>207807.56299999999</c:v>
                </c:pt>
                <c:pt idx="907">
                  <c:v>216728.51699999999</c:v>
                </c:pt>
                <c:pt idx="908">
                  <c:v>222264.258</c:v>
                </c:pt>
                <c:pt idx="909">
                  <c:v>195795.53899999999</c:v>
                </c:pt>
                <c:pt idx="910">
                  <c:v>192850.576</c:v>
                </c:pt>
                <c:pt idx="911">
                  <c:v>210637.36900000001</c:v>
                </c:pt>
                <c:pt idx="912">
                  <c:v>219887.95199999999</c:v>
                </c:pt>
                <c:pt idx="913">
                  <c:v>224734.64499999999</c:v>
                </c:pt>
                <c:pt idx="914">
                  <c:v>215949.592</c:v>
                </c:pt>
                <c:pt idx="915">
                  <c:v>205310.17800000001</c:v>
                </c:pt>
                <c:pt idx="916">
                  <c:v>188278.15299999999</c:v>
                </c:pt>
                <c:pt idx="917">
                  <c:v>185131.77900000001</c:v>
                </c:pt>
              </c:numCache>
            </c:numRef>
          </c:yVal>
          <c:smooth val="0"/>
        </c:ser>
        <c:dLbls>
          <c:showLegendKey val="0"/>
          <c:showVal val="0"/>
          <c:showCatName val="0"/>
          <c:showSerName val="0"/>
          <c:showPercent val="0"/>
          <c:showBubbleSize val="0"/>
        </c:dLbls>
        <c:axId val="482036928"/>
        <c:axId val="482038496"/>
      </c:scatterChart>
      <c:valAx>
        <c:axId val="4820369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Temperature</a:t>
                </a:r>
                <a:r>
                  <a:rPr lang="en-US" baseline="0"/>
                  <a:t> (deg C)</a:t>
                </a:r>
                <a:endParaRPr 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2038496"/>
        <c:crosses val="autoZero"/>
        <c:crossBetween val="midCat"/>
      </c:valAx>
      <c:valAx>
        <c:axId val="4820384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CO2 (tons/day)</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203692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Kentucky NOx vs. Temperature Summers 2007-2012</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NOx</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rgbClr val="C00000"/>
                </a:solidFill>
                <a:prstDash val="sysDot"/>
              </a:ln>
              <a:effectLst/>
            </c:spPr>
            <c:trendlineType val="poly"/>
            <c:order val="2"/>
            <c:dispRSqr val="1"/>
            <c:dispEq val="1"/>
            <c:trendlineLbl>
              <c:layout>
                <c:manualLayout>
                  <c:x val="-0.33744181977252841"/>
                  <c:y val="-6.6357903178769315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Sheet1!$I$2:$I$919</c:f>
              <c:numCache>
                <c:formatCode>General</c:formatCode>
                <c:ptCount val="918"/>
                <c:pt idx="0">
                  <c:v>21.160900000000002</c:v>
                </c:pt>
                <c:pt idx="1">
                  <c:v>21.744900000000001</c:v>
                </c:pt>
                <c:pt idx="2">
                  <c:v>19.825600000000001</c:v>
                </c:pt>
                <c:pt idx="3">
                  <c:v>20.104099999999999</c:v>
                </c:pt>
                <c:pt idx="4">
                  <c:v>20.627800000000001</c:v>
                </c:pt>
                <c:pt idx="5">
                  <c:v>16.793800000000001</c:v>
                </c:pt>
                <c:pt idx="6">
                  <c:v>14.688499999999999</c:v>
                </c:pt>
                <c:pt idx="7">
                  <c:v>18.3459</c:v>
                </c:pt>
                <c:pt idx="8">
                  <c:v>20.6907</c:v>
                </c:pt>
                <c:pt idx="9">
                  <c:v>23.348299999999998</c:v>
                </c:pt>
                <c:pt idx="10">
                  <c:v>23.072199999999999</c:v>
                </c:pt>
                <c:pt idx="11">
                  <c:v>22.293399999999998</c:v>
                </c:pt>
                <c:pt idx="12">
                  <c:v>16.5642</c:v>
                </c:pt>
                <c:pt idx="13">
                  <c:v>17.5244</c:v>
                </c:pt>
                <c:pt idx="14">
                  <c:v>22.5809</c:v>
                </c:pt>
                <c:pt idx="15">
                  <c:v>17.912600000000001</c:v>
                </c:pt>
                <c:pt idx="16">
                  <c:v>13.41</c:v>
                </c:pt>
                <c:pt idx="17">
                  <c:v>11.023099999999999</c:v>
                </c:pt>
                <c:pt idx="18">
                  <c:v>14.358700000000001</c:v>
                </c:pt>
                <c:pt idx="19">
                  <c:v>16.598400000000002</c:v>
                </c:pt>
                <c:pt idx="20">
                  <c:v>18.9621</c:v>
                </c:pt>
                <c:pt idx="21">
                  <c:v>20.730399999999999</c:v>
                </c:pt>
                <c:pt idx="22">
                  <c:v>20.903300000000002</c:v>
                </c:pt>
                <c:pt idx="23">
                  <c:v>20.962599999999998</c:v>
                </c:pt>
                <c:pt idx="24">
                  <c:v>21.894200000000001</c:v>
                </c:pt>
                <c:pt idx="25">
                  <c:v>22.291499999999999</c:v>
                </c:pt>
                <c:pt idx="26">
                  <c:v>22.646899999999999</c:v>
                </c:pt>
                <c:pt idx="27">
                  <c:v>23.726900000000001</c:v>
                </c:pt>
                <c:pt idx="28">
                  <c:v>23.2637</c:v>
                </c:pt>
                <c:pt idx="29">
                  <c:v>22.694600000000001</c:v>
                </c:pt>
                <c:pt idx="30">
                  <c:v>21.881799999999998</c:v>
                </c:pt>
                <c:pt idx="31">
                  <c:v>24.004999999999999</c:v>
                </c:pt>
                <c:pt idx="32">
                  <c:v>24.183</c:v>
                </c:pt>
                <c:pt idx="33">
                  <c:v>23.161100000000001</c:v>
                </c:pt>
                <c:pt idx="34">
                  <c:v>20.7211</c:v>
                </c:pt>
                <c:pt idx="35">
                  <c:v>20.998100000000001</c:v>
                </c:pt>
                <c:pt idx="36">
                  <c:v>21.7987</c:v>
                </c:pt>
                <c:pt idx="37">
                  <c:v>24.1982</c:v>
                </c:pt>
                <c:pt idx="38">
                  <c:v>25.159300000000002</c:v>
                </c:pt>
                <c:pt idx="39">
                  <c:v>21.592300000000002</c:v>
                </c:pt>
                <c:pt idx="40">
                  <c:v>20.726099999999999</c:v>
                </c:pt>
                <c:pt idx="41">
                  <c:v>20.345800000000001</c:v>
                </c:pt>
                <c:pt idx="42">
                  <c:v>20.3752</c:v>
                </c:pt>
                <c:pt idx="43">
                  <c:v>21.713899999999999</c:v>
                </c:pt>
                <c:pt idx="44">
                  <c:v>23.544699999999999</c:v>
                </c:pt>
                <c:pt idx="45">
                  <c:v>23.322900000000001</c:v>
                </c:pt>
                <c:pt idx="46">
                  <c:v>22.5794</c:v>
                </c:pt>
                <c:pt idx="47">
                  <c:v>25.221699999999998</c:v>
                </c:pt>
                <c:pt idx="48">
                  <c:v>25.291699999999999</c:v>
                </c:pt>
                <c:pt idx="49">
                  <c:v>24.3813</c:v>
                </c:pt>
                <c:pt idx="50">
                  <c:v>21.0364</c:v>
                </c:pt>
                <c:pt idx="51">
                  <c:v>22.9299</c:v>
                </c:pt>
                <c:pt idx="52">
                  <c:v>24.066500000000001</c:v>
                </c:pt>
                <c:pt idx="53">
                  <c:v>24.377500000000001</c:v>
                </c:pt>
                <c:pt idx="54">
                  <c:v>25.465900000000001</c:v>
                </c:pt>
                <c:pt idx="55">
                  <c:v>25.5868</c:v>
                </c:pt>
                <c:pt idx="56">
                  <c:v>26.228100000000001</c:v>
                </c:pt>
                <c:pt idx="57">
                  <c:v>26.028400000000001</c:v>
                </c:pt>
                <c:pt idx="58">
                  <c:v>26.278600000000001</c:v>
                </c:pt>
                <c:pt idx="59">
                  <c:v>26.013300000000001</c:v>
                </c:pt>
                <c:pt idx="60">
                  <c:v>24.2332</c:v>
                </c:pt>
                <c:pt idx="61">
                  <c:v>21.686</c:v>
                </c:pt>
                <c:pt idx="62">
                  <c:v>20.232299999999999</c:v>
                </c:pt>
                <c:pt idx="63">
                  <c:v>21.578099999999999</c:v>
                </c:pt>
                <c:pt idx="64">
                  <c:v>24.982900000000001</c:v>
                </c:pt>
                <c:pt idx="65">
                  <c:v>25.5365</c:v>
                </c:pt>
                <c:pt idx="66">
                  <c:v>25.757000000000001</c:v>
                </c:pt>
                <c:pt idx="67">
                  <c:v>25.909600000000001</c:v>
                </c:pt>
                <c:pt idx="68">
                  <c:v>26.43</c:v>
                </c:pt>
                <c:pt idx="69">
                  <c:v>26.974299999999999</c:v>
                </c:pt>
                <c:pt idx="70">
                  <c:v>25.4162</c:v>
                </c:pt>
                <c:pt idx="71">
                  <c:v>24.027699999999999</c:v>
                </c:pt>
                <c:pt idx="72">
                  <c:v>21.012599999999999</c:v>
                </c:pt>
                <c:pt idx="73">
                  <c:v>22.276299999999999</c:v>
                </c:pt>
                <c:pt idx="74">
                  <c:v>23.896000000000001</c:v>
                </c:pt>
                <c:pt idx="75">
                  <c:v>25.833400000000001</c:v>
                </c:pt>
                <c:pt idx="76">
                  <c:v>26.0443</c:v>
                </c:pt>
                <c:pt idx="77">
                  <c:v>26.613600000000002</c:v>
                </c:pt>
                <c:pt idx="78">
                  <c:v>26.9436</c:v>
                </c:pt>
                <c:pt idx="79">
                  <c:v>27.292100000000001</c:v>
                </c:pt>
                <c:pt idx="80">
                  <c:v>23.040600000000001</c:v>
                </c:pt>
                <c:pt idx="81">
                  <c:v>18.5275</c:v>
                </c:pt>
                <c:pt idx="82">
                  <c:v>19.636600000000001</c:v>
                </c:pt>
                <c:pt idx="83">
                  <c:v>21.3414</c:v>
                </c:pt>
                <c:pt idx="84">
                  <c:v>23.0443</c:v>
                </c:pt>
                <c:pt idx="85">
                  <c:v>23.465299999999999</c:v>
                </c:pt>
                <c:pt idx="86">
                  <c:v>25.109400000000001</c:v>
                </c:pt>
                <c:pt idx="87">
                  <c:v>26.212700000000002</c:v>
                </c:pt>
                <c:pt idx="88">
                  <c:v>25.422899999999998</c:v>
                </c:pt>
                <c:pt idx="89">
                  <c:v>25.309000000000001</c:v>
                </c:pt>
                <c:pt idx="90">
                  <c:v>26.332100000000001</c:v>
                </c:pt>
                <c:pt idx="91">
                  <c:v>26.031400000000001</c:v>
                </c:pt>
                <c:pt idx="92">
                  <c:v>25.423300000000001</c:v>
                </c:pt>
                <c:pt idx="93">
                  <c:v>27.425899999999999</c:v>
                </c:pt>
                <c:pt idx="94">
                  <c:v>28.0258</c:v>
                </c:pt>
                <c:pt idx="95">
                  <c:v>28.642800000000001</c:v>
                </c:pt>
                <c:pt idx="96">
                  <c:v>29.037800000000001</c:v>
                </c:pt>
                <c:pt idx="97">
                  <c:v>29.162199999999999</c:v>
                </c:pt>
                <c:pt idx="98">
                  <c:v>28.483599999999999</c:v>
                </c:pt>
                <c:pt idx="99">
                  <c:v>29.757400000000001</c:v>
                </c:pt>
                <c:pt idx="100">
                  <c:v>29.67</c:v>
                </c:pt>
                <c:pt idx="101">
                  <c:v>28.1463</c:v>
                </c:pt>
                <c:pt idx="102">
                  <c:v>25.842500000000001</c:v>
                </c:pt>
                <c:pt idx="103">
                  <c:v>25.5945</c:v>
                </c:pt>
                <c:pt idx="104">
                  <c:v>26.834199999999999</c:v>
                </c:pt>
                <c:pt idx="105">
                  <c:v>25.0869</c:v>
                </c:pt>
                <c:pt idx="106">
                  <c:v>28.3581</c:v>
                </c:pt>
                <c:pt idx="107">
                  <c:v>29.857900000000001</c:v>
                </c:pt>
                <c:pt idx="108">
                  <c:v>28.035699999999999</c:v>
                </c:pt>
                <c:pt idx="109">
                  <c:v>23.665199999999999</c:v>
                </c:pt>
                <c:pt idx="110">
                  <c:v>26.700299999999999</c:v>
                </c:pt>
                <c:pt idx="111">
                  <c:v>27.8276</c:v>
                </c:pt>
                <c:pt idx="112">
                  <c:v>26.407599999999999</c:v>
                </c:pt>
                <c:pt idx="113">
                  <c:v>28.942499999999999</c:v>
                </c:pt>
                <c:pt idx="114">
                  <c:v>29.691400000000002</c:v>
                </c:pt>
                <c:pt idx="115">
                  <c:v>29.3306</c:v>
                </c:pt>
                <c:pt idx="116">
                  <c:v>26.902699999999999</c:v>
                </c:pt>
                <c:pt idx="117">
                  <c:v>24.692299999999999</c:v>
                </c:pt>
                <c:pt idx="118">
                  <c:v>24.000800000000002</c:v>
                </c:pt>
                <c:pt idx="119">
                  <c:v>26.7714</c:v>
                </c:pt>
                <c:pt idx="120">
                  <c:v>28.622599999999998</c:v>
                </c:pt>
                <c:pt idx="121">
                  <c:v>27.034300000000002</c:v>
                </c:pt>
                <c:pt idx="122">
                  <c:v>23.922799999999999</c:v>
                </c:pt>
                <c:pt idx="123">
                  <c:v>21.758600000000001</c:v>
                </c:pt>
                <c:pt idx="124">
                  <c:v>24.4695</c:v>
                </c:pt>
                <c:pt idx="125">
                  <c:v>26.375</c:v>
                </c:pt>
                <c:pt idx="126">
                  <c:v>27.2591</c:v>
                </c:pt>
                <c:pt idx="127">
                  <c:v>26.6968</c:v>
                </c:pt>
                <c:pt idx="128">
                  <c:v>26.583600000000001</c:v>
                </c:pt>
                <c:pt idx="129">
                  <c:v>26.665400000000002</c:v>
                </c:pt>
                <c:pt idx="130">
                  <c:v>26.435400000000001</c:v>
                </c:pt>
                <c:pt idx="131">
                  <c:v>24.956600000000002</c:v>
                </c:pt>
                <c:pt idx="132">
                  <c:v>23.8186</c:v>
                </c:pt>
                <c:pt idx="133">
                  <c:v>21.643599999999999</c:v>
                </c:pt>
                <c:pt idx="134">
                  <c:v>18.336200000000002</c:v>
                </c:pt>
                <c:pt idx="135">
                  <c:v>19.662400000000002</c:v>
                </c:pt>
                <c:pt idx="136">
                  <c:v>20.523700000000002</c:v>
                </c:pt>
                <c:pt idx="137">
                  <c:v>13.041700000000001</c:v>
                </c:pt>
                <c:pt idx="138">
                  <c:v>13.528600000000001</c:v>
                </c:pt>
                <c:pt idx="139">
                  <c:v>17.9361</c:v>
                </c:pt>
                <c:pt idx="140">
                  <c:v>21.463899999999999</c:v>
                </c:pt>
                <c:pt idx="141">
                  <c:v>22.471599999999999</c:v>
                </c:pt>
                <c:pt idx="142">
                  <c:v>23.294499999999999</c:v>
                </c:pt>
                <c:pt idx="143">
                  <c:v>22.627300000000002</c:v>
                </c:pt>
                <c:pt idx="144">
                  <c:v>25.795500000000001</c:v>
                </c:pt>
                <c:pt idx="145">
                  <c:v>26.342600000000001</c:v>
                </c:pt>
                <c:pt idx="146">
                  <c:v>26.646699999999999</c:v>
                </c:pt>
                <c:pt idx="147">
                  <c:v>26.7561</c:v>
                </c:pt>
                <c:pt idx="148">
                  <c:v>23.601600000000001</c:v>
                </c:pt>
                <c:pt idx="149">
                  <c:v>20.966799999999999</c:v>
                </c:pt>
                <c:pt idx="150">
                  <c:v>19.235800000000001</c:v>
                </c:pt>
                <c:pt idx="151">
                  <c:v>17.361000000000001</c:v>
                </c:pt>
                <c:pt idx="152">
                  <c:v>18.581900000000001</c:v>
                </c:pt>
                <c:pt idx="153">
                  <c:v>16.209</c:v>
                </c:pt>
                <c:pt idx="154">
                  <c:v>18.640799999999999</c:v>
                </c:pt>
                <c:pt idx="155">
                  <c:v>17.1783</c:v>
                </c:pt>
                <c:pt idx="156">
                  <c:v>11.6014</c:v>
                </c:pt>
                <c:pt idx="157">
                  <c:v>14.409700000000001</c:v>
                </c:pt>
                <c:pt idx="158">
                  <c:v>17.515899999999998</c:v>
                </c:pt>
                <c:pt idx="159">
                  <c:v>18.630400000000002</c:v>
                </c:pt>
                <c:pt idx="160">
                  <c:v>18.2453</c:v>
                </c:pt>
                <c:pt idx="161">
                  <c:v>17.343</c:v>
                </c:pt>
                <c:pt idx="162">
                  <c:v>15.600199999999999</c:v>
                </c:pt>
                <c:pt idx="163">
                  <c:v>12.207100000000001</c:v>
                </c:pt>
                <c:pt idx="164">
                  <c:v>12.4095</c:v>
                </c:pt>
                <c:pt idx="165">
                  <c:v>14.258699999999999</c:v>
                </c:pt>
                <c:pt idx="166">
                  <c:v>16.1388</c:v>
                </c:pt>
                <c:pt idx="167">
                  <c:v>17.979199999999999</c:v>
                </c:pt>
                <c:pt idx="168">
                  <c:v>13.3148</c:v>
                </c:pt>
                <c:pt idx="169">
                  <c:v>15.4879</c:v>
                </c:pt>
                <c:pt idx="170">
                  <c:v>16.463000000000001</c:v>
                </c:pt>
                <c:pt idx="171">
                  <c:v>12.8774</c:v>
                </c:pt>
                <c:pt idx="172">
                  <c:v>14.6135</c:v>
                </c:pt>
                <c:pt idx="173">
                  <c:v>13.782999999999999</c:v>
                </c:pt>
                <c:pt idx="174">
                  <c:v>16.25</c:v>
                </c:pt>
                <c:pt idx="175">
                  <c:v>16.6175</c:v>
                </c:pt>
                <c:pt idx="176">
                  <c:v>15.633800000000001</c:v>
                </c:pt>
                <c:pt idx="177">
                  <c:v>17.531199999999998</c:v>
                </c:pt>
                <c:pt idx="178">
                  <c:v>21.5548</c:v>
                </c:pt>
                <c:pt idx="179">
                  <c:v>23.8886</c:v>
                </c:pt>
                <c:pt idx="180">
                  <c:v>16.2166</c:v>
                </c:pt>
                <c:pt idx="181">
                  <c:v>17.418099999999999</c:v>
                </c:pt>
                <c:pt idx="182">
                  <c:v>22.094100000000001</c:v>
                </c:pt>
                <c:pt idx="183">
                  <c:v>24.543600000000001</c:v>
                </c:pt>
                <c:pt idx="184">
                  <c:v>24.011399999999998</c:v>
                </c:pt>
                <c:pt idx="185">
                  <c:v>23.811599999999999</c:v>
                </c:pt>
                <c:pt idx="186">
                  <c:v>24.3718</c:v>
                </c:pt>
                <c:pt idx="187">
                  <c:v>25.286899999999999</c:v>
                </c:pt>
                <c:pt idx="188">
                  <c:v>26.3962</c:v>
                </c:pt>
                <c:pt idx="189">
                  <c:v>26.234100000000002</c:v>
                </c:pt>
                <c:pt idx="190">
                  <c:v>26.7697</c:v>
                </c:pt>
                <c:pt idx="191">
                  <c:v>26.6601</c:v>
                </c:pt>
                <c:pt idx="192">
                  <c:v>26.135999999999999</c:v>
                </c:pt>
                <c:pt idx="193">
                  <c:v>23.961500000000001</c:v>
                </c:pt>
                <c:pt idx="194">
                  <c:v>23.741</c:v>
                </c:pt>
                <c:pt idx="195">
                  <c:v>25.512599999999999</c:v>
                </c:pt>
                <c:pt idx="196">
                  <c:v>25.3597</c:v>
                </c:pt>
                <c:pt idx="197">
                  <c:v>24.215299999999999</c:v>
                </c:pt>
                <c:pt idx="198">
                  <c:v>24.216899999999999</c:v>
                </c:pt>
                <c:pt idx="199">
                  <c:v>23.879000000000001</c:v>
                </c:pt>
                <c:pt idx="200">
                  <c:v>18.652799999999999</c:v>
                </c:pt>
                <c:pt idx="201">
                  <c:v>19.281099999999999</c:v>
                </c:pt>
                <c:pt idx="202">
                  <c:v>20.739100000000001</c:v>
                </c:pt>
                <c:pt idx="203">
                  <c:v>21.982800000000001</c:v>
                </c:pt>
                <c:pt idx="204">
                  <c:v>22.620899999999999</c:v>
                </c:pt>
                <c:pt idx="205">
                  <c:v>23.047599999999999</c:v>
                </c:pt>
                <c:pt idx="206">
                  <c:v>21.163799999999998</c:v>
                </c:pt>
                <c:pt idx="207">
                  <c:v>21.8551</c:v>
                </c:pt>
                <c:pt idx="208">
                  <c:v>24.15</c:v>
                </c:pt>
                <c:pt idx="209">
                  <c:v>25.4252</c:v>
                </c:pt>
                <c:pt idx="210">
                  <c:v>25.202000000000002</c:v>
                </c:pt>
                <c:pt idx="211">
                  <c:v>25.259799999999998</c:v>
                </c:pt>
                <c:pt idx="212">
                  <c:v>23.327999999999999</c:v>
                </c:pt>
                <c:pt idx="213">
                  <c:v>19.421399999999998</c:v>
                </c:pt>
                <c:pt idx="214">
                  <c:v>20.769300000000001</c:v>
                </c:pt>
                <c:pt idx="215">
                  <c:v>21.921900000000001</c:v>
                </c:pt>
                <c:pt idx="216">
                  <c:v>22.625900000000001</c:v>
                </c:pt>
                <c:pt idx="217">
                  <c:v>23.4071</c:v>
                </c:pt>
                <c:pt idx="218">
                  <c:v>23.127099999999999</c:v>
                </c:pt>
                <c:pt idx="219">
                  <c:v>24.406099999999999</c:v>
                </c:pt>
                <c:pt idx="220">
                  <c:v>24.758099999999999</c:v>
                </c:pt>
                <c:pt idx="221">
                  <c:v>26.339300000000001</c:v>
                </c:pt>
                <c:pt idx="222">
                  <c:v>25.404299999999999</c:v>
                </c:pt>
                <c:pt idx="223">
                  <c:v>23.871700000000001</c:v>
                </c:pt>
                <c:pt idx="224">
                  <c:v>25.135000000000002</c:v>
                </c:pt>
                <c:pt idx="225">
                  <c:v>25.902200000000001</c:v>
                </c:pt>
                <c:pt idx="226">
                  <c:v>24.539200000000001</c:v>
                </c:pt>
                <c:pt idx="227">
                  <c:v>22.175699999999999</c:v>
                </c:pt>
                <c:pt idx="228">
                  <c:v>23.674700000000001</c:v>
                </c:pt>
                <c:pt idx="229">
                  <c:v>25.358899999999998</c:v>
                </c:pt>
                <c:pt idx="230">
                  <c:v>25.5229</c:v>
                </c:pt>
                <c:pt idx="231">
                  <c:v>25.560500000000001</c:v>
                </c:pt>
                <c:pt idx="232">
                  <c:v>26.049700000000001</c:v>
                </c:pt>
                <c:pt idx="233">
                  <c:v>27.112100000000002</c:v>
                </c:pt>
                <c:pt idx="234">
                  <c:v>27.781700000000001</c:v>
                </c:pt>
                <c:pt idx="235">
                  <c:v>26.3218</c:v>
                </c:pt>
                <c:pt idx="236">
                  <c:v>23.8169</c:v>
                </c:pt>
                <c:pt idx="237">
                  <c:v>21.437799999999999</c:v>
                </c:pt>
                <c:pt idx="238">
                  <c:v>21.524699999999999</c:v>
                </c:pt>
                <c:pt idx="239">
                  <c:v>25.7178</c:v>
                </c:pt>
                <c:pt idx="240">
                  <c:v>26.545400000000001</c:v>
                </c:pt>
                <c:pt idx="241">
                  <c:v>25.3904</c:v>
                </c:pt>
                <c:pt idx="242">
                  <c:v>27.392199999999999</c:v>
                </c:pt>
                <c:pt idx="243">
                  <c:v>27.6555</c:v>
                </c:pt>
                <c:pt idx="244">
                  <c:v>26.116599999999998</c:v>
                </c:pt>
                <c:pt idx="245">
                  <c:v>26.4849</c:v>
                </c:pt>
                <c:pt idx="246">
                  <c:v>27.182600000000001</c:v>
                </c:pt>
                <c:pt idx="247">
                  <c:v>24.0853</c:v>
                </c:pt>
                <c:pt idx="248">
                  <c:v>25.4452</c:v>
                </c:pt>
                <c:pt idx="249">
                  <c:v>27.598600000000001</c:v>
                </c:pt>
                <c:pt idx="250">
                  <c:v>27.268000000000001</c:v>
                </c:pt>
                <c:pt idx="251">
                  <c:v>24.110800000000001</c:v>
                </c:pt>
                <c:pt idx="252">
                  <c:v>20.7544</c:v>
                </c:pt>
                <c:pt idx="253">
                  <c:v>21.084700000000002</c:v>
                </c:pt>
                <c:pt idx="254">
                  <c:v>21.951899999999998</c:v>
                </c:pt>
                <c:pt idx="255">
                  <c:v>19.153300000000002</c:v>
                </c:pt>
                <c:pt idx="256">
                  <c:v>20.346499999999999</c:v>
                </c:pt>
                <c:pt idx="257">
                  <c:v>21.553899999999999</c:v>
                </c:pt>
                <c:pt idx="258">
                  <c:v>22.412299999999998</c:v>
                </c:pt>
                <c:pt idx="259">
                  <c:v>22.404900000000001</c:v>
                </c:pt>
                <c:pt idx="260">
                  <c:v>21.2864</c:v>
                </c:pt>
                <c:pt idx="261">
                  <c:v>21.058700000000002</c:v>
                </c:pt>
                <c:pt idx="262">
                  <c:v>22.240400000000001</c:v>
                </c:pt>
                <c:pt idx="263">
                  <c:v>23.104500000000002</c:v>
                </c:pt>
                <c:pt idx="264">
                  <c:v>23.597200000000001</c:v>
                </c:pt>
                <c:pt idx="265">
                  <c:v>25.124099999999999</c:v>
                </c:pt>
                <c:pt idx="266">
                  <c:v>26.037500000000001</c:v>
                </c:pt>
                <c:pt idx="267">
                  <c:v>24.893599999999999</c:v>
                </c:pt>
                <c:pt idx="268">
                  <c:v>26.3279</c:v>
                </c:pt>
                <c:pt idx="269">
                  <c:v>24.6662</c:v>
                </c:pt>
                <c:pt idx="270">
                  <c:v>21.971800000000002</c:v>
                </c:pt>
                <c:pt idx="271">
                  <c:v>18.5304</c:v>
                </c:pt>
                <c:pt idx="272">
                  <c:v>22.943100000000001</c:v>
                </c:pt>
                <c:pt idx="273">
                  <c:v>24.852499999999999</c:v>
                </c:pt>
                <c:pt idx="274">
                  <c:v>25.063099999999999</c:v>
                </c:pt>
                <c:pt idx="275">
                  <c:v>24.1572</c:v>
                </c:pt>
                <c:pt idx="276">
                  <c:v>24.9377</c:v>
                </c:pt>
                <c:pt idx="277">
                  <c:v>26.467400000000001</c:v>
                </c:pt>
                <c:pt idx="278">
                  <c:v>26.099799999999998</c:v>
                </c:pt>
                <c:pt idx="279">
                  <c:v>23.9102</c:v>
                </c:pt>
                <c:pt idx="280">
                  <c:v>18.005400000000002</c:v>
                </c:pt>
                <c:pt idx="281">
                  <c:v>21.350200000000001</c:v>
                </c:pt>
                <c:pt idx="282">
                  <c:v>21.5274</c:v>
                </c:pt>
                <c:pt idx="283">
                  <c:v>22.815899999999999</c:v>
                </c:pt>
                <c:pt idx="284">
                  <c:v>21.698699999999999</c:v>
                </c:pt>
                <c:pt idx="285">
                  <c:v>19.2118</c:v>
                </c:pt>
                <c:pt idx="286">
                  <c:v>22.9693</c:v>
                </c:pt>
                <c:pt idx="287">
                  <c:v>26.653400000000001</c:v>
                </c:pt>
                <c:pt idx="288">
                  <c:v>26.958500000000001</c:v>
                </c:pt>
                <c:pt idx="289">
                  <c:v>23.386500000000002</c:v>
                </c:pt>
                <c:pt idx="290">
                  <c:v>18.356000000000002</c:v>
                </c:pt>
                <c:pt idx="291">
                  <c:v>17.6692</c:v>
                </c:pt>
                <c:pt idx="292">
                  <c:v>18.011099999999999</c:v>
                </c:pt>
                <c:pt idx="293">
                  <c:v>18.757100000000001</c:v>
                </c:pt>
                <c:pt idx="294">
                  <c:v>19.450500000000002</c:v>
                </c:pt>
                <c:pt idx="295">
                  <c:v>20.105499999999999</c:v>
                </c:pt>
                <c:pt idx="296">
                  <c:v>20.5716</c:v>
                </c:pt>
                <c:pt idx="297">
                  <c:v>19.384399999999999</c:v>
                </c:pt>
                <c:pt idx="298">
                  <c:v>19.186399999999999</c:v>
                </c:pt>
                <c:pt idx="299">
                  <c:v>18.7166</c:v>
                </c:pt>
                <c:pt idx="300">
                  <c:v>16.886199999999999</c:v>
                </c:pt>
                <c:pt idx="301">
                  <c:v>15.2522</c:v>
                </c:pt>
                <c:pt idx="302">
                  <c:v>19.8401</c:v>
                </c:pt>
                <c:pt idx="303">
                  <c:v>19.654900000000001</c:v>
                </c:pt>
                <c:pt idx="304">
                  <c:v>19.748999999999999</c:v>
                </c:pt>
                <c:pt idx="305">
                  <c:v>18.337</c:v>
                </c:pt>
                <c:pt idx="306">
                  <c:v>19.613399999999999</c:v>
                </c:pt>
                <c:pt idx="307">
                  <c:v>13.7721</c:v>
                </c:pt>
                <c:pt idx="308">
                  <c:v>13.6328</c:v>
                </c:pt>
                <c:pt idx="309">
                  <c:v>14.1021</c:v>
                </c:pt>
                <c:pt idx="310">
                  <c:v>14.9735</c:v>
                </c:pt>
                <c:pt idx="311">
                  <c:v>16.4879</c:v>
                </c:pt>
                <c:pt idx="312">
                  <c:v>18.900300000000001</c:v>
                </c:pt>
                <c:pt idx="313">
                  <c:v>20.235399999999998</c:v>
                </c:pt>
                <c:pt idx="314">
                  <c:v>17.061699999999998</c:v>
                </c:pt>
                <c:pt idx="315">
                  <c:v>13.696400000000001</c:v>
                </c:pt>
                <c:pt idx="316">
                  <c:v>13.9658</c:v>
                </c:pt>
                <c:pt idx="317">
                  <c:v>15.664999999999999</c:v>
                </c:pt>
                <c:pt idx="318">
                  <c:v>16.317299999999999</c:v>
                </c:pt>
                <c:pt idx="319">
                  <c:v>20.7041</c:v>
                </c:pt>
                <c:pt idx="320">
                  <c:v>20.313099999999999</c:v>
                </c:pt>
                <c:pt idx="321">
                  <c:v>19.9983</c:v>
                </c:pt>
                <c:pt idx="322">
                  <c:v>11.575900000000001</c:v>
                </c:pt>
                <c:pt idx="323">
                  <c:v>10.323499999999999</c:v>
                </c:pt>
                <c:pt idx="324">
                  <c:v>12.818899999999999</c:v>
                </c:pt>
                <c:pt idx="325">
                  <c:v>16.496600000000001</c:v>
                </c:pt>
                <c:pt idx="326">
                  <c:v>20.1449</c:v>
                </c:pt>
                <c:pt idx="327">
                  <c:v>21.6554</c:v>
                </c:pt>
                <c:pt idx="328">
                  <c:v>22.464200000000002</c:v>
                </c:pt>
                <c:pt idx="329">
                  <c:v>21.1981</c:v>
                </c:pt>
                <c:pt idx="330">
                  <c:v>20.7392</c:v>
                </c:pt>
                <c:pt idx="331">
                  <c:v>22.055299999999999</c:v>
                </c:pt>
                <c:pt idx="332">
                  <c:v>21.751999999999999</c:v>
                </c:pt>
                <c:pt idx="333">
                  <c:v>20.9724</c:v>
                </c:pt>
                <c:pt idx="334">
                  <c:v>18.364000000000001</c:v>
                </c:pt>
                <c:pt idx="335">
                  <c:v>20.488700000000001</c:v>
                </c:pt>
                <c:pt idx="336">
                  <c:v>22.041699999999999</c:v>
                </c:pt>
                <c:pt idx="337">
                  <c:v>22.1997</c:v>
                </c:pt>
                <c:pt idx="338">
                  <c:v>25.0976</c:v>
                </c:pt>
                <c:pt idx="339">
                  <c:v>22.938099999999999</c:v>
                </c:pt>
                <c:pt idx="340">
                  <c:v>17.221699999999998</c:v>
                </c:pt>
                <c:pt idx="341">
                  <c:v>17.582100000000001</c:v>
                </c:pt>
                <c:pt idx="342">
                  <c:v>19.024899999999999</c:v>
                </c:pt>
                <c:pt idx="343">
                  <c:v>21.431799999999999</c:v>
                </c:pt>
                <c:pt idx="344">
                  <c:v>23.129200000000001</c:v>
                </c:pt>
                <c:pt idx="345">
                  <c:v>24.8019</c:v>
                </c:pt>
                <c:pt idx="346">
                  <c:v>23.401299999999999</c:v>
                </c:pt>
                <c:pt idx="347">
                  <c:v>22.121400000000001</c:v>
                </c:pt>
                <c:pt idx="348">
                  <c:v>22.3261</c:v>
                </c:pt>
                <c:pt idx="349">
                  <c:v>23.038799999999998</c:v>
                </c:pt>
                <c:pt idx="350">
                  <c:v>23.709900000000001</c:v>
                </c:pt>
                <c:pt idx="351">
                  <c:v>22.162400000000002</c:v>
                </c:pt>
                <c:pt idx="352">
                  <c:v>22.597000000000001</c:v>
                </c:pt>
                <c:pt idx="353">
                  <c:v>23.783100000000001</c:v>
                </c:pt>
                <c:pt idx="354">
                  <c:v>24.6448</c:v>
                </c:pt>
                <c:pt idx="355">
                  <c:v>27.6525</c:v>
                </c:pt>
                <c:pt idx="356">
                  <c:v>27.661899999999999</c:v>
                </c:pt>
                <c:pt idx="357">
                  <c:v>26.870899999999999</c:v>
                </c:pt>
                <c:pt idx="358">
                  <c:v>25.272400000000001</c:v>
                </c:pt>
                <c:pt idx="359">
                  <c:v>25.837399999999999</c:v>
                </c:pt>
                <c:pt idx="360">
                  <c:v>25.388400000000001</c:v>
                </c:pt>
                <c:pt idx="361">
                  <c:v>26.9132</c:v>
                </c:pt>
                <c:pt idx="362">
                  <c:v>27.459299999999999</c:v>
                </c:pt>
                <c:pt idx="363">
                  <c:v>28.340800000000002</c:v>
                </c:pt>
                <c:pt idx="364">
                  <c:v>25.217199999999998</c:v>
                </c:pt>
                <c:pt idx="365">
                  <c:v>21.4511</c:v>
                </c:pt>
                <c:pt idx="366">
                  <c:v>21.141300000000001</c:v>
                </c:pt>
                <c:pt idx="367">
                  <c:v>19.772400000000001</c:v>
                </c:pt>
                <c:pt idx="368">
                  <c:v>19.649899999999999</c:v>
                </c:pt>
                <c:pt idx="369">
                  <c:v>20.453299999999999</c:v>
                </c:pt>
                <c:pt idx="370">
                  <c:v>19.6585</c:v>
                </c:pt>
                <c:pt idx="371">
                  <c:v>21.523399999999999</c:v>
                </c:pt>
                <c:pt idx="372">
                  <c:v>22.766400000000001</c:v>
                </c:pt>
                <c:pt idx="373">
                  <c:v>23.093599999999999</c:v>
                </c:pt>
                <c:pt idx="374">
                  <c:v>22.241499999999998</c:v>
                </c:pt>
                <c:pt idx="375">
                  <c:v>22.226900000000001</c:v>
                </c:pt>
                <c:pt idx="376">
                  <c:v>24.4892</c:v>
                </c:pt>
                <c:pt idx="377">
                  <c:v>23.884699999999999</c:v>
                </c:pt>
                <c:pt idx="378">
                  <c:v>24.679099999999998</c:v>
                </c:pt>
                <c:pt idx="379">
                  <c:v>23.145299999999999</c:v>
                </c:pt>
                <c:pt idx="380">
                  <c:v>22.2712</c:v>
                </c:pt>
                <c:pt idx="381">
                  <c:v>23.8065</c:v>
                </c:pt>
                <c:pt idx="382">
                  <c:v>25.9466</c:v>
                </c:pt>
                <c:pt idx="383">
                  <c:v>22.6174</c:v>
                </c:pt>
                <c:pt idx="384">
                  <c:v>16.415099999999999</c:v>
                </c:pt>
                <c:pt idx="385">
                  <c:v>18.262899999999998</c:v>
                </c:pt>
                <c:pt idx="386">
                  <c:v>20.061</c:v>
                </c:pt>
                <c:pt idx="387">
                  <c:v>21.5867</c:v>
                </c:pt>
                <c:pt idx="388">
                  <c:v>20.968900000000001</c:v>
                </c:pt>
                <c:pt idx="389">
                  <c:v>22.7591</c:v>
                </c:pt>
                <c:pt idx="390">
                  <c:v>23.271799999999999</c:v>
                </c:pt>
                <c:pt idx="391">
                  <c:v>23.885100000000001</c:v>
                </c:pt>
                <c:pt idx="392">
                  <c:v>23.922699999999999</c:v>
                </c:pt>
                <c:pt idx="393">
                  <c:v>24.277000000000001</c:v>
                </c:pt>
                <c:pt idx="394">
                  <c:v>23.5229</c:v>
                </c:pt>
                <c:pt idx="395">
                  <c:v>22.999099999999999</c:v>
                </c:pt>
                <c:pt idx="396">
                  <c:v>23.380600000000001</c:v>
                </c:pt>
                <c:pt idx="397">
                  <c:v>23.418800000000001</c:v>
                </c:pt>
                <c:pt idx="398">
                  <c:v>23.324100000000001</c:v>
                </c:pt>
                <c:pt idx="399">
                  <c:v>22.958500000000001</c:v>
                </c:pt>
                <c:pt idx="400">
                  <c:v>23.2089</c:v>
                </c:pt>
                <c:pt idx="401">
                  <c:v>24.270099999999999</c:v>
                </c:pt>
                <c:pt idx="402">
                  <c:v>25.17</c:v>
                </c:pt>
                <c:pt idx="403">
                  <c:v>24.4236</c:v>
                </c:pt>
                <c:pt idx="404">
                  <c:v>23.647200000000002</c:v>
                </c:pt>
                <c:pt idx="405">
                  <c:v>25.650200000000002</c:v>
                </c:pt>
                <c:pt idx="406">
                  <c:v>26.746600000000001</c:v>
                </c:pt>
                <c:pt idx="407">
                  <c:v>26.9648</c:v>
                </c:pt>
                <c:pt idx="408">
                  <c:v>25.7149</c:v>
                </c:pt>
                <c:pt idx="409">
                  <c:v>25.0398</c:v>
                </c:pt>
                <c:pt idx="410">
                  <c:v>24.9023</c:v>
                </c:pt>
                <c:pt idx="411">
                  <c:v>24.3535</c:v>
                </c:pt>
                <c:pt idx="412">
                  <c:v>23.937000000000001</c:v>
                </c:pt>
                <c:pt idx="413">
                  <c:v>25.620999999999999</c:v>
                </c:pt>
                <c:pt idx="414">
                  <c:v>24.958300000000001</c:v>
                </c:pt>
                <c:pt idx="415">
                  <c:v>25.159500000000001</c:v>
                </c:pt>
                <c:pt idx="416">
                  <c:v>23.926100000000002</c:v>
                </c:pt>
                <c:pt idx="417">
                  <c:v>24.907900000000001</c:v>
                </c:pt>
                <c:pt idx="418">
                  <c:v>23.060300000000002</c:v>
                </c:pt>
                <c:pt idx="419">
                  <c:v>19.9739</c:v>
                </c:pt>
                <c:pt idx="420">
                  <c:v>18.255800000000001</c:v>
                </c:pt>
                <c:pt idx="421">
                  <c:v>19.971900000000002</c:v>
                </c:pt>
                <c:pt idx="422">
                  <c:v>22.434999999999999</c:v>
                </c:pt>
                <c:pt idx="423">
                  <c:v>24.674099999999999</c:v>
                </c:pt>
                <c:pt idx="424">
                  <c:v>25.230399999999999</c:v>
                </c:pt>
                <c:pt idx="425">
                  <c:v>22.4788</c:v>
                </c:pt>
                <c:pt idx="426">
                  <c:v>22.374300000000002</c:v>
                </c:pt>
                <c:pt idx="427">
                  <c:v>18.1432</c:v>
                </c:pt>
                <c:pt idx="428">
                  <c:v>17.536899999999999</c:v>
                </c:pt>
                <c:pt idx="429">
                  <c:v>18.1279</c:v>
                </c:pt>
                <c:pt idx="430">
                  <c:v>19.265699999999999</c:v>
                </c:pt>
                <c:pt idx="431">
                  <c:v>19.580300000000001</c:v>
                </c:pt>
                <c:pt idx="432">
                  <c:v>20.595199999999998</c:v>
                </c:pt>
                <c:pt idx="433">
                  <c:v>21.271699999999999</c:v>
                </c:pt>
                <c:pt idx="434">
                  <c:v>20.220500000000001</c:v>
                </c:pt>
                <c:pt idx="435">
                  <c:v>20.403099999999998</c:v>
                </c:pt>
                <c:pt idx="436">
                  <c:v>22.341100000000001</c:v>
                </c:pt>
                <c:pt idx="437">
                  <c:v>22.491599999999998</c:v>
                </c:pt>
                <c:pt idx="438">
                  <c:v>21.488800000000001</c:v>
                </c:pt>
                <c:pt idx="439">
                  <c:v>22.0976</c:v>
                </c:pt>
                <c:pt idx="440">
                  <c:v>20.1904</c:v>
                </c:pt>
                <c:pt idx="441">
                  <c:v>17.9465</c:v>
                </c:pt>
                <c:pt idx="442">
                  <c:v>19.026399999999999</c:v>
                </c:pt>
                <c:pt idx="443">
                  <c:v>21.266100000000002</c:v>
                </c:pt>
                <c:pt idx="444">
                  <c:v>21.9206</c:v>
                </c:pt>
                <c:pt idx="445">
                  <c:v>20.154499999999999</c:v>
                </c:pt>
                <c:pt idx="446">
                  <c:v>20.727399999999999</c:v>
                </c:pt>
                <c:pt idx="447">
                  <c:v>20.874700000000001</c:v>
                </c:pt>
                <c:pt idx="448">
                  <c:v>21.706800000000001</c:v>
                </c:pt>
                <c:pt idx="449">
                  <c:v>22.120699999999999</c:v>
                </c:pt>
                <c:pt idx="450">
                  <c:v>22.854399999999998</c:v>
                </c:pt>
                <c:pt idx="451">
                  <c:v>22.657900000000001</c:v>
                </c:pt>
                <c:pt idx="452">
                  <c:v>20.9603</c:v>
                </c:pt>
                <c:pt idx="453">
                  <c:v>21.228899999999999</c:v>
                </c:pt>
                <c:pt idx="454">
                  <c:v>20.0334</c:v>
                </c:pt>
                <c:pt idx="455">
                  <c:v>18.197299999999998</c:v>
                </c:pt>
                <c:pt idx="456">
                  <c:v>15.6378</c:v>
                </c:pt>
                <c:pt idx="457">
                  <c:v>11.292</c:v>
                </c:pt>
                <c:pt idx="458">
                  <c:v>13.295400000000001</c:v>
                </c:pt>
                <c:pt idx="459">
                  <c:v>19.5199</c:v>
                </c:pt>
                <c:pt idx="460">
                  <c:v>20.189599999999999</c:v>
                </c:pt>
                <c:pt idx="461">
                  <c:v>18.793800000000001</c:v>
                </c:pt>
                <c:pt idx="462">
                  <c:v>19.030200000000001</c:v>
                </c:pt>
                <c:pt idx="463">
                  <c:v>20.3888</c:v>
                </c:pt>
                <c:pt idx="464">
                  <c:v>18.8003</c:v>
                </c:pt>
                <c:pt idx="465">
                  <c:v>21.3795</c:v>
                </c:pt>
                <c:pt idx="466">
                  <c:v>12.644299999999999</c:v>
                </c:pt>
                <c:pt idx="467">
                  <c:v>9.6909200000000002</c:v>
                </c:pt>
                <c:pt idx="468">
                  <c:v>11.432600000000001</c:v>
                </c:pt>
                <c:pt idx="469">
                  <c:v>18.159800000000001</c:v>
                </c:pt>
                <c:pt idx="470">
                  <c:v>23.267499999999998</c:v>
                </c:pt>
                <c:pt idx="471">
                  <c:v>24.287500000000001</c:v>
                </c:pt>
                <c:pt idx="472">
                  <c:v>23.372</c:v>
                </c:pt>
                <c:pt idx="473">
                  <c:v>20.1036</c:v>
                </c:pt>
                <c:pt idx="474">
                  <c:v>19.229199999999999</c:v>
                </c:pt>
                <c:pt idx="475">
                  <c:v>19.273700000000002</c:v>
                </c:pt>
                <c:pt idx="476">
                  <c:v>14.7569</c:v>
                </c:pt>
                <c:pt idx="477">
                  <c:v>15.2204</c:v>
                </c:pt>
                <c:pt idx="478">
                  <c:v>17.425999999999998</c:v>
                </c:pt>
                <c:pt idx="479">
                  <c:v>21.4041</c:v>
                </c:pt>
                <c:pt idx="480">
                  <c:v>22.466200000000001</c:v>
                </c:pt>
                <c:pt idx="481">
                  <c:v>24.209900000000001</c:v>
                </c:pt>
                <c:pt idx="482">
                  <c:v>23.563099999999999</c:v>
                </c:pt>
                <c:pt idx="483">
                  <c:v>23.0535</c:v>
                </c:pt>
                <c:pt idx="484">
                  <c:v>24.132999999999999</c:v>
                </c:pt>
                <c:pt idx="485">
                  <c:v>24.332000000000001</c:v>
                </c:pt>
                <c:pt idx="486">
                  <c:v>23.780799999999999</c:v>
                </c:pt>
                <c:pt idx="487">
                  <c:v>24.5063</c:v>
                </c:pt>
                <c:pt idx="488">
                  <c:v>24.329599999999999</c:v>
                </c:pt>
                <c:pt idx="489">
                  <c:v>23.6614</c:v>
                </c:pt>
                <c:pt idx="490">
                  <c:v>24.004799999999999</c:v>
                </c:pt>
                <c:pt idx="491">
                  <c:v>24.906400000000001</c:v>
                </c:pt>
                <c:pt idx="492">
                  <c:v>25.0715</c:v>
                </c:pt>
                <c:pt idx="493">
                  <c:v>24.574400000000001</c:v>
                </c:pt>
                <c:pt idx="494">
                  <c:v>26.1447</c:v>
                </c:pt>
                <c:pt idx="495">
                  <c:v>24.473199999999999</c:v>
                </c:pt>
                <c:pt idx="496">
                  <c:v>21.4131</c:v>
                </c:pt>
                <c:pt idx="497">
                  <c:v>22.928999999999998</c:v>
                </c:pt>
                <c:pt idx="498">
                  <c:v>24.291699999999999</c:v>
                </c:pt>
                <c:pt idx="499">
                  <c:v>26.0779</c:v>
                </c:pt>
                <c:pt idx="500">
                  <c:v>26.9481</c:v>
                </c:pt>
                <c:pt idx="501">
                  <c:v>27.907800000000002</c:v>
                </c:pt>
                <c:pt idx="502">
                  <c:v>28.203099999999999</c:v>
                </c:pt>
                <c:pt idx="503">
                  <c:v>27.658999999999999</c:v>
                </c:pt>
                <c:pt idx="504">
                  <c:v>27.59</c:v>
                </c:pt>
                <c:pt idx="505">
                  <c:v>27.150600000000001</c:v>
                </c:pt>
                <c:pt idx="506">
                  <c:v>26.621099999999998</c:v>
                </c:pt>
                <c:pt idx="507">
                  <c:v>27.6938</c:v>
                </c:pt>
                <c:pt idx="508">
                  <c:v>27.275099999999998</c:v>
                </c:pt>
                <c:pt idx="509">
                  <c:v>27.4954</c:v>
                </c:pt>
                <c:pt idx="510">
                  <c:v>28.459199999999999</c:v>
                </c:pt>
                <c:pt idx="511">
                  <c:v>28.709800000000001</c:v>
                </c:pt>
                <c:pt idx="512">
                  <c:v>28.3445</c:v>
                </c:pt>
                <c:pt idx="513">
                  <c:v>27.4636</c:v>
                </c:pt>
                <c:pt idx="514">
                  <c:v>27.6755</c:v>
                </c:pt>
                <c:pt idx="515">
                  <c:v>28.9055</c:v>
                </c:pt>
                <c:pt idx="516">
                  <c:v>27.562100000000001</c:v>
                </c:pt>
                <c:pt idx="517">
                  <c:v>26.998999999999999</c:v>
                </c:pt>
                <c:pt idx="518">
                  <c:v>24.0533</c:v>
                </c:pt>
                <c:pt idx="519">
                  <c:v>21.320399999999999</c:v>
                </c:pt>
                <c:pt idx="520">
                  <c:v>18.606999999999999</c:v>
                </c:pt>
                <c:pt idx="521">
                  <c:v>18.945599999999999</c:v>
                </c:pt>
                <c:pt idx="522">
                  <c:v>23.559100000000001</c:v>
                </c:pt>
                <c:pt idx="523">
                  <c:v>26.031700000000001</c:v>
                </c:pt>
                <c:pt idx="524">
                  <c:v>26.1142</c:v>
                </c:pt>
                <c:pt idx="525">
                  <c:v>26.881</c:v>
                </c:pt>
                <c:pt idx="526">
                  <c:v>28.384</c:v>
                </c:pt>
                <c:pt idx="527">
                  <c:v>28.129300000000001</c:v>
                </c:pt>
                <c:pt idx="528">
                  <c:v>26.384499999999999</c:v>
                </c:pt>
                <c:pt idx="529">
                  <c:v>25.965599999999998</c:v>
                </c:pt>
                <c:pt idx="530">
                  <c:v>26.640499999999999</c:v>
                </c:pt>
                <c:pt idx="531">
                  <c:v>26.441700000000001</c:v>
                </c:pt>
                <c:pt idx="532">
                  <c:v>24.697900000000001</c:v>
                </c:pt>
                <c:pt idx="533">
                  <c:v>26.410799999999998</c:v>
                </c:pt>
                <c:pt idx="534">
                  <c:v>27.9833</c:v>
                </c:pt>
                <c:pt idx="535">
                  <c:v>27.506900000000002</c:v>
                </c:pt>
                <c:pt idx="536">
                  <c:v>25.419899999999998</c:v>
                </c:pt>
                <c:pt idx="537">
                  <c:v>25.978899999999999</c:v>
                </c:pt>
                <c:pt idx="538">
                  <c:v>28.4298</c:v>
                </c:pt>
                <c:pt idx="539">
                  <c:v>27.289400000000001</c:v>
                </c:pt>
                <c:pt idx="540">
                  <c:v>27.1267</c:v>
                </c:pt>
                <c:pt idx="541">
                  <c:v>27.570599999999999</c:v>
                </c:pt>
                <c:pt idx="542">
                  <c:v>29.147400000000001</c:v>
                </c:pt>
                <c:pt idx="543">
                  <c:v>28.804200000000002</c:v>
                </c:pt>
                <c:pt idx="544">
                  <c:v>29.0807</c:v>
                </c:pt>
                <c:pt idx="545">
                  <c:v>29.002199999999998</c:v>
                </c:pt>
                <c:pt idx="546">
                  <c:v>27.650500000000001</c:v>
                </c:pt>
                <c:pt idx="547">
                  <c:v>26.950800000000001</c:v>
                </c:pt>
                <c:pt idx="548">
                  <c:v>27.7943</c:v>
                </c:pt>
                <c:pt idx="549">
                  <c:v>25.797999999999998</c:v>
                </c:pt>
                <c:pt idx="550">
                  <c:v>25.5947</c:v>
                </c:pt>
                <c:pt idx="551">
                  <c:v>27.6721</c:v>
                </c:pt>
                <c:pt idx="552">
                  <c:v>27.9084</c:v>
                </c:pt>
                <c:pt idx="553">
                  <c:v>28.6907</c:v>
                </c:pt>
                <c:pt idx="554">
                  <c:v>30.497599999999998</c:v>
                </c:pt>
                <c:pt idx="555">
                  <c:v>29.146100000000001</c:v>
                </c:pt>
                <c:pt idx="556">
                  <c:v>25.415299999999998</c:v>
                </c:pt>
                <c:pt idx="557">
                  <c:v>23.956399999999999</c:v>
                </c:pt>
                <c:pt idx="558">
                  <c:v>25.8489</c:v>
                </c:pt>
                <c:pt idx="559">
                  <c:v>27.559000000000001</c:v>
                </c:pt>
                <c:pt idx="560">
                  <c:v>28.805399999999999</c:v>
                </c:pt>
                <c:pt idx="561">
                  <c:v>28.103300000000001</c:v>
                </c:pt>
                <c:pt idx="562">
                  <c:v>29.9148</c:v>
                </c:pt>
                <c:pt idx="563">
                  <c:v>29.642499999999998</c:v>
                </c:pt>
                <c:pt idx="564">
                  <c:v>29.5229</c:v>
                </c:pt>
                <c:pt idx="565">
                  <c:v>29.404199999999999</c:v>
                </c:pt>
                <c:pt idx="566">
                  <c:v>25.598400000000002</c:v>
                </c:pt>
                <c:pt idx="567">
                  <c:v>24.275500000000001</c:v>
                </c:pt>
                <c:pt idx="568">
                  <c:v>23.812100000000001</c:v>
                </c:pt>
                <c:pt idx="569">
                  <c:v>24.0029</c:v>
                </c:pt>
                <c:pt idx="570">
                  <c:v>24.858000000000001</c:v>
                </c:pt>
                <c:pt idx="571">
                  <c:v>26.110900000000001</c:v>
                </c:pt>
                <c:pt idx="572">
                  <c:v>27.263100000000001</c:v>
                </c:pt>
                <c:pt idx="573">
                  <c:v>24.1434</c:v>
                </c:pt>
                <c:pt idx="574">
                  <c:v>22.722300000000001</c:v>
                </c:pt>
                <c:pt idx="575">
                  <c:v>23.644500000000001</c:v>
                </c:pt>
                <c:pt idx="576">
                  <c:v>20.694500000000001</c:v>
                </c:pt>
                <c:pt idx="577">
                  <c:v>20.4163</c:v>
                </c:pt>
                <c:pt idx="578">
                  <c:v>23.746300000000002</c:v>
                </c:pt>
                <c:pt idx="579">
                  <c:v>25.828499999999998</c:v>
                </c:pt>
                <c:pt idx="580">
                  <c:v>26.911799999999999</c:v>
                </c:pt>
                <c:pt idx="581">
                  <c:v>25.752800000000001</c:v>
                </c:pt>
                <c:pt idx="582">
                  <c:v>24.927</c:v>
                </c:pt>
                <c:pt idx="583">
                  <c:v>24.905200000000001</c:v>
                </c:pt>
                <c:pt idx="584">
                  <c:v>22.607800000000001</c:v>
                </c:pt>
                <c:pt idx="585">
                  <c:v>16.163699999999999</c:v>
                </c:pt>
                <c:pt idx="586">
                  <c:v>17.218699999999998</c:v>
                </c:pt>
                <c:pt idx="587">
                  <c:v>19.292400000000001</c:v>
                </c:pt>
                <c:pt idx="588">
                  <c:v>23.488399999999999</c:v>
                </c:pt>
                <c:pt idx="589">
                  <c:v>22.240100000000002</c:v>
                </c:pt>
                <c:pt idx="590">
                  <c:v>20.0245</c:v>
                </c:pt>
                <c:pt idx="591">
                  <c:v>17.7882</c:v>
                </c:pt>
                <c:pt idx="592">
                  <c:v>22.675699999999999</c:v>
                </c:pt>
                <c:pt idx="593">
                  <c:v>20.3291</c:v>
                </c:pt>
                <c:pt idx="594">
                  <c:v>21.1296</c:v>
                </c:pt>
                <c:pt idx="595">
                  <c:v>21.7591</c:v>
                </c:pt>
                <c:pt idx="596">
                  <c:v>23.789100000000001</c:v>
                </c:pt>
                <c:pt idx="597">
                  <c:v>24.338699999999999</c:v>
                </c:pt>
                <c:pt idx="598">
                  <c:v>20.313199999999998</c:v>
                </c:pt>
                <c:pt idx="599">
                  <c:v>20.8856</c:v>
                </c:pt>
                <c:pt idx="600">
                  <c:v>24.020800000000001</c:v>
                </c:pt>
                <c:pt idx="601">
                  <c:v>24.957599999999999</c:v>
                </c:pt>
                <c:pt idx="602">
                  <c:v>25.267900000000001</c:v>
                </c:pt>
                <c:pt idx="603">
                  <c:v>26.803599999999999</c:v>
                </c:pt>
                <c:pt idx="604">
                  <c:v>25.851299999999998</c:v>
                </c:pt>
                <c:pt idx="605">
                  <c:v>25.193000000000001</c:v>
                </c:pt>
                <c:pt idx="606">
                  <c:v>18.526199999999999</c:v>
                </c:pt>
                <c:pt idx="607">
                  <c:v>15.636100000000001</c:v>
                </c:pt>
                <c:pt idx="608">
                  <c:v>14.1823</c:v>
                </c:pt>
                <c:pt idx="609">
                  <c:v>15.6526</c:v>
                </c:pt>
                <c:pt idx="610">
                  <c:v>16.4011</c:v>
                </c:pt>
                <c:pt idx="611">
                  <c:v>18.590399999999999</c:v>
                </c:pt>
                <c:pt idx="612">
                  <c:v>18.3142</c:v>
                </c:pt>
                <c:pt idx="613">
                  <c:v>17.129300000000001</c:v>
                </c:pt>
                <c:pt idx="614">
                  <c:v>9.5090599999999998</c:v>
                </c:pt>
                <c:pt idx="615">
                  <c:v>8.8077299999999994</c:v>
                </c:pt>
                <c:pt idx="616">
                  <c:v>10.95</c:v>
                </c:pt>
                <c:pt idx="617">
                  <c:v>13.089700000000001</c:v>
                </c:pt>
                <c:pt idx="618">
                  <c:v>15.354900000000001</c:v>
                </c:pt>
                <c:pt idx="619">
                  <c:v>19.174499999999998</c:v>
                </c:pt>
                <c:pt idx="620">
                  <c:v>18.878</c:v>
                </c:pt>
                <c:pt idx="621">
                  <c:v>23.393999999999998</c:v>
                </c:pt>
                <c:pt idx="622">
                  <c:v>24.9817</c:v>
                </c:pt>
                <c:pt idx="623">
                  <c:v>24.019300000000001</c:v>
                </c:pt>
                <c:pt idx="624">
                  <c:v>21.682200000000002</c:v>
                </c:pt>
                <c:pt idx="625">
                  <c:v>16.666399999999999</c:v>
                </c:pt>
                <c:pt idx="626">
                  <c:v>12.050700000000001</c:v>
                </c:pt>
                <c:pt idx="627">
                  <c:v>11.171200000000001</c:v>
                </c:pt>
                <c:pt idx="628">
                  <c:v>10.224</c:v>
                </c:pt>
                <c:pt idx="629">
                  <c:v>11.512700000000001</c:v>
                </c:pt>
                <c:pt idx="630">
                  <c:v>15.5291</c:v>
                </c:pt>
                <c:pt idx="631">
                  <c:v>18.3293</c:v>
                </c:pt>
                <c:pt idx="632">
                  <c:v>21.769300000000001</c:v>
                </c:pt>
                <c:pt idx="633">
                  <c:v>23.252199999999998</c:v>
                </c:pt>
                <c:pt idx="634">
                  <c:v>23.369199999999999</c:v>
                </c:pt>
                <c:pt idx="635">
                  <c:v>22.417300000000001</c:v>
                </c:pt>
                <c:pt idx="636">
                  <c:v>23.671800000000001</c:v>
                </c:pt>
                <c:pt idx="637">
                  <c:v>20.637599999999999</c:v>
                </c:pt>
                <c:pt idx="638">
                  <c:v>17.1294</c:v>
                </c:pt>
                <c:pt idx="639">
                  <c:v>20.338000000000001</c:v>
                </c:pt>
                <c:pt idx="640">
                  <c:v>24.808700000000002</c:v>
                </c:pt>
                <c:pt idx="641">
                  <c:v>26.251200000000001</c:v>
                </c:pt>
                <c:pt idx="642">
                  <c:v>27.055</c:v>
                </c:pt>
                <c:pt idx="643">
                  <c:v>26.113</c:v>
                </c:pt>
                <c:pt idx="644">
                  <c:v>22.758400000000002</c:v>
                </c:pt>
                <c:pt idx="645">
                  <c:v>22.35</c:v>
                </c:pt>
                <c:pt idx="646">
                  <c:v>25.278300000000002</c:v>
                </c:pt>
                <c:pt idx="647">
                  <c:v>26.939</c:v>
                </c:pt>
                <c:pt idx="648">
                  <c:v>25.978300000000001</c:v>
                </c:pt>
                <c:pt idx="649">
                  <c:v>26.674800000000001</c:v>
                </c:pt>
                <c:pt idx="650">
                  <c:v>27.2151</c:v>
                </c:pt>
                <c:pt idx="651">
                  <c:v>24.747499999999999</c:v>
                </c:pt>
                <c:pt idx="652">
                  <c:v>24.827300000000001</c:v>
                </c:pt>
                <c:pt idx="653">
                  <c:v>25.508099999999999</c:v>
                </c:pt>
                <c:pt idx="654">
                  <c:v>24.783899999999999</c:v>
                </c:pt>
                <c:pt idx="655">
                  <c:v>19.480599999999999</c:v>
                </c:pt>
                <c:pt idx="656">
                  <c:v>19.191800000000001</c:v>
                </c:pt>
                <c:pt idx="657">
                  <c:v>21.496200000000002</c:v>
                </c:pt>
                <c:pt idx="658">
                  <c:v>23.374400000000001</c:v>
                </c:pt>
                <c:pt idx="659">
                  <c:v>24.458100000000002</c:v>
                </c:pt>
                <c:pt idx="660">
                  <c:v>23.679400000000001</c:v>
                </c:pt>
                <c:pt idx="661">
                  <c:v>24.480699999999999</c:v>
                </c:pt>
                <c:pt idx="662">
                  <c:v>25.465299999999999</c:v>
                </c:pt>
                <c:pt idx="663">
                  <c:v>25.215499999999999</c:v>
                </c:pt>
                <c:pt idx="664">
                  <c:v>23.667999999999999</c:v>
                </c:pt>
                <c:pt idx="665">
                  <c:v>24.307099999999998</c:v>
                </c:pt>
                <c:pt idx="666">
                  <c:v>21.386500000000002</c:v>
                </c:pt>
                <c:pt idx="667">
                  <c:v>21.110700000000001</c:v>
                </c:pt>
                <c:pt idx="668">
                  <c:v>24.258900000000001</c:v>
                </c:pt>
                <c:pt idx="669">
                  <c:v>25.7166</c:v>
                </c:pt>
                <c:pt idx="670">
                  <c:v>25.807200000000002</c:v>
                </c:pt>
                <c:pt idx="671">
                  <c:v>21.5838</c:v>
                </c:pt>
                <c:pt idx="672">
                  <c:v>22.8093</c:v>
                </c:pt>
                <c:pt idx="673">
                  <c:v>24.9726</c:v>
                </c:pt>
                <c:pt idx="674">
                  <c:v>26.431899999999999</c:v>
                </c:pt>
                <c:pt idx="675">
                  <c:v>27.447099999999999</c:v>
                </c:pt>
                <c:pt idx="676">
                  <c:v>26.812899999999999</c:v>
                </c:pt>
                <c:pt idx="677">
                  <c:v>26.414200000000001</c:v>
                </c:pt>
                <c:pt idx="678">
                  <c:v>26.514900000000001</c:v>
                </c:pt>
                <c:pt idx="679">
                  <c:v>26.782</c:v>
                </c:pt>
                <c:pt idx="680">
                  <c:v>24.661999999999999</c:v>
                </c:pt>
                <c:pt idx="681">
                  <c:v>25.2224</c:v>
                </c:pt>
                <c:pt idx="682">
                  <c:v>26.348199999999999</c:v>
                </c:pt>
                <c:pt idx="683">
                  <c:v>28.5062</c:v>
                </c:pt>
                <c:pt idx="684">
                  <c:v>29.413</c:v>
                </c:pt>
                <c:pt idx="685">
                  <c:v>27.671099999999999</c:v>
                </c:pt>
                <c:pt idx="686">
                  <c:v>23.507899999999999</c:v>
                </c:pt>
                <c:pt idx="687">
                  <c:v>25.163699999999999</c:v>
                </c:pt>
                <c:pt idx="688">
                  <c:v>25.376999999999999</c:v>
                </c:pt>
                <c:pt idx="689">
                  <c:v>25.867999999999999</c:v>
                </c:pt>
                <c:pt idx="690">
                  <c:v>25.637</c:v>
                </c:pt>
                <c:pt idx="691">
                  <c:v>27.482700000000001</c:v>
                </c:pt>
                <c:pt idx="692">
                  <c:v>30.084900000000001</c:v>
                </c:pt>
                <c:pt idx="693">
                  <c:v>29.871099999999998</c:v>
                </c:pt>
                <c:pt idx="694">
                  <c:v>28.556799999999999</c:v>
                </c:pt>
                <c:pt idx="695">
                  <c:v>28.633400000000002</c:v>
                </c:pt>
                <c:pt idx="696">
                  <c:v>27.742000000000001</c:v>
                </c:pt>
                <c:pt idx="697">
                  <c:v>27.481200000000001</c:v>
                </c:pt>
                <c:pt idx="698">
                  <c:v>28.150500000000001</c:v>
                </c:pt>
                <c:pt idx="699">
                  <c:v>28.597100000000001</c:v>
                </c:pt>
                <c:pt idx="700">
                  <c:v>28.651700000000002</c:v>
                </c:pt>
                <c:pt idx="701">
                  <c:v>27.017700000000001</c:v>
                </c:pt>
                <c:pt idx="702">
                  <c:v>27.3553</c:v>
                </c:pt>
                <c:pt idx="703">
                  <c:v>27.702200000000001</c:v>
                </c:pt>
                <c:pt idx="704">
                  <c:v>27.348199999999999</c:v>
                </c:pt>
                <c:pt idx="705">
                  <c:v>26.468499999999999</c:v>
                </c:pt>
                <c:pt idx="706">
                  <c:v>28.6721</c:v>
                </c:pt>
                <c:pt idx="707">
                  <c:v>29.2319</c:v>
                </c:pt>
                <c:pt idx="708">
                  <c:v>27.5425</c:v>
                </c:pt>
                <c:pt idx="709">
                  <c:v>27.5367</c:v>
                </c:pt>
                <c:pt idx="710">
                  <c:v>28.435500000000001</c:v>
                </c:pt>
                <c:pt idx="711">
                  <c:v>27.957000000000001</c:v>
                </c:pt>
                <c:pt idx="712">
                  <c:v>26.096399999999999</c:v>
                </c:pt>
                <c:pt idx="713">
                  <c:v>24.241</c:v>
                </c:pt>
                <c:pt idx="714">
                  <c:v>22.5078</c:v>
                </c:pt>
                <c:pt idx="715">
                  <c:v>22.6905</c:v>
                </c:pt>
                <c:pt idx="716">
                  <c:v>24.8658</c:v>
                </c:pt>
                <c:pt idx="717">
                  <c:v>22.783899999999999</c:v>
                </c:pt>
                <c:pt idx="718">
                  <c:v>21.488399999999999</c:v>
                </c:pt>
                <c:pt idx="719">
                  <c:v>22.070900000000002</c:v>
                </c:pt>
                <c:pt idx="720">
                  <c:v>23.392900000000001</c:v>
                </c:pt>
                <c:pt idx="721">
                  <c:v>24.382400000000001</c:v>
                </c:pt>
                <c:pt idx="722">
                  <c:v>24.910399999999999</c:v>
                </c:pt>
                <c:pt idx="723">
                  <c:v>25.7438</c:v>
                </c:pt>
                <c:pt idx="724">
                  <c:v>25.564599999999999</c:v>
                </c:pt>
                <c:pt idx="725">
                  <c:v>24.337499999999999</c:v>
                </c:pt>
                <c:pt idx="726">
                  <c:v>22.1601</c:v>
                </c:pt>
                <c:pt idx="727">
                  <c:v>25.230599999999999</c:v>
                </c:pt>
                <c:pt idx="728">
                  <c:v>25.626000000000001</c:v>
                </c:pt>
                <c:pt idx="729">
                  <c:v>23.496700000000001</c:v>
                </c:pt>
                <c:pt idx="730">
                  <c:v>22.4071</c:v>
                </c:pt>
                <c:pt idx="731">
                  <c:v>21.683</c:v>
                </c:pt>
                <c:pt idx="732">
                  <c:v>21.197099999999999</c:v>
                </c:pt>
                <c:pt idx="733">
                  <c:v>20.319199999999999</c:v>
                </c:pt>
                <c:pt idx="734">
                  <c:v>23.786200000000001</c:v>
                </c:pt>
                <c:pt idx="735">
                  <c:v>26.895199999999999</c:v>
                </c:pt>
                <c:pt idx="736">
                  <c:v>27.991900000000001</c:v>
                </c:pt>
                <c:pt idx="737">
                  <c:v>27.8643</c:v>
                </c:pt>
                <c:pt idx="738">
                  <c:v>25.502099999999999</c:v>
                </c:pt>
                <c:pt idx="739">
                  <c:v>17.390999999999998</c:v>
                </c:pt>
                <c:pt idx="740">
                  <c:v>13.6997</c:v>
                </c:pt>
                <c:pt idx="741">
                  <c:v>15.5931</c:v>
                </c:pt>
                <c:pt idx="742">
                  <c:v>15.8521</c:v>
                </c:pt>
                <c:pt idx="743">
                  <c:v>17.438800000000001</c:v>
                </c:pt>
                <c:pt idx="744">
                  <c:v>19.921900000000001</c:v>
                </c:pt>
                <c:pt idx="745">
                  <c:v>20.8748</c:v>
                </c:pt>
                <c:pt idx="746">
                  <c:v>21.1585</c:v>
                </c:pt>
                <c:pt idx="747">
                  <c:v>22.180299999999999</c:v>
                </c:pt>
                <c:pt idx="748">
                  <c:v>22.610600000000002</c:v>
                </c:pt>
                <c:pt idx="749">
                  <c:v>13.2234</c:v>
                </c:pt>
                <c:pt idx="750">
                  <c:v>10.619899999999999</c:v>
                </c:pt>
                <c:pt idx="751">
                  <c:v>15.8225</c:v>
                </c:pt>
                <c:pt idx="752">
                  <c:v>18.632100000000001</c:v>
                </c:pt>
                <c:pt idx="753">
                  <c:v>18.883800000000001</c:v>
                </c:pt>
                <c:pt idx="754">
                  <c:v>18.764199999999999</c:v>
                </c:pt>
                <c:pt idx="755">
                  <c:v>21.513999999999999</c:v>
                </c:pt>
                <c:pt idx="756">
                  <c:v>19.9511</c:v>
                </c:pt>
                <c:pt idx="757">
                  <c:v>14.114699999999999</c:v>
                </c:pt>
                <c:pt idx="758">
                  <c:v>14.696</c:v>
                </c:pt>
                <c:pt idx="759">
                  <c:v>18.3874</c:v>
                </c:pt>
                <c:pt idx="760">
                  <c:v>18.038900000000002</c:v>
                </c:pt>
                <c:pt idx="761">
                  <c:v>15.722300000000001</c:v>
                </c:pt>
                <c:pt idx="762">
                  <c:v>17.681899999999999</c:v>
                </c:pt>
                <c:pt idx="763">
                  <c:v>18.302700000000002</c:v>
                </c:pt>
                <c:pt idx="764">
                  <c:v>13.2906</c:v>
                </c:pt>
                <c:pt idx="765">
                  <c:v>22.981000000000002</c:v>
                </c:pt>
                <c:pt idx="766">
                  <c:v>24.191700000000001</c:v>
                </c:pt>
                <c:pt idx="767">
                  <c:v>23.767600000000002</c:v>
                </c:pt>
                <c:pt idx="768">
                  <c:v>22.891200000000001</c:v>
                </c:pt>
                <c:pt idx="769">
                  <c:v>23.973199999999999</c:v>
                </c:pt>
                <c:pt idx="770">
                  <c:v>23.054200000000002</c:v>
                </c:pt>
                <c:pt idx="771">
                  <c:v>23.093</c:v>
                </c:pt>
                <c:pt idx="772">
                  <c:v>21.142600000000002</c:v>
                </c:pt>
                <c:pt idx="773">
                  <c:v>16.698699999999999</c:v>
                </c:pt>
                <c:pt idx="774">
                  <c:v>14.1166</c:v>
                </c:pt>
                <c:pt idx="775">
                  <c:v>15.1379</c:v>
                </c:pt>
                <c:pt idx="776">
                  <c:v>16.499500000000001</c:v>
                </c:pt>
                <c:pt idx="777">
                  <c:v>16.709599999999998</c:v>
                </c:pt>
                <c:pt idx="778">
                  <c:v>17.847100000000001</c:v>
                </c:pt>
                <c:pt idx="779">
                  <c:v>20.492899999999999</c:v>
                </c:pt>
                <c:pt idx="780">
                  <c:v>19.829999999999998</c:v>
                </c:pt>
                <c:pt idx="781">
                  <c:v>18.906300000000002</c:v>
                </c:pt>
                <c:pt idx="782">
                  <c:v>20.192599999999999</c:v>
                </c:pt>
                <c:pt idx="783">
                  <c:v>23.352499999999999</c:v>
                </c:pt>
                <c:pt idx="784">
                  <c:v>23.110399999999998</c:v>
                </c:pt>
                <c:pt idx="785">
                  <c:v>21.618400000000001</c:v>
                </c:pt>
                <c:pt idx="786">
                  <c:v>19.212299999999999</c:v>
                </c:pt>
                <c:pt idx="787">
                  <c:v>19.564399999999999</c:v>
                </c:pt>
                <c:pt idx="788">
                  <c:v>20.819800000000001</c:v>
                </c:pt>
                <c:pt idx="789">
                  <c:v>24.298200000000001</c:v>
                </c:pt>
                <c:pt idx="790">
                  <c:v>25.8081</c:v>
                </c:pt>
                <c:pt idx="791">
                  <c:v>27.226700000000001</c:v>
                </c:pt>
                <c:pt idx="792">
                  <c:v>26.4405</c:v>
                </c:pt>
                <c:pt idx="793">
                  <c:v>24.175799999999999</c:v>
                </c:pt>
                <c:pt idx="794">
                  <c:v>21.633900000000001</c:v>
                </c:pt>
                <c:pt idx="795">
                  <c:v>21.703299999999999</c:v>
                </c:pt>
                <c:pt idx="796">
                  <c:v>16.8294</c:v>
                </c:pt>
                <c:pt idx="797">
                  <c:v>15.6113</c:v>
                </c:pt>
                <c:pt idx="798">
                  <c:v>19.899899999999999</c:v>
                </c:pt>
                <c:pt idx="799">
                  <c:v>21.239899999999999</c:v>
                </c:pt>
                <c:pt idx="800">
                  <c:v>18.590699999999998</c:v>
                </c:pt>
                <c:pt idx="801">
                  <c:v>17.946000000000002</c:v>
                </c:pt>
                <c:pt idx="802">
                  <c:v>18.646999999999998</c:v>
                </c:pt>
                <c:pt idx="803">
                  <c:v>21.0457</c:v>
                </c:pt>
                <c:pt idx="804">
                  <c:v>22.6693</c:v>
                </c:pt>
                <c:pt idx="805">
                  <c:v>21.955100000000002</c:v>
                </c:pt>
                <c:pt idx="806">
                  <c:v>22.377199999999998</c:v>
                </c:pt>
                <c:pt idx="807">
                  <c:v>23.799700000000001</c:v>
                </c:pt>
                <c:pt idx="808">
                  <c:v>18.793600000000001</c:v>
                </c:pt>
                <c:pt idx="809">
                  <c:v>19.6357</c:v>
                </c:pt>
                <c:pt idx="810">
                  <c:v>23.2882</c:v>
                </c:pt>
                <c:pt idx="811">
                  <c:v>24.175799999999999</c:v>
                </c:pt>
                <c:pt idx="812">
                  <c:v>23.643699999999999</c:v>
                </c:pt>
                <c:pt idx="813">
                  <c:v>24.6463</c:v>
                </c:pt>
                <c:pt idx="814">
                  <c:v>24.889399999999998</c:v>
                </c:pt>
                <c:pt idx="815">
                  <c:v>25.160799999999998</c:v>
                </c:pt>
                <c:pt idx="816">
                  <c:v>25.645800000000001</c:v>
                </c:pt>
                <c:pt idx="817">
                  <c:v>25.406700000000001</c:v>
                </c:pt>
                <c:pt idx="818">
                  <c:v>24.012699999999999</c:v>
                </c:pt>
                <c:pt idx="819">
                  <c:v>25.085899999999999</c:v>
                </c:pt>
                <c:pt idx="820">
                  <c:v>24.2149</c:v>
                </c:pt>
                <c:pt idx="821">
                  <c:v>18.228100000000001</c:v>
                </c:pt>
                <c:pt idx="822">
                  <c:v>21.115100000000002</c:v>
                </c:pt>
                <c:pt idx="823">
                  <c:v>25.618400000000001</c:v>
                </c:pt>
                <c:pt idx="824">
                  <c:v>29.154800000000002</c:v>
                </c:pt>
                <c:pt idx="825">
                  <c:v>29.661999999999999</c:v>
                </c:pt>
                <c:pt idx="826">
                  <c:v>30.022400000000001</c:v>
                </c:pt>
                <c:pt idx="827">
                  <c:v>28.9328</c:v>
                </c:pt>
                <c:pt idx="828">
                  <c:v>28.000900000000001</c:v>
                </c:pt>
                <c:pt idx="829">
                  <c:v>28.654399999999999</c:v>
                </c:pt>
                <c:pt idx="830">
                  <c:v>30.2392</c:v>
                </c:pt>
                <c:pt idx="831">
                  <c:v>29.861999999999998</c:v>
                </c:pt>
                <c:pt idx="832">
                  <c:v>29.832999999999998</c:v>
                </c:pt>
                <c:pt idx="833">
                  <c:v>29.629000000000001</c:v>
                </c:pt>
                <c:pt idx="834">
                  <c:v>27.368099999999998</c:v>
                </c:pt>
                <c:pt idx="835">
                  <c:v>25.194600000000001</c:v>
                </c:pt>
                <c:pt idx="836">
                  <c:v>25.063400000000001</c:v>
                </c:pt>
                <c:pt idx="837">
                  <c:v>23.729600000000001</c:v>
                </c:pt>
                <c:pt idx="838">
                  <c:v>20.808900000000001</c:v>
                </c:pt>
                <c:pt idx="839">
                  <c:v>25.0562</c:v>
                </c:pt>
                <c:pt idx="840">
                  <c:v>26.194500000000001</c:v>
                </c:pt>
                <c:pt idx="841">
                  <c:v>27.648700000000002</c:v>
                </c:pt>
                <c:pt idx="842">
                  <c:v>28.3767</c:v>
                </c:pt>
                <c:pt idx="843">
                  <c:v>29.176600000000001</c:v>
                </c:pt>
                <c:pt idx="844">
                  <c:v>29.015499999999999</c:v>
                </c:pt>
                <c:pt idx="845">
                  <c:v>27.498200000000001</c:v>
                </c:pt>
                <c:pt idx="846">
                  <c:v>25.345600000000001</c:v>
                </c:pt>
                <c:pt idx="847">
                  <c:v>27.0991</c:v>
                </c:pt>
                <c:pt idx="848">
                  <c:v>27.756799999999998</c:v>
                </c:pt>
                <c:pt idx="849">
                  <c:v>29.496200000000002</c:v>
                </c:pt>
                <c:pt idx="850">
                  <c:v>29.539000000000001</c:v>
                </c:pt>
                <c:pt idx="851">
                  <c:v>29.283100000000001</c:v>
                </c:pt>
                <c:pt idx="852">
                  <c:v>28.414400000000001</c:v>
                </c:pt>
                <c:pt idx="853">
                  <c:v>25.8672</c:v>
                </c:pt>
                <c:pt idx="854">
                  <c:v>25.238199999999999</c:v>
                </c:pt>
                <c:pt idx="855">
                  <c:v>24.907900000000001</c:v>
                </c:pt>
                <c:pt idx="856">
                  <c:v>26.5349</c:v>
                </c:pt>
                <c:pt idx="857">
                  <c:v>27.965800000000002</c:v>
                </c:pt>
                <c:pt idx="858">
                  <c:v>26.795100000000001</c:v>
                </c:pt>
                <c:pt idx="859">
                  <c:v>25.636299999999999</c:v>
                </c:pt>
                <c:pt idx="860">
                  <c:v>27.1831</c:v>
                </c:pt>
                <c:pt idx="861">
                  <c:v>27.162099999999999</c:v>
                </c:pt>
                <c:pt idx="862">
                  <c:v>25.9041</c:v>
                </c:pt>
                <c:pt idx="863">
                  <c:v>26.541</c:v>
                </c:pt>
                <c:pt idx="864">
                  <c:v>27.1553</c:v>
                </c:pt>
                <c:pt idx="865">
                  <c:v>25.644400000000001</c:v>
                </c:pt>
                <c:pt idx="866">
                  <c:v>23.421399999999998</c:v>
                </c:pt>
                <c:pt idx="867">
                  <c:v>19.8216</c:v>
                </c:pt>
                <c:pt idx="868">
                  <c:v>20.976400000000002</c:v>
                </c:pt>
                <c:pt idx="869">
                  <c:v>22.065200000000001</c:v>
                </c:pt>
                <c:pt idx="870">
                  <c:v>25.206099999999999</c:v>
                </c:pt>
                <c:pt idx="871">
                  <c:v>24.111999999999998</c:v>
                </c:pt>
                <c:pt idx="872">
                  <c:v>24.724299999999999</c:v>
                </c:pt>
                <c:pt idx="873">
                  <c:v>24.304300000000001</c:v>
                </c:pt>
                <c:pt idx="874">
                  <c:v>20.3337</c:v>
                </c:pt>
                <c:pt idx="875">
                  <c:v>19.753299999999999</c:v>
                </c:pt>
                <c:pt idx="876">
                  <c:v>19.951699999999999</c:v>
                </c:pt>
                <c:pt idx="877">
                  <c:v>21.0855</c:v>
                </c:pt>
                <c:pt idx="878">
                  <c:v>21.8551</c:v>
                </c:pt>
                <c:pt idx="879">
                  <c:v>23.284500000000001</c:v>
                </c:pt>
                <c:pt idx="880">
                  <c:v>24.172899999999998</c:v>
                </c:pt>
                <c:pt idx="881">
                  <c:v>24.588200000000001</c:v>
                </c:pt>
                <c:pt idx="882">
                  <c:v>25.5014</c:v>
                </c:pt>
                <c:pt idx="883">
                  <c:v>26.141300000000001</c:v>
                </c:pt>
                <c:pt idx="884">
                  <c:v>26.320699999999999</c:v>
                </c:pt>
                <c:pt idx="885">
                  <c:v>23.479600000000001</c:v>
                </c:pt>
                <c:pt idx="886">
                  <c:v>24.990200000000002</c:v>
                </c:pt>
                <c:pt idx="887">
                  <c:v>27.819400000000002</c:v>
                </c:pt>
                <c:pt idx="888">
                  <c:v>26.544799999999999</c:v>
                </c:pt>
                <c:pt idx="889">
                  <c:v>23.285499999999999</c:v>
                </c:pt>
                <c:pt idx="890">
                  <c:v>22.078199999999999</c:v>
                </c:pt>
                <c:pt idx="891">
                  <c:v>24.537400000000002</c:v>
                </c:pt>
                <c:pt idx="892">
                  <c:v>26.701499999999999</c:v>
                </c:pt>
                <c:pt idx="893">
                  <c:v>26.472200000000001</c:v>
                </c:pt>
                <c:pt idx="894">
                  <c:v>26.735900000000001</c:v>
                </c:pt>
                <c:pt idx="895">
                  <c:v>20.012899999999998</c:v>
                </c:pt>
                <c:pt idx="896">
                  <c:v>19.085799999999999</c:v>
                </c:pt>
                <c:pt idx="897">
                  <c:v>19.064900000000002</c:v>
                </c:pt>
                <c:pt idx="898">
                  <c:v>19.6831</c:v>
                </c:pt>
                <c:pt idx="899">
                  <c:v>21.858599999999999</c:v>
                </c:pt>
                <c:pt idx="900">
                  <c:v>21.161100000000001</c:v>
                </c:pt>
                <c:pt idx="901">
                  <c:v>19.988199999999999</c:v>
                </c:pt>
                <c:pt idx="902">
                  <c:v>18.286899999999999</c:v>
                </c:pt>
                <c:pt idx="903">
                  <c:v>18.954799999999999</c:v>
                </c:pt>
                <c:pt idx="904">
                  <c:v>20.683700000000002</c:v>
                </c:pt>
                <c:pt idx="905">
                  <c:v>18.788900000000002</c:v>
                </c:pt>
                <c:pt idx="906">
                  <c:v>13.521100000000001</c:v>
                </c:pt>
                <c:pt idx="907">
                  <c:v>16.214200000000002</c:v>
                </c:pt>
                <c:pt idx="908">
                  <c:v>18.615300000000001</c:v>
                </c:pt>
                <c:pt idx="909">
                  <c:v>17.418199999999999</c:v>
                </c:pt>
                <c:pt idx="910">
                  <c:v>11.2845</c:v>
                </c:pt>
                <c:pt idx="911">
                  <c:v>11.7264</c:v>
                </c:pt>
                <c:pt idx="912">
                  <c:v>17.3935</c:v>
                </c:pt>
                <c:pt idx="913">
                  <c:v>22.778500000000001</c:v>
                </c:pt>
                <c:pt idx="914">
                  <c:v>22.1494</c:v>
                </c:pt>
                <c:pt idx="915">
                  <c:v>20.6601</c:v>
                </c:pt>
                <c:pt idx="916">
                  <c:v>17.8657</c:v>
                </c:pt>
                <c:pt idx="917">
                  <c:v>16.985399999999998</c:v>
                </c:pt>
              </c:numCache>
            </c:numRef>
          </c:xVal>
          <c:yVal>
            <c:numRef>
              <c:f>Sheet1!$E$2:$E$919</c:f>
              <c:numCache>
                <c:formatCode>General</c:formatCode>
                <c:ptCount val="918"/>
                <c:pt idx="0">
                  <c:v>255.953</c:v>
                </c:pt>
                <c:pt idx="1">
                  <c:v>246.89400000000001</c:v>
                </c:pt>
                <c:pt idx="2">
                  <c:v>251.39599999999999</c:v>
                </c:pt>
                <c:pt idx="3">
                  <c:v>257.65300000000002</c:v>
                </c:pt>
                <c:pt idx="4">
                  <c:v>186.482</c:v>
                </c:pt>
                <c:pt idx="5">
                  <c:v>189.98400000000001</c:v>
                </c:pt>
                <c:pt idx="6">
                  <c:v>212.23099999999999</c:v>
                </c:pt>
                <c:pt idx="7">
                  <c:v>228.363</c:v>
                </c:pt>
                <c:pt idx="8">
                  <c:v>228.68899999999999</c:v>
                </c:pt>
                <c:pt idx="9">
                  <c:v>221.66900000000001</c:v>
                </c:pt>
                <c:pt idx="10">
                  <c:v>218.911</c:v>
                </c:pt>
                <c:pt idx="11">
                  <c:v>210.88800000000001</c:v>
                </c:pt>
                <c:pt idx="12">
                  <c:v>182.13499999999999</c:v>
                </c:pt>
                <c:pt idx="13">
                  <c:v>216.83099999999999</c:v>
                </c:pt>
                <c:pt idx="14">
                  <c:v>217.172</c:v>
                </c:pt>
                <c:pt idx="15">
                  <c:v>197.81100000000001</c:v>
                </c:pt>
                <c:pt idx="16">
                  <c:v>201.22300000000001</c:v>
                </c:pt>
                <c:pt idx="17">
                  <c:v>198.94499999999999</c:v>
                </c:pt>
                <c:pt idx="18">
                  <c:v>189.46700000000001</c:v>
                </c:pt>
                <c:pt idx="19">
                  <c:v>206.512</c:v>
                </c:pt>
                <c:pt idx="20">
                  <c:v>227.572</c:v>
                </c:pt>
                <c:pt idx="21">
                  <c:v>222.815</c:v>
                </c:pt>
                <c:pt idx="22">
                  <c:v>229.71299999999999</c:v>
                </c:pt>
                <c:pt idx="23">
                  <c:v>228.21100000000001</c:v>
                </c:pt>
                <c:pt idx="24">
                  <c:v>228.761</c:v>
                </c:pt>
                <c:pt idx="25">
                  <c:v>206.29300000000001</c:v>
                </c:pt>
                <c:pt idx="26">
                  <c:v>212.04900000000001</c:v>
                </c:pt>
                <c:pt idx="27">
                  <c:v>223.32400000000001</c:v>
                </c:pt>
                <c:pt idx="28">
                  <c:v>249.14400000000001</c:v>
                </c:pt>
                <c:pt idx="29">
                  <c:v>242.12100000000001</c:v>
                </c:pt>
                <c:pt idx="30">
                  <c:v>266.45400000000001</c:v>
                </c:pt>
                <c:pt idx="31">
                  <c:v>263.98099999999999</c:v>
                </c:pt>
                <c:pt idx="32">
                  <c:v>241.91800000000001</c:v>
                </c:pt>
                <c:pt idx="33">
                  <c:v>230.089</c:v>
                </c:pt>
                <c:pt idx="34">
                  <c:v>244.29400000000001</c:v>
                </c:pt>
                <c:pt idx="35">
                  <c:v>253.499</c:v>
                </c:pt>
                <c:pt idx="36">
                  <c:v>232.5</c:v>
                </c:pt>
                <c:pt idx="37">
                  <c:v>252.524</c:v>
                </c:pt>
                <c:pt idx="38">
                  <c:v>261.87200000000001</c:v>
                </c:pt>
                <c:pt idx="39">
                  <c:v>282.56200000000001</c:v>
                </c:pt>
                <c:pt idx="40">
                  <c:v>307.45699999999999</c:v>
                </c:pt>
                <c:pt idx="41">
                  <c:v>323.072</c:v>
                </c:pt>
                <c:pt idx="42">
                  <c:v>278.89299999999997</c:v>
                </c:pt>
                <c:pt idx="43">
                  <c:v>291.57499999999999</c:v>
                </c:pt>
                <c:pt idx="44">
                  <c:v>288.15199999999999</c:v>
                </c:pt>
                <c:pt idx="45">
                  <c:v>269.83800000000002</c:v>
                </c:pt>
                <c:pt idx="46">
                  <c:v>261.12799999999999</c:v>
                </c:pt>
                <c:pt idx="47">
                  <c:v>263.89299999999997</c:v>
                </c:pt>
                <c:pt idx="48">
                  <c:v>290.21199999999999</c:v>
                </c:pt>
                <c:pt idx="49">
                  <c:v>278.30500000000001</c:v>
                </c:pt>
                <c:pt idx="50">
                  <c:v>261.25900000000001</c:v>
                </c:pt>
                <c:pt idx="51">
                  <c:v>270.51299999999998</c:v>
                </c:pt>
                <c:pt idx="52">
                  <c:v>261.74900000000002</c:v>
                </c:pt>
                <c:pt idx="53">
                  <c:v>267.36599999999999</c:v>
                </c:pt>
                <c:pt idx="54">
                  <c:v>259.07600000000002</c:v>
                </c:pt>
                <c:pt idx="55">
                  <c:v>273.80500000000001</c:v>
                </c:pt>
                <c:pt idx="56">
                  <c:v>288.28899999999999</c:v>
                </c:pt>
                <c:pt idx="57">
                  <c:v>286.68</c:v>
                </c:pt>
                <c:pt idx="58">
                  <c:v>286.16300000000001</c:v>
                </c:pt>
                <c:pt idx="59">
                  <c:v>265.10599999999999</c:v>
                </c:pt>
                <c:pt idx="60">
                  <c:v>269.78300000000002</c:v>
                </c:pt>
                <c:pt idx="61">
                  <c:v>254.25299999999999</c:v>
                </c:pt>
                <c:pt idx="62">
                  <c:v>254.85300000000001</c:v>
                </c:pt>
                <c:pt idx="63">
                  <c:v>250.05099999999999</c:v>
                </c:pt>
                <c:pt idx="64">
                  <c:v>238.447</c:v>
                </c:pt>
                <c:pt idx="65">
                  <c:v>242.42400000000001</c:v>
                </c:pt>
                <c:pt idx="66">
                  <c:v>252.79599999999999</c:v>
                </c:pt>
                <c:pt idx="67">
                  <c:v>235.24799999999999</c:v>
                </c:pt>
                <c:pt idx="68">
                  <c:v>240.346</c:v>
                </c:pt>
                <c:pt idx="69">
                  <c:v>314.36599999999999</c:v>
                </c:pt>
                <c:pt idx="70">
                  <c:v>283.62799999999999</c:v>
                </c:pt>
                <c:pt idx="71">
                  <c:v>298.30200000000002</c:v>
                </c:pt>
                <c:pt idx="72">
                  <c:v>259.69400000000002</c:v>
                </c:pt>
                <c:pt idx="73">
                  <c:v>251.55799999999999</c:v>
                </c:pt>
                <c:pt idx="74">
                  <c:v>239.34200000000001</c:v>
                </c:pt>
                <c:pt idx="75">
                  <c:v>269.42700000000002</c:v>
                </c:pt>
                <c:pt idx="76">
                  <c:v>276.09100000000001</c:v>
                </c:pt>
                <c:pt idx="77">
                  <c:v>271.964</c:v>
                </c:pt>
                <c:pt idx="78">
                  <c:v>281.464</c:v>
                </c:pt>
                <c:pt idx="79">
                  <c:v>279.86900000000003</c:v>
                </c:pt>
                <c:pt idx="80">
                  <c:v>250.65299999999999</c:v>
                </c:pt>
                <c:pt idx="81">
                  <c:v>221.13200000000001</c:v>
                </c:pt>
                <c:pt idx="82">
                  <c:v>239.31399999999999</c:v>
                </c:pt>
                <c:pt idx="83">
                  <c:v>252.85</c:v>
                </c:pt>
                <c:pt idx="84">
                  <c:v>259.63600000000002</c:v>
                </c:pt>
                <c:pt idx="85">
                  <c:v>267.50200000000001</c:v>
                </c:pt>
                <c:pt idx="86">
                  <c:v>280.904</c:v>
                </c:pt>
                <c:pt idx="87">
                  <c:v>294.44400000000002</c:v>
                </c:pt>
                <c:pt idx="88">
                  <c:v>293.53699999999998</c:v>
                </c:pt>
                <c:pt idx="89">
                  <c:v>305.46800000000002</c:v>
                </c:pt>
                <c:pt idx="90">
                  <c:v>308.44400000000002</c:v>
                </c:pt>
                <c:pt idx="91">
                  <c:v>296.33999999999997</c:v>
                </c:pt>
                <c:pt idx="92">
                  <c:v>301.86399999999998</c:v>
                </c:pt>
                <c:pt idx="93">
                  <c:v>313.60199999999998</c:v>
                </c:pt>
                <c:pt idx="94">
                  <c:v>306.09899999999999</c:v>
                </c:pt>
                <c:pt idx="95">
                  <c:v>288.03100000000001</c:v>
                </c:pt>
                <c:pt idx="96">
                  <c:v>297.51499999999999</c:v>
                </c:pt>
                <c:pt idx="97">
                  <c:v>317.02199999999999</c:v>
                </c:pt>
                <c:pt idx="98">
                  <c:v>346.09800000000001</c:v>
                </c:pt>
                <c:pt idx="99">
                  <c:v>326.88499999999999</c:v>
                </c:pt>
                <c:pt idx="100">
                  <c:v>324.99200000000002</c:v>
                </c:pt>
                <c:pt idx="101">
                  <c:v>328.81299999999999</c:v>
                </c:pt>
                <c:pt idx="102">
                  <c:v>294.31299999999999</c:v>
                </c:pt>
                <c:pt idx="103">
                  <c:v>299.49</c:v>
                </c:pt>
                <c:pt idx="104">
                  <c:v>330.89499999999998</c:v>
                </c:pt>
                <c:pt idx="105">
                  <c:v>305.93099999999998</c:v>
                </c:pt>
                <c:pt idx="106">
                  <c:v>301.209</c:v>
                </c:pt>
                <c:pt idx="107">
                  <c:v>314.57</c:v>
                </c:pt>
                <c:pt idx="108">
                  <c:v>301.267</c:v>
                </c:pt>
                <c:pt idx="109">
                  <c:v>267.95999999999998</c:v>
                </c:pt>
                <c:pt idx="110">
                  <c:v>280.10300000000001</c:v>
                </c:pt>
                <c:pt idx="111">
                  <c:v>296.19499999999999</c:v>
                </c:pt>
                <c:pt idx="112">
                  <c:v>290.13499999999999</c:v>
                </c:pt>
                <c:pt idx="113">
                  <c:v>306.71899999999999</c:v>
                </c:pt>
                <c:pt idx="114">
                  <c:v>345.49200000000002</c:v>
                </c:pt>
                <c:pt idx="115">
                  <c:v>305.32900000000001</c:v>
                </c:pt>
                <c:pt idx="116">
                  <c:v>290.358</c:v>
                </c:pt>
                <c:pt idx="117">
                  <c:v>271.70800000000003</c:v>
                </c:pt>
                <c:pt idx="118">
                  <c:v>303.089</c:v>
                </c:pt>
                <c:pt idx="119">
                  <c:v>306.57299999999998</c:v>
                </c:pt>
                <c:pt idx="120">
                  <c:v>304.16000000000003</c:v>
                </c:pt>
                <c:pt idx="121">
                  <c:v>286.142</c:v>
                </c:pt>
                <c:pt idx="122">
                  <c:v>262.05500000000001</c:v>
                </c:pt>
                <c:pt idx="123">
                  <c:v>235.11500000000001</c:v>
                </c:pt>
                <c:pt idx="124">
                  <c:v>240.15299999999999</c:v>
                </c:pt>
                <c:pt idx="125">
                  <c:v>253.02699999999999</c:v>
                </c:pt>
                <c:pt idx="126">
                  <c:v>273.35700000000003</c:v>
                </c:pt>
                <c:pt idx="127">
                  <c:v>283.93200000000002</c:v>
                </c:pt>
                <c:pt idx="128">
                  <c:v>291.51799999999997</c:v>
                </c:pt>
                <c:pt idx="129">
                  <c:v>289.91800000000001</c:v>
                </c:pt>
                <c:pt idx="130">
                  <c:v>260.95299999999997</c:v>
                </c:pt>
                <c:pt idx="131">
                  <c:v>241.63800000000001</c:v>
                </c:pt>
                <c:pt idx="132">
                  <c:v>260.07799999999997</c:v>
                </c:pt>
                <c:pt idx="133">
                  <c:v>242.624</c:v>
                </c:pt>
                <c:pt idx="134">
                  <c:v>228.18700000000001</c:v>
                </c:pt>
                <c:pt idx="135">
                  <c:v>240.09399999999999</c:v>
                </c:pt>
                <c:pt idx="136">
                  <c:v>263.24</c:v>
                </c:pt>
                <c:pt idx="137">
                  <c:v>212.94499999999999</c:v>
                </c:pt>
                <c:pt idx="138">
                  <c:v>214.19499999999999</c:v>
                </c:pt>
                <c:pt idx="139">
                  <c:v>293.69200000000001</c:v>
                </c:pt>
                <c:pt idx="140">
                  <c:v>262.91199999999998</c:v>
                </c:pt>
                <c:pt idx="141">
                  <c:v>240.50700000000001</c:v>
                </c:pt>
                <c:pt idx="142">
                  <c:v>292.709</c:v>
                </c:pt>
                <c:pt idx="143">
                  <c:v>271.40100000000001</c:v>
                </c:pt>
                <c:pt idx="144">
                  <c:v>247.452</c:v>
                </c:pt>
                <c:pt idx="145">
                  <c:v>245.99100000000001</c:v>
                </c:pt>
                <c:pt idx="146">
                  <c:v>270.06599999999997</c:v>
                </c:pt>
                <c:pt idx="147">
                  <c:v>247.19900000000001</c:v>
                </c:pt>
                <c:pt idx="148">
                  <c:v>244.02600000000001</c:v>
                </c:pt>
                <c:pt idx="149">
                  <c:v>239.023</c:v>
                </c:pt>
                <c:pt idx="150">
                  <c:v>245.739</c:v>
                </c:pt>
                <c:pt idx="151">
                  <c:v>211.173</c:v>
                </c:pt>
                <c:pt idx="152">
                  <c:v>226.708</c:v>
                </c:pt>
                <c:pt idx="153">
                  <c:v>222.35</c:v>
                </c:pt>
                <c:pt idx="154">
                  <c:v>229.68799999999999</c:v>
                </c:pt>
                <c:pt idx="155">
                  <c:v>212.30099999999999</c:v>
                </c:pt>
                <c:pt idx="156">
                  <c:v>211.56700000000001</c:v>
                </c:pt>
                <c:pt idx="157">
                  <c:v>223.13</c:v>
                </c:pt>
                <c:pt idx="158">
                  <c:v>248.708</c:v>
                </c:pt>
                <c:pt idx="159">
                  <c:v>286.66199999999998</c:v>
                </c:pt>
                <c:pt idx="160">
                  <c:v>228.89699999999999</c:v>
                </c:pt>
                <c:pt idx="161">
                  <c:v>221.02600000000001</c:v>
                </c:pt>
                <c:pt idx="162">
                  <c:v>226.04499999999999</c:v>
                </c:pt>
                <c:pt idx="163">
                  <c:v>237.363</c:v>
                </c:pt>
                <c:pt idx="164">
                  <c:v>239.143</c:v>
                </c:pt>
                <c:pt idx="165">
                  <c:v>227.517</c:v>
                </c:pt>
                <c:pt idx="166">
                  <c:v>229.54400000000001</c:v>
                </c:pt>
                <c:pt idx="167">
                  <c:v>228.83699999999999</c:v>
                </c:pt>
                <c:pt idx="168">
                  <c:v>238.84800000000001</c:v>
                </c:pt>
                <c:pt idx="169">
                  <c:v>226.41800000000001</c:v>
                </c:pt>
                <c:pt idx="170">
                  <c:v>223.101</c:v>
                </c:pt>
                <c:pt idx="171">
                  <c:v>239.56399999999999</c:v>
                </c:pt>
                <c:pt idx="172">
                  <c:v>218.76300000000001</c:v>
                </c:pt>
                <c:pt idx="173">
                  <c:v>245.75</c:v>
                </c:pt>
                <c:pt idx="174">
                  <c:v>230.32499999999999</c:v>
                </c:pt>
                <c:pt idx="175">
                  <c:v>246.274</c:v>
                </c:pt>
                <c:pt idx="176">
                  <c:v>221.49</c:v>
                </c:pt>
                <c:pt idx="177">
                  <c:v>236.97200000000001</c:v>
                </c:pt>
                <c:pt idx="178">
                  <c:v>265.77699999999999</c:v>
                </c:pt>
                <c:pt idx="179">
                  <c:v>250.12100000000001</c:v>
                </c:pt>
                <c:pt idx="180">
                  <c:v>230.1</c:v>
                </c:pt>
                <c:pt idx="181">
                  <c:v>232.49600000000001</c:v>
                </c:pt>
                <c:pt idx="182">
                  <c:v>244.488</c:v>
                </c:pt>
                <c:pt idx="183">
                  <c:v>232.548</c:v>
                </c:pt>
                <c:pt idx="184">
                  <c:v>261.84300000000002</c:v>
                </c:pt>
                <c:pt idx="185">
                  <c:v>265.04199999999997</c:v>
                </c:pt>
                <c:pt idx="186">
                  <c:v>279.28100000000001</c:v>
                </c:pt>
                <c:pt idx="187">
                  <c:v>255.09200000000001</c:v>
                </c:pt>
                <c:pt idx="188">
                  <c:v>254.12299999999999</c:v>
                </c:pt>
                <c:pt idx="189">
                  <c:v>253.679</c:v>
                </c:pt>
                <c:pt idx="190">
                  <c:v>298.28500000000003</c:v>
                </c:pt>
                <c:pt idx="191">
                  <c:v>313.173</c:v>
                </c:pt>
                <c:pt idx="192">
                  <c:v>318.154</c:v>
                </c:pt>
                <c:pt idx="193">
                  <c:v>294.72300000000001</c:v>
                </c:pt>
                <c:pt idx="194">
                  <c:v>303.01100000000002</c:v>
                </c:pt>
                <c:pt idx="195">
                  <c:v>300.14100000000002</c:v>
                </c:pt>
                <c:pt idx="196">
                  <c:v>289.31799999999998</c:v>
                </c:pt>
                <c:pt idx="197">
                  <c:v>269.76499999999999</c:v>
                </c:pt>
                <c:pt idx="198">
                  <c:v>354.28899999999999</c:v>
                </c:pt>
                <c:pt idx="199">
                  <c:v>333.47500000000002</c:v>
                </c:pt>
                <c:pt idx="200">
                  <c:v>260.892</c:v>
                </c:pt>
                <c:pt idx="201">
                  <c:v>258.10700000000003</c:v>
                </c:pt>
                <c:pt idx="202">
                  <c:v>275.27199999999999</c:v>
                </c:pt>
                <c:pt idx="203">
                  <c:v>263.23599999999999</c:v>
                </c:pt>
                <c:pt idx="204">
                  <c:v>264.83600000000001</c:v>
                </c:pt>
                <c:pt idx="205">
                  <c:v>280.13799999999998</c:v>
                </c:pt>
                <c:pt idx="206">
                  <c:v>273.49099999999999</c:v>
                </c:pt>
                <c:pt idx="207">
                  <c:v>262.55</c:v>
                </c:pt>
                <c:pt idx="208">
                  <c:v>270.86799999999999</c:v>
                </c:pt>
                <c:pt idx="209">
                  <c:v>278.47199999999998</c:v>
                </c:pt>
                <c:pt idx="210">
                  <c:v>290.71199999999999</c:v>
                </c:pt>
                <c:pt idx="211">
                  <c:v>259.58999999999997</c:v>
                </c:pt>
                <c:pt idx="212">
                  <c:v>255.22399999999999</c:v>
                </c:pt>
                <c:pt idx="213">
                  <c:v>319.233</c:v>
                </c:pt>
                <c:pt idx="214">
                  <c:v>305.07299999999998</c:v>
                </c:pt>
                <c:pt idx="215">
                  <c:v>313.57799999999997</c:v>
                </c:pt>
                <c:pt idx="216">
                  <c:v>265.01799999999997</c:v>
                </c:pt>
                <c:pt idx="217">
                  <c:v>241.55500000000001</c:v>
                </c:pt>
                <c:pt idx="218">
                  <c:v>247.98599999999999</c:v>
                </c:pt>
                <c:pt idx="219">
                  <c:v>247.17400000000001</c:v>
                </c:pt>
                <c:pt idx="220">
                  <c:v>250.21</c:v>
                </c:pt>
                <c:pt idx="221">
                  <c:v>264.13200000000001</c:v>
                </c:pt>
                <c:pt idx="222">
                  <c:v>267.44799999999998</c:v>
                </c:pt>
                <c:pt idx="223">
                  <c:v>267.363</c:v>
                </c:pt>
                <c:pt idx="224">
                  <c:v>260.31099999999998</c:v>
                </c:pt>
                <c:pt idx="225">
                  <c:v>249.98599999999999</c:v>
                </c:pt>
                <c:pt idx="226">
                  <c:v>261.87900000000002</c:v>
                </c:pt>
                <c:pt idx="227">
                  <c:v>256.32600000000002</c:v>
                </c:pt>
                <c:pt idx="228">
                  <c:v>245.767</c:v>
                </c:pt>
                <c:pt idx="229">
                  <c:v>264.55799999999999</c:v>
                </c:pt>
                <c:pt idx="230">
                  <c:v>309.11900000000003</c:v>
                </c:pt>
                <c:pt idx="231">
                  <c:v>288.32</c:v>
                </c:pt>
                <c:pt idx="232">
                  <c:v>267.79500000000002</c:v>
                </c:pt>
                <c:pt idx="233">
                  <c:v>279.92500000000001</c:v>
                </c:pt>
                <c:pt idx="234">
                  <c:v>297.68299999999999</c:v>
                </c:pt>
                <c:pt idx="235">
                  <c:v>290.37299999999999</c:v>
                </c:pt>
                <c:pt idx="236">
                  <c:v>285.995</c:v>
                </c:pt>
                <c:pt idx="237">
                  <c:v>272.19200000000001</c:v>
                </c:pt>
                <c:pt idx="238">
                  <c:v>278.55900000000003</c:v>
                </c:pt>
                <c:pt idx="239">
                  <c:v>258.142</c:v>
                </c:pt>
                <c:pt idx="240">
                  <c:v>278.89299999999997</c:v>
                </c:pt>
                <c:pt idx="241">
                  <c:v>272.654</c:v>
                </c:pt>
                <c:pt idx="242">
                  <c:v>278.39999999999998</c:v>
                </c:pt>
                <c:pt idx="243">
                  <c:v>285.93099999999998</c:v>
                </c:pt>
                <c:pt idx="244">
                  <c:v>269.267</c:v>
                </c:pt>
                <c:pt idx="245">
                  <c:v>286.75700000000001</c:v>
                </c:pt>
                <c:pt idx="246">
                  <c:v>290.471</c:v>
                </c:pt>
                <c:pt idx="247">
                  <c:v>267.428</c:v>
                </c:pt>
                <c:pt idx="248">
                  <c:v>273.63499999999999</c:v>
                </c:pt>
                <c:pt idx="249">
                  <c:v>316.90600000000001</c:v>
                </c:pt>
                <c:pt idx="250">
                  <c:v>277.399</c:v>
                </c:pt>
                <c:pt idx="251">
                  <c:v>281.32400000000001</c:v>
                </c:pt>
                <c:pt idx="252">
                  <c:v>262.97800000000001</c:v>
                </c:pt>
                <c:pt idx="253">
                  <c:v>270.19200000000001</c:v>
                </c:pt>
                <c:pt idx="254">
                  <c:v>248.72399999999999</c:v>
                </c:pt>
                <c:pt idx="255">
                  <c:v>264.029</c:v>
                </c:pt>
                <c:pt idx="256">
                  <c:v>250.44300000000001</c:v>
                </c:pt>
                <c:pt idx="257">
                  <c:v>245.148</c:v>
                </c:pt>
                <c:pt idx="258">
                  <c:v>245.21100000000001</c:v>
                </c:pt>
                <c:pt idx="259">
                  <c:v>228.83699999999999</c:v>
                </c:pt>
                <c:pt idx="260">
                  <c:v>213.429</c:v>
                </c:pt>
                <c:pt idx="261">
                  <c:v>216.78100000000001</c:v>
                </c:pt>
                <c:pt idx="262">
                  <c:v>239.53800000000001</c:v>
                </c:pt>
                <c:pt idx="263">
                  <c:v>261.96499999999997</c:v>
                </c:pt>
                <c:pt idx="264">
                  <c:v>267.27199999999999</c:v>
                </c:pt>
                <c:pt idx="265">
                  <c:v>258.661</c:v>
                </c:pt>
                <c:pt idx="266">
                  <c:v>267.202</c:v>
                </c:pt>
                <c:pt idx="267">
                  <c:v>285.43200000000002</c:v>
                </c:pt>
                <c:pt idx="268">
                  <c:v>253.708</c:v>
                </c:pt>
                <c:pt idx="269">
                  <c:v>250.303</c:v>
                </c:pt>
                <c:pt idx="270">
                  <c:v>249.62899999999999</c:v>
                </c:pt>
                <c:pt idx="271">
                  <c:v>253.268</c:v>
                </c:pt>
                <c:pt idx="272">
                  <c:v>259.71300000000002</c:v>
                </c:pt>
                <c:pt idx="273">
                  <c:v>258.11200000000002</c:v>
                </c:pt>
                <c:pt idx="274">
                  <c:v>222.54499999999999</c:v>
                </c:pt>
                <c:pt idx="275">
                  <c:v>236.41900000000001</c:v>
                </c:pt>
                <c:pt idx="276">
                  <c:v>254.82900000000001</c:v>
                </c:pt>
                <c:pt idx="277">
                  <c:v>277.74700000000001</c:v>
                </c:pt>
                <c:pt idx="278">
                  <c:v>266.55200000000002</c:v>
                </c:pt>
                <c:pt idx="279">
                  <c:v>259.38400000000001</c:v>
                </c:pt>
                <c:pt idx="280">
                  <c:v>257.512</c:v>
                </c:pt>
                <c:pt idx="281">
                  <c:v>214.477</c:v>
                </c:pt>
                <c:pt idx="282">
                  <c:v>206.94</c:v>
                </c:pt>
                <c:pt idx="283">
                  <c:v>242.15799999999999</c:v>
                </c:pt>
                <c:pt idx="284">
                  <c:v>222.89400000000001</c:v>
                </c:pt>
                <c:pt idx="285">
                  <c:v>243.37799999999999</c:v>
                </c:pt>
                <c:pt idx="286">
                  <c:v>238.90199999999999</c:v>
                </c:pt>
                <c:pt idx="287">
                  <c:v>257.03800000000001</c:v>
                </c:pt>
                <c:pt idx="288">
                  <c:v>253.113</c:v>
                </c:pt>
                <c:pt idx="289">
                  <c:v>249.226</c:v>
                </c:pt>
                <c:pt idx="290">
                  <c:v>231.21700000000001</c:v>
                </c:pt>
                <c:pt idx="291">
                  <c:v>245.80500000000001</c:v>
                </c:pt>
                <c:pt idx="292">
                  <c:v>224.215</c:v>
                </c:pt>
                <c:pt idx="293">
                  <c:v>230.97800000000001</c:v>
                </c:pt>
                <c:pt idx="294">
                  <c:v>242.191</c:v>
                </c:pt>
                <c:pt idx="295">
                  <c:v>220.29400000000001</c:v>
                </c:pt>
                <c:pt idx="296">
                  <c:v>245.267</c:v>
                </c:pt>
                <c:pt idx="297">
                  <c:v>258.45100000000002</c:v>
                </c:pt>
                <c:pt idx="298">
                  <c:v>259.09800000000001</c:v>
                </c:pt>
                <c:pt idx="299">
                  <c:v>248.245</c:v>
                </c:pt>
                <c:pt idx="300">
                  <c:v>248.339</c:v>
                </c:pt>
                <c:pt idx="301">
                  <c:v>246.07400000000001</c:v>
                </c:pt>
                <c:pt idx="302">
                  <c:v>212.23500000000001</c:v>
                </c:pt>
                <c:pt idx="303">
                  <c:v>213.947</c:v>
                </c:pt>
                <c:pt idx="304">
                  <c:v>240.00200000000001</c:v>
                </c:pt>
                <c:pt idx="305">
                  <c:v>238.68100000000001</c:v>
                </c:pt>
                <c:pt idx="306">
                  <c:v>167.751</c:v>
                </c:pt>
                <c:pt idx="307">
                  <c:v>141.36600000000001</c:v>
                </c:pt>
                <c:pt idx="308">
                  <c:v>147.286</c:v>
                </c:pt>
                <c:pt idx="309">
                  <c:v>175.70500000000001</c:v>
                </c:pt>
                <c:pt idx="310">
                  <c:v>173.404</c:v>
                </c:pt>
                <c:pt idx="311">
                  <c:v>177.77500000000001</c:v>
                </c:pt>
                <c:pt idx="312">
                  <c:v>174.267</c:v>
                </c:pt>
                <c:pt idx="313">
                  <c:v>179.51900000000001</c:v>
                </c:pt>
                <c:pt idx="314">
                  <c:v>166.374</c:v>
                </c:pt>
                <c:pt idx="315">
                  <c:v>163.239</c:v>
                </c:pt>
                <c:pt idx="316">
                  <c:v>208.67599999999999</c:v>
                </c:pt>
                <c:pt idx="317">
                  <c:v>232.23400000000001</c:v>
                </c:pt>
                <c:pt idx="318">
                  <c:v>190.90799999999999</c:v>
                </c:pt>
                <c:pt idx="319">
                  <c:v>182.071</c:v>
                </c:pt>
                <c:pt idx="320">
                  <c:v>188.86</c:v>
                </c:pt>
                <c:pt idx="321">
                  <c:v>175.858</c:v>
                </c:pt>
                <c:pt idx="322">
                  <c:v>142.69300000000001</c:v>
                </c:pt>
                <c:pt idx="323">
                  <c:v>182.67500000000001</c:v>
                </c:pt>
                <c:pt idx="324">
                  <c:v>187.31399999999999</c:v>
                </c:pt>
                <c:pt idx="325">
                  <c:v>187.00899999999999</c:v>
                </c:pt>
                <c:pt idx="326">
                  <c:v>216.55500000000001</c:v>
                </c:pt>
                <c:pt idx="327">
                  <c:v>198.94800000000001</c:v>
                </c:pt>
                <c:pt idx="328">
                  <c:v>206.19200000000001</c:v>
                </c:pt>
                <c:pt idx="329">
                  <c:v>194.392</c:v>
                </c:pt>
                <c:pt idx="330">
                  <c:v>211.999</c:v>
                </c:pt>
                <c:pt idx="331">
                  <c:v>223.61600000000001</c:v>
                </c:pt>
                <c:pt idx="332">
                  <c:v>245.04599999999999</c:v>
                </c:pt>
                <c:pt idx="333">
                  <c:v>213.666</c:v>
                </c:pt>
                <c:pt idx="334">
                  <c:v>191.702</c:v>
                </c:pt>
                <c:pt idx="335">
                  <c:v>182.911</c:v>
                </c:pt>
                <c:pt idx="336">
                  <c:v>190.68</c:v>
                </c:pt>
                <c:pt idx="337">
                  <c:v>207.15600000000001</c:v>
                </c:pt>
                <c:pt idx="338">
                  <c:v>202.785</c:v>
                </c:pt>
                <c:pt idx="339">
                  <c:v>193.98099999999999</c:v>
                </c:pt>
                <c:pt idx="340">
                  <c:v>159.67699999999999</c:v>
                </c:pt>
                <c:pt idx="341">
                  <c:v>150.833</c:v>
                </c:pt>
                <c:pt idx="342">
                  <c:v>169.304</c:v>
                </c:pt>
                <c:pt idx="343">
                  <c:v>194.73599999999999</c:v>
                </c:pt>
                <c:pt idx="344">
                  <c:v>247.786</c:v>
                </c:pt>
                <c:pt idx="345">
                  <c:v>229.035</c:v>
                </c:pt>
                <c:pt idx="346">
                  <c:v>208.285</c:v>
                </c:pt>
                <c:pt idx="347">
                  <c:v>213.97</c:v>
                </c:pt>
                <c:pt idx="348">
                  <c:v>180.53299999999999</c:v>
                </c:pt>
                <c:pt idx="349">
                  <c:v>169.23500000000001</c:v>
                </c:pt>
                <c:pt idx="350">
                  <c:v>195.726</c:v>
                </c:pt>
                <c:pt idx="351">
                  <c:v>215.73400000000001</c:v>
                </c:pt>
                <c:pt idx="352">
                  <c:v>233.22499999999999</c:v>
                </c:pt>
                <c:pt idx="353">
                  <c:v>245.79900000000001</c:v>
                </c:pt>
                <c:pt idx="354">
                  <c:v>245.846</c:v>
                </c:pt>
                <c:pt idx="355">
                  <c:v>251.25200000000001</c:v>
                </c:pt>
                <c:pt idx="356">
                  <c:v>243.28299999999999</c:v>
                </c:pt>
                <c:pt idx="357">
                  <c:v>248.88800000000001</c:v>
                </c:pt>
                <c:pt idx="358">
                  <c:v>261.76400000000001</c:v>
                </c:pt>
                <c:pt idx="359">
                  <c:v>272.995</c:v>
                </c:pt>
                <c:pt idx="360">
                  <c:v>260.745</c:v>
                </c:pt>
                <c:pt idx="361">
                  <c:v>243.93299999999999</c:v>
                </c:pt>
                <c:pt idx="362">
                  <c:v>248.72499999999999</c:v>
                </c:pt>
                <c:pt idx="363">
                  <c:v>228.435</c:v>
                </c:pt>
                <c:pt idx="364">
                  <c:v>219.16</c:v>
                </c:pt>
                <c:pt idx="365">
                  <c:v>214.62899999999999</c:v>
                </c:pt>
                <c:pt idx="366">
                  <c:v>202.49700000000001</c:v>
                </c:pt>
                <c:pt idx="367">
                  <c:v>193.94</c:v>
                </c:pt>
                <c:pt idx="368">
                  <c:v>188.44900000000001</c:v>
                </c:pt>
                <c:pt idx="369">
                  <c:v>182.55099999999999</c:v>
                </c:pt>
                <c:pt idx="370">
                  <c:v>151.94300000000001</c:v>
                </c:pt>
                <c:pt idx="371">
                  <c:v>168.084</c:v>
                </c:pt>
                <c:pt idx="372">
                  <c:v>193.07499999999999</c:v>
                </c:pt>
                <c:pt idx="373">
                  <c:v>216.566</c:v>
                </c:pt>
                <c:pt idx="374">
                  <c:v>220.45500000000001</c:v>
                </c:pt>
                <c:pt idx="375">
                  <c:v>220.06200000000001</c:v>
                </c:pt>
                <c:pt idx="376">
                  <c:v>229.19</c:v>
                </c:pt>
                <c:pt idx="377">
                  <c:v>219.703</c:v>
                </c:pt>
                <c:pt idx="378">
                  <c:v>233.244</c:v>
                </c:pt>
                <c:pt idx="379">
                  <c:v>251.547</c:v>
                </c:pt>
                <c:pt idx="380">
                  <c:v>244.334</c:v>
                </c:pt>
                <c:pt idx="381">
                  <c:v>230.214</c:v>
                </c:pt>
                <c:pt idx="382">
                  <c:v>251.58699999999999</c:v>
                </c:pt>
                <c:pt idx="383">
                  <c:v>227.52699999999999</c:v>
                </c:pt>
                <c:pt idx="384">
                  <c:v>178.483</c:v>
                </c:pt>
                <c:pt idx="385">
                  <c:v>170.751</c:v>
                </c:pt>
                <c:pt idx="386">
                  <c:v>217.374</c:v>
                </c:pt>
                <c:pt idx="387">
                  <c:v>212.12200000000001</c:v>
                </c:pt>
                <c:pt idx="388">
                  <c:v>194.566</c:v>
                </c:pt>
                <c:pt idx="389">
                  <c:v>205.447</c:v>
                </c:pt>
                <c:pt idx="390">
                  <c:v>230.804</c:v>
                </c:pt>
                <c:pt idx="391">
                  <c:v>209.71600000000001</c:v>
                </c:pt>
                <c:pt idx="392">
                  <c:v>192.97499999999999</c:v>
                </c:pt>
                <c:pt idx="393">
                  <c:v>240.42699999999999</c:v>
                </c:pt>
                <c:pt idx="394">
                  <c:v>224.42099999999999</c:v>
                </c:pt>
                <c:pt idx="395">
                  <c:v>229.68700000000001</c:v>
                </c:pt>
                <c:pt idx="396">
                  <c:v>236.71799999999999</c:v>
                </c:pt>
                <c:pt idx="397">
                  <c:v>232.16399999999999</c:v>
                </c:pt>
                <c:pt idx="398">
                  <c:v>210.273</c:v>
                </c:pt>
                <c:pt idx="399">
                  <c:v>245.804</c:v>
                </c:pt>
                <c:pt idx="400">
                  <c:v>236.672</c:v>
                </c:pt>
                <c:pt idx="401">
                  <c:v>210.54400000000001</c:v>
                </c:pt>
                <c:pt idx="402">
                  <c:v>200.33799999999999</c:v>
                </c:pt>
                <c:pt idx="403">
                  <c:v>202.702</c:v>
                </c:pt>
                <c:pt idx="404">
                  <c:v>210.62200000000001</c:v>
                </c:pt>
                <c:pt idx="405">
                  <c:v>220.09200000000001</c:v>
                </c:pt>
                <c:pt idx="406">
                  <c:v>235.05</c:v>
                </c:pt>
                <c:pt idx="407">
                  <c:v>258.98099999999999</c:v>
                </c:pt>
                <c:pt idx="408">
                  <c:v>232.17500000000001</c:v>
                </c:pt>
                <c:pt idx="409">
                  <c:v>240.666</c:v>
                </c:pt>
                <c:pt idx="410">
                  <c:v>237.33500000000001</c:v>
                </c:pt>
                <c:pt idx="411">
                  <c:v>254.53</c:v>
                </c:pt>
                <c:pt idx="412">
                  <c:v>234.78399999999999</c:v>
                </c:pt>
                <c:pt idx="413">
                  <c:v>235.93899999999999</c:v>
                </c:pt>
                <c:pt idx="414">
                  <c:v>261.95600000000002</c:v>
                </c:pt>
                <c:pt idx="415">
                  <c:v>246.49600000000001</c:v>
                </c:pt>
                <c:pt idx="416">
                  <c:v>256.84300000000002</c:v>
                </c:pt>
                <c:pt idx="417">
                  <c:v>250.09700000000001</c:v>
                </c:pt>
                <c:pt idx="418">
                  <c:v>244.995</c:v>
                </c:pt>
                <c:pt idx="419">
                  <c:v>197.48099999999999</c:v>
                </c:pt>
                <c:pt idx="420">
                  <c:v>169.80099999999999</c:v>
                </c:pt>
                <c:pt idx="421">
                  <c:v>220.57300000000001</c:v>
                </c:pt>
                <c:pt idx="422">
                  <c:v>266.66300000000001</c:v>
                </c:pt>
                <c:pt idx="423">
                  <c:v>242.69200000000001</c:v>
                </c:pt>
                <c:pt idx="424">
                  <c:v>255.18799999999999</c:v>
                </c:pt>
                <c:pt idx="425">
                  <c:v>240.86500000000001</c:v>
                </c:pt>
                <c:pt idx="426">
                  <c:v>188.78399999999999</c:v>
                </c:pt>
                <c:pt idx="427">
                  <c:v>167.08</c:v>
                </c:pt>
                <c:pt idx="428">
                  <c:v>181.523</c:v>
                </c:pt>
                <c:pt idx="429">
                  <c:v>189.62</c:v>
                </c:pt>
                <c:pt idx="430">
                  <c:v>198.499</c:v>
                </c:pt>
                <c:pt idx="431">
                  <c:v>203.50700000000001</c:v>
                </c:pt>
                <c:pt idx="432">
                  <c:v>209.03899999999999</c:v>
                </c:pt>
                <c:pt idx="433">
                  <c:v>204.625</c:v>
                </c:pt>
                <c:pt idx="434">
                  <c:v>194.22300000000001</c:v>
                </c:pt>
                <c:pt idx="435">
                  <c:v>186.41</c:v>
                </c:pt>
                <c:pt idx="436">
                  <c:v>218.03200000000001</c:v>
                </c:pt>
                <c:pt idx="437">
                  <c:v>231.03</c:v>
                </c:pt>
                <c:pt idx="438">
                  <c:v>208.982</c:v>
                </c:pt>
                <c:pt idx="439">
                  <c:v>204.42599999999999</c:v>
                </c:pt>
                <c:pt idx="440">
                  <c:v>186.05500000000001</c:v>
                </c:pt>
                <c:pt idx="441">
                  <c:v>178.125</c:v>
                </c:pt>
                <c:pt idx="442">
                  <c:v>214.786</c:v>
                </c:pt>
                <c:pt idx="443">
                  <c:v>220.65799999999999</c:v>
                </c:pt>
                <c:pt idx="444">
                  <c:v>225.87299999999999</c:v>
                </c:pt>
                <c:pt idx="445">
                  <c:v>222.839</c:v>
                </c:pt>
                <c:pt idx="446">
                  <c:v>226.08799999999999</c:v>
                </c:pt>
                <c:pt idx="447">
                  <c:v>207.43299999999999</c:v>
                </c:pt>
                <c:pt idx="448">
                  <c:v>201.30699999999999</c:v>
                </c:pt>
                <c:pt idx="449">
                  <c:v>230.80099999999999</c:v>
                </c:pt>
                <c:pt idx="450">
                  <c:v>242.31200000000001</c:v>
                </c:pt>
                <c:pt idx="451">
                  <c:v>240.887</c:v>
                </c:pt>
                <c:pt idx="452">
                  <c:v>253.68299999999999</c:v>
                </c:pt>
                <c:pt idx="453">
                  <c:v>226.41399999999999</c:v>
                </c:pt>
                <c:pt idx="454">
                  <c:v>214.18199999999999</c:v>
                </c:pt>
                <c:pt idx="455">
                  <c:v>179.56899999999999</c:v>
                </c:pt>
                <c:pt idx="456">
                  <c:v>193.261</c:v>
                </c:pt>
                <c:pt idx="457">
                  <c:v>183.86799999999999</c:v>
                </c:pt>
                <c:pt idx="458">
                  <c:v>194.393</c:v>
                </c:pt>
                <c:pt idx="459">
                  <c:v>175.12200000000001</c:v>
                </c:pt>
                <c:pt idx="460">
                  <c:v>174.21799999999999</c:v>
                </c:pt>
                <c:pt idx="461">
                  <c:v>197.96799999999999</c:v>
                </c:pt>
                <c:pt idx="462">
                  <c:v>190.66800000000001</c:v>
                </c:pt>
                <c:pt idx="463">
                  <c:v>194.77600000000001</c:v>
                </c:pt>
                <c:pt idx="464">
                  <c:v>200.285</c:v>
                </c:pt>
                <c:pt idx="465">
                  <c:v>196.79400000000001</c:v>
                </c:pt>
                <c:pt idx="466">
                  <c:v>158.59</c:v>
                </c:pt>
                <c:pt idx="467">
                  <c:v>168.13</c:v>
                </c:pt>
                <c:pt idx="468">
                  <c:v>160.66999999999999</c:v>
                </c:pt>
                <c:pt idx="469">
                  <c:v>156.34200000000001</c:v>
                </c:pt>
                <c:pt idx="470">
                  <c:v>162.00299999999999</c:v>
                </c:pt>
                <c:pt idx="471">
                  <c:v>187.34899999999999</c:v>
                </c:pt>
                <c:pt idx="472">
                  <c:v>176.68</c:v>
                </c:pt>
                <c:pt idx="473">
                  <c:v>171.85599999999999</c:v>
                </c:pt>
                <c:pt idx="474">
                  <c:v>160.20400000000001</c:v>
                </c:pt>
                <c:pt idx="475">
                  <c:v>190.916</c:v>
                </c:pt>
                <c:pt idx="476">
                  <c:v>276.34699999999998</c:v>
                </c:pt>
                <c:pt idx="477">
                  <c:v>251.03899999999999</c:v>
                </c:pt>
                <c:pt idx="478">
                  <c:v>205.94800000000001</c:v>
                </c:pt>
                <c:pt idx="479">
                  <c:v>197.87100000000001</c:v>
                </c:pt>
                <c:pt idx="480">
                  <c:v>213.37299999999999</c:v>
                </c:pt>
                <c:pt idx="481">
                  <c:v>257.32400000000001</c:v>
                </c:pt>
                <c:pt idx="482">
                  <c:v>295.69499999999999</c:v>
                </c:pt>
                <c:pt idx="483">
                  <c:v>254.00800000000001</c:v>
                </c:pt>
                <c:pt idx="484">
                  <c:v>253.05600000000001</c:v>
                </c:pt>
                <c:pt idx="485">
                  <c:v>238.78800000000001</c:v>
                </c:pt>
                <c:pt idx="486">
                  <c:v>220.66200000000001</c:v>
                </c:pt>
                <c:pt idx="487">
                  <c:v>217.846</c:v>
                </c:pt>
                <c:pt idx="488">
                  <c:v>223.62299999999999</c:v>
                </c:pt>
                <c:pt idx="489">
                  <c:v>220.14500000000001</c:v>
                </c:pt>
                <c:pt idx="490">
                  <c:v>244.41200000000001</c:v>
                </c:pt>
                <c:pt idx="491">
                  <c:v>242.43</c:v>
                </c:pt>
                <c:pt idx="492">
                  <c:v>277.51400000000001</c:v>
                </c:pt>
                <c:pt idx="493">
                  <c:v>290.471</c:v>
                </c:pt>
                <c:pt idx="494">
                  <c:v>255.56899999999999</c:v>
                </c:pt>
                <c:pt idx="495">
                  <c:v>237.28</c:v>
                </c:pt>
                <c:pt idx="496">
                  <c:v>245.69</c:v>
                </c:pt>
                <c:pt idx="497">
                  <c:v>289.488</c:v>
                </c:pt>
                <c:pt idx="498">
                  <c:v>302.495</c:v>
                </c:pt>
                <c:pt idx="499">
                  <c:v>283.79300000000001</c:v>
                </c:pt>
                <c:pt idx="500">
                  <c:v>245.68899999999999</c:v>
                </c:pt>
                <c:pt idx="501">
                  <c:v>271.89600000000002</c:v>
                </c:pt>
                <c:pt idx="502">
                  <c:v>260.25900000000001</c:v>
                </c:pt>
                <c:pt idx="503">
                  <c:v>283.11099999999999</c:v>
                </c:pt>
                <c:pt idx="504">
                  <c:v>282.36200000000002</c:v>
                </c:pt>
                <c:pt idx="505">
                  <c:v>286.76</c:v>
                </c:pt>
                <c:pt idx="506">
                  <c:v>273.04899999999998</c:v>
                </c:pt>
                <c:pt idx="507">
                  <c:v>272.56900000000002</c:v>
                </c:pt>
                <c:pt idx="508">
                  <c:v>264.298</c:v>
                </c:pt>
                <c:pt idx="509">
                  <c:v>260.38499999999999</c:v>
                </c:pt>
                <c:pt idx="510">
                  <c:v>277.29500000000002</c:v>
                </c:pt>
                <c:pt idx="511">
                  <c:v>279.392</c:v>
                </c:pt>
                <c:pt idx="512">
                  <c:v>281.11500000000001</c:v>
                </c:pt>
                <c:pt idx="513">
                  <c:v>269.43099999999998</c:v>
                </c:pt>
                <c:pt idx="514">
                  <c:v>244.56200000000001</c:v>
                </c:pt>
                <c:pt idx="515">
                  <c:v>298.01799999999997</c:v>
                </c:pt>
                <c:pt idx="516">
                  <c:v>283.53699999999998</c:v>
                </c:pt>
                <c:pt idx="517">
                  <c:v>277.34300000000002</c:v>
                </c:pt>
                <c:pt idx="518">
                  <c:v>278.00200000000001</c:v>
                </c:pt>
                <c:pt idx="519">
                  <c:v>263.68700000000001</c:v>
                </c:pt>
                <c:pt idx="520">
                  <c:v>254.416</c:v>
                </c:pt>
                <c:pt idx="521">
                  <c:v>242.608</c:v>
                </c:pt>
                <c:pt idx="522">
                  <c:v>242.12200000000001</c:v>
                </c:pt>
                <c:pt idx="523">
                  <c:v>235.24199999999999</c:v>
                </c:pt>
                <c:pt idx="524">
                  <c:v>259.97399999999999</c:v>
                </c:pt>
                <c:pt idx="525">
                  <c:v>266.43599999999998</c:v>
                </c:pt>
                <c:pt idx="526">
                  <c:v>269.572</c:v>
                </c:pt>
                <c:pt idx="527">
                  <c:v>276.73399999999998</c:v>
                </c:pt>
                <c:pt idx="528">
                  <c:v>289.27800000000002</c:v>
                </c:pt>
                <c:pt idx="529">
                  <c:v>279.34800000000001</c:v>
                </c:pt>
                <c:pt idx="530">
                  <c:v>312.08800000000002</c:v>
                </c:pt>
                <c:pt idx="531">
                  <c:v>280.77800000000002</c:v>
                </c:pt>
                <c:pt idx="532">
                  <c:v>265.54700000000003</c:v>
                </c:pt>
                <c:pt idx="533">
                  <c:v>280.661</c:v>
                </c:pt>
                <c:pt idx="534">
                  <c:v>289.596</c:v>
                </c:pt>
                <c:pt idx="535">
                  <c:v>278.70400000000001</c:v>
                </c:pt>
                <c:pt idx="536">
                  <c:v>251.125</c:v>
                </c:pt>
                <c:pt idx="537">
                  <c:v>241.42599999999999</c:v>
                </c:pt>
                <c:pt idx="538">
                  <c:v>271.11700000000002</c:v>
                </c:pt>
                <c:pt idx="539">
                  <c:v>270.89600000000002</c:v>
                </c:pt>
                <c:pt idx="540">
                  <c:v>277.00599999999997</c:v>
                </c:pt>
                <c:pt idx="541">
                  <c:v>280.95</c:v>
                </c:pt>
                <c:pt idx="542">
                  <c:v>302.387</c:v>
                </c:pt>
                <c:pt idx="543">
                  <c:v>331.33600000000001</c:v>
                </c:pt>
                <c:pt idx="544">
                  <c:v>317.26</c:v>
                </c:pt>
                <c:pt idx="545">
                  <c:v>321.584</c:v>
                </c:pt>
                <c:pt idx="546">
                  <c:v>278.09199999999998</c:v>
                </c:pt>
                <c:pt idx="547">
                  <c:v>288.72399999999999</c:v>
                </c:pt>
                <c:pt idx="548">
                  <c:v>281.06700000000001</c:v>
                </c:pt>
                <c:pt idx="549">
                  <c:v>279.87700000000001</c:v>
                </c:pt>
                <c:pt idx="550">
                  <c:v>250.309</c:v>
                </c:pt>
                <c:pt idx="551">
                  <c:v>258.19900000000001</c:v>
                </c:pt>
                <c:pt idx="552">
                  <c:v>278.80700000000002</c:v>
                </c:pt>
                <c:pt idx="553">
                  <c:v>300.06799999999998</c:v>
                </c:pt>
                <c:pt idx="554">
                  <c:v>326.76100000000002</c:v>
                </c:pt>
                <c:pt idx="555">
                  <c:v>296.56599999999997</c:v>
                </c:pt>
                <c:pt idx="556">
                  <c:v>280.33999999999997</c:v>
                </c:pt>
                <c:pt idx="557">
                  <c:v>248.76</c:v>
                </c:pt>
                <c:pt idx="558">
                  <c:v>275.62200000000001</c:v>
                </c:pt>
                <c:pt idx="559">
                  <c:v>291.68400000000003</c:v>
                </c:pt>
                <c:pt idx="560">
                  <c:v>317.95600000000002</c:v>
                </c:pt>
                <c:pt idx="561">
                  <c:v>319.09800000000001</c:v>
                </c:pt>
                <c:pt idx="562">
                  <c:v>315.89299999999997</c:v>
                </c:pt>
                <c:pt idx="563">
                  <c:v>313.57100000000003</c:v>
                </c:pt>
                <c:pt idx="564">
                  <c:v>297.25299999999999</c:v>
                </c:pt>
                <c:pt idx="565">
                  <c:v>286.97000000000003</c:v>
                </c:pt>
                <c:pt idx="566">
                  <c:v>292.142</c:v>
                </c:pt>
                <c:pt idx="567">
                  <c:v>267.565</c:v>
                </c:pt>
                <c:pt idx="568">
                  <c:v>268.43200000000002</c:v>
                </c:pt>
                <c:pt idx="569">
                  <c:v>269.14699999999999</c:v>
                </c:pt>
                <c:pt idx="570">
                  <c:v>342.22899999999998</c:v>
                </c:pt>
                <c:pt idx="571">
                  <c:v>279.49700000000001</c:v>
                </c:pt>
                <c:pt idx="572">
                  <c:v>271.39600000000002</c:v>
                </c:pt>
                <c:pt idx="573">
                  <c:v>280.447</c:v>
                </c:pt>
                <c:pt idx="574">
                  <c:v>269.92700000000002</c:v>
                </c:pt>
                <c:pt idx="575">
                  <c:v>272.96800000000002</c:v>
                </c:pt>
                <c:pt idx="576">
                  <c:v>262.57100000000003</c:v>
                </c:pt>
                <c:pt idx="577">
                  <c:v>258.77800000000002</c:v>
                </c:pt>
                <c:pt idx="578">
                  <c:v>243.33799999999999</c:v>
                </c:pt>
                <c:pt idx="579">
                  <c:v>246.34899999999999</c:v>
                </c:pt>
                <c:pt idx="580">
                  <c:v>283.59800000000001</c:v>
                </c:pt>
                <c:pt idx="581">
                  <c:v>276.53899999999999</c:v>
                </c:pt>
                <c:pt idx="582">
                  <c:v>284.91300000000001</c:v>
                </c:pt>
                <c:pt idx="583">
                  <c:v>291.05700000000002</c:v>
                </c:pt>
                <c:pt idx="584">
                  <c:v>260.37900000000002</c:v>
                </c:pt>
                <c:pt idx="585">
                  <c:v>197.262</c:v>
                </c:pt>
                <c:pt idx="586">
                  <c:v>192.922</c:v>
                </c:pt>
                <c:pt idx="587">
                  <c:v>230.95</c:v>
                </c:pt>
                <c:pt idx="588">
                  <c:v>284.35300000000001</c:v>
                </c:pt>
                <c:pt idx="589">
                  <c:v>267.72500000000002</c:v>
                </c:pt>
                <c:pt idx="590">
                  <c:v>261.49099999999999</c:v>
                </c:pt>
                <c:pt idx="591">
                  <c:v>252.578</c:v>
                </c:pt>
                <c:pt idx="592">
                  <c:v>249.31100000000001</c:v>
                </c:pt>
                <c:pt idx="593">
                  <c:v>219.32499999999999</c:v>
                </c:pt>
                <c:pt idx="594">
                  <c:v>225.47900000000001</c:v>
                </c:pt>
                <c:pt idx="595">
                  <c:v>233.89599999999999</c:v>
                </c:pt>
                <c:pt idx="596">
                  <c:v>235.81299999999999</c:v>
                </c:pt>
                <c:pt idx="597">
                  <c:v>246.18700000000001</c:v>
                </c:pt>
                <c:pt idx="598">
                  <c:v>235.42500000000001</c:v>
                </c:pt>
                <c:pt idx="599">
                  <c:v>235.84200000000001</c:v>
                </c:pt>
                <c:pt idx="600">
                  <c:v>289.512</c:v>
                </c:pt>
                <c:pt idx="601">
                  <c:v>247.08</c:v>
                </c:pt>
                <c:pt idx="602">
                  <c:v>265.041</c:v>
                </c:pt>
                <c:pt idx="603">
                  <c:v>260.69799999999998</c:v>
                </c:pt>
                <c:pt idx="604">
                  <c:v>264.14100000000002</c:v>
                </c:pt>
                <c:pt idx="605">
                  <c:v>258.26799999999997</c:v>
                </c:pt>
                <c:pt idx="606">
                  <c:v>240.69499999999999</c:v>
                </c:pt>
                <c:pt idx="607">
                  <c:v>207.5</c:v>
                </c:pt>
                <c:pt idx="608">
                  <c:v>199.74600000000001</c:v>
                </c:pt>
                <c:pt idx="609">
                  <c:v>214.53700000000001</c:v>
                </c:pt>
                <c:pt idx="610">
                  <c:v>222.15299999999999</c:v>
                </c:pt>
                <c:pt idx="611">
                  <c:v>258.49200000000002</c:v>
                </c:pt>
                <c:pt idx="612">
                  <c:v>206.387</c:v>
                </c:pt>
                <c:pt idx="613">
                  <c:v>228.709</c:v>
                </c:pt>
                <c:pt idx="614">
                  <c:v>227.874</c:v>
                </c:pt>
                <c:pt idx="615">
                  <c:v>221.756</c:v>
                </c:pt>
                <c:pt idx="616">
                  <c:v>233.767</c:v>
                </c:pt>
                <c:pt idx="617">
                  <c:v>232.06899999999999</c:v>
                </c:pt>
                <c:pt idx="618">
                  <c:v>204.58699999999999</c:v>
                </c:pt>
                <c:pt idx="619">
                  <c:v>191.25200000000001</c:v>
                </c:pt>
                <c:pt idx="620">
                  <c:v>215.90600000000001</c:v>
                </c:pt>
                <c:pt idx="621">
                  <c:v>212.62200000000001</c:v>
                </c:pt>
                <c:pt idx="622">
                  <c:v>213.01</c:v>
                </c:pt>
                <c:pt idx="623">
                  <c:v>230.857</c:v>
                </c:pt>
                <c:pt idx="624">
                  <c:v>225.77199999999999</c:v>
                </c:pt>
                <c:pt idx="625">
                  <c:v>227.46899999999999</c:v>
                </c:pt>
                <c:pt idx="626">
                  <c:v>236.02199999999999</c:v>
                </c:pt>
                <c:pt idx="627">
                  <c:v>231.22200000000001</c:v>
                </c:pt>
                <c:pt idx="628">
                  <c:v>233.88300000000001</c:v>
                </c:pt>
                <c:pt idx="629">
                  <c:v>231.143</c:v>
                </c:pt>
                <c:pt idx="630">
                  <c:v>221.79499999999999</c:v>
                </c:pt>
                <c:pt idx="631">
                  <c:v>227.51300000000001</c:v>
                </c:pt>
                <c:pt idx="632">
                  <c:v>214.01499999999999</c:v>
                </c:pt>
                <c:pt idx="633">
                  <c:v>226.00399999999999</c:v>
                </c:pt>
                <c:pt idx="634">
                  <c:v>236.48500000000001</c:v>
                </c:pt>
                <c:pt idx="635">
                  <c:v>227.934</c:v>
                </c:pt>
                <c:pt idx="636">
                  <c:v>240.524</c:v>
                </c:pt>
                <c:pt idx="637">
                  <c:v>210.86500000000001</c:v>
                </c:pt>
                <c:pt idx="638">
                  <c:v>189.136</c:v>
                </c:pt>
                <c:pt idx="639">
                  <c:v>203.09100000000001</c:v>
                </c:pt>
                <c:pt idx="640">
                  <c:v>219.45400000000001</c:v>
                </c:pt>
                <c:pt idx="641">
                  <c:v>227.02199999999999</c:v>
                </c:pt>
                <c:pt idx="642">
                  <c:v>237.43799999999999</c:v>
                </c:pt>
                <c:pt idx="643">
                  <c:v>249.46199999999999</c:v>
                </c:pt>
                <c:pt idx="644">
                  <c:v>247.291</c:v>
                </c:pt>
                <c:pt idx="645">
                  <c:v>244.86799999999999</c:v>
                </c:pt>
                <c:pt idx="646">
                  <c:v>255.58</c:v>
                </c:pt>
                <c:pt idx="647">
                  <c:v>290.17599999999999</c:v>
                </c:pt>
                <c:pt idx="648">
                  <c:v>248.24199999999999</c:v>
                </c:pt>
                <c:pt idx="649">
                  <c:v>271.49799999999999</c:v>
                </c:pt>
                <c:pt idx="650">
                  <c:v>276.04000000000002</c:v>
                </c:pt>
                <c:pt idx="651">
                  <c:v>257.69499999999999</c:v>
                </c:pt>
                <c:pt idx="652">
                  <c:v>246.57</c:v>
                </c:pt>
                <c:pt idx="653">
                  <c:v>239.61099999999999</c:v>
                </c:pt>
                <c:pt idx="654">
                  <c:v>219.411</c:v>
                </c:pt>
                <c:pt idx="655">
                  <c:v>230.839</c:v>
                </c:pt>
                <c:pt idx="656">
                  <c:v>214.17099999999999</c:v>
                </c:pt>
                <c:pt idx="657">
                  <c:v>220.387</c:v>
                </c:pt>
                <c:pt idx="658">
                  <c:v>244.411</c:v>
                </c:pt>
                <c:pt idx="659">
                  <c:v>241.435</c:v>
                </c:pt>
                <c:pt idx="660">
                  <c:v>224.13</c:v>
                </c:pt>
                <c:pt idx="661">
                  <c:v>216.88800000000001</c:v>
                </c:pt>
                <c:pt idx="662">
                  <c:v>284.25400000000002</c:v>
                </c:pt>
                <c:pt idx="663">
                  <c:v>253.417</c:v>
                </c:pt>
                <c:pt idx="664">
                  <c:v>220.077</c:v>
                </c:pt>
                <c:pt idx="665">
                  <c:v>242.84899999999999</c:v>
                </c:pt>
                <c:pt idx="666">
                  <c:v>231.262</c:v>
                </c:pt>
                <c:pt idx="667">
                  <c:v>209.108</c:v>
                </c:pt>
                <c:pt idx="668">
                  <c:v>223.011</c:v>
                </c:pt>
                <c:pt idx="669">
                  <c:v>328.70699999999999</c:v>
                </c:pt>
                <c:pt idx="670">
                  <c:v>322.87700000000001</c:v>
                </c:pt>
                <c:pt idx="671">
                  <c:v>358.09800000000001</c:v>
                </c:pt>
                <c:pt idx="672">
                  <c:v>381.23200000000003</c:v>
                </c:pt>
                <c:pt idx="673">
                  <c:v>349.10700000000003</c:v>
                </c:pt>
                <c:pt idx="674">
                  <c:v>244.64</c:v>
                </c:pt>
                <c:pt idx="675">
                  <c:v>254.40600000000001</c:v>
                </c:pt>
                <c:pt idx="676">
                  <c:v>239.953</c:v>
                </c:pt>
                <c:pt idx="677">
                  <c:v>262.56099999999998</c:v>
                </c:pt>
                <c:pt idx="678">
                  <c:v>321.81400000000002</c:v>
                </c:pt>
                <c:pt idx="679">
                  <c:v>387.76600000000002</c:v>
                </c:pt>
                <c:pt idx="680">
                  <c:v>329.56400000000002</c:v>
                </c:pt>
                <c:pt idx="681">
                  <c:v>318.07299999999998</c:v>
                </c:pt>
                <c:pt idx="682">
                  <c:v>328.24200000000002</c:v>
                </c:pt>
                <c:pt idx="683">
                  <c:v>351.94</c:v>
                </c:pt>
                <c:pt idx="684">
                  <c:v>345.62900000000002</c:v>
                </c:pt>
                <c:pt idx="685">
                  <c:v>320.39999999999998</c:v>
                </c:pt>
                <c:pt idx="686">
                  <c:v>306.00400000000002</c:v>
                </c:pt>
                <c:pt idx="687">
                  <c:v>317.524</c:v>
                </c:pt>
                <c:pt idx="688">
                  <c:v>297.779</c:v>
                </c:pt>
                <c:pt idx="689">
                  <c:v>294.22199999999998</c:v>
                </c:pt>
                <c:pt idx="690">
                  <c:v>307.89699999999999</c:v>
                </c:pt>
                <c:pt idx="691">
                  <c:v>320.37599999999998</c:v>
                </c:pt>
                <c:pt idx="692">
                  <c:v>325.52100000000002</c:v>
                </c:pt>
                <c:pt idx="693">
                  <c:v>342.036</c:v>
                </c:pt>
                <c:pt idx="694">
                  <c:v>323.577</c:v>
                </c:pt>
                <c:pt idx="695">
                  <c:v>315.83600000000001</c:v>
                </c:pt>
                <c:pt idx="696">
                  <c:v>279.5</c:v>
                </c:pt>
                <c:pt idx="697">
                  <c:v>292.21100000000001</c:v>
                </c:pt>
                <c:pt idx="698">
                  <c:v>294.79500000000002</c:v>
                </c:pt>
                <c:pt idx="699">
                  <c:v>322.12599999999998</c:v>
                </c:pt>
                <c:pt idx="700">
                  <c:v>326.60399999999998</c:v>
                </c:pt>
                <c:pt idx="701">
                  <c:v>323.92399999999998</c:v>
                </c:pt>
                <c:pt idx="702">
                  <c:v>294.52499999999998</c:v>
                </c:pt>
                <c:pt idx="703">
                  <c:v>288.947</c:v>
                </c:pt>
                <c:pt idx="704">
                  <c:v>299.642</c:v>
                </c:pt>
                <c:pt idx="705">
                  <c:v>301.74299999999999</c:v>
                </c:pt>
                <c:pt idx="706">
                  <c:v>311.59100000000001</c:v>
                </c:pt>
                <c:pt idx="707">
                  <c:v>357.08699999999999</c:v>
                </c:pt>
                <c:pt idx="708">
                  <c:v>285.70699999999999</c:v>
                </c:pt>
                <c:pt idx="709">
                  <c:v>287.69200000000001</c:v>
                </c:pt>
                <c:pt idx="710">
                  <c:v>323.18299999999999</c:v>
                </c:pt>
                <c:pt idx="711">
                  <c:v>356.30599999999998</c:v>
                </c:pt>
                <c:pt idx="712">
                  <c:v>281.69400000000002</c:v>
                </c:pt>
                <c:pt idx="713">
                  <c:v>277.77499999999998</c:v>
                </c:pt>
                <c:pt idx="714">
                  <c:v>262.02100000000002</c:v>
                </c:pt>
                <c:pt idx="715">
                  <c:v>241.72800000000001</c:v>
                </c:pt>
                <c:pt idx="716">
                  <c:v>216.22300000000001</c:v>
                </c:pt>
                <c:pt idx="717">
                  <c:v>215.404</c:v>
                </c:pt>
                <c:pt idx="718">
                  <c:v>251.113</c:v>
                </c:pt>
                <c:pt idx="719">
                  <c:v>248.697</c:v>
                </c:pt>
                <c:pt idx="720">
                  <c:v>262.255</c:v>
                </c:pt>
                <c:pt idx="721">
                  <c:v>303.839</c:v>
                </c:pt>
                <c:pt idx="722">
                  <c:v>259.99900000000002</c:v>
                </c:pt>
                <c:pt idx="723">
                  <c:v>284.81299999999999</c:v>
                </c:pt>
                <c:pt idx="724">
                  <c:v>292.505</c:v>
                </c:pt>
                <c:pt idx="725">
                  <c:v>282.822</c:v>
                </c:pt>
                <c:pt idx="726">
                  <c:v>267.94600000000003</c:v>
                </c:pt>
                <c:pt idx="727">
                  <c:v>294.654</c:v>
                </c:pt>
                <c:pt idx="728">
                  <c:v>295.77600000000001</c:v>
                </c:pt>
                <c:pt idx="729">
                  <c:v>283.10399999999998</c:v>
                </c:pt>
                <c:pt idx="730">
                  <c:v>282.47899999999998</c:v>
                </c:pt>
                <c:pt idx="731">
                  <c:v>252.89400000000001</c:v>
                </c:pt>
                <c:pt idx="732">
                  <c:v>267.58999999999997</c:v>
                </c:pt>
                <c:pt idx="733">
                  <c:v>271.67099999999999</c:v>
                </c:pt>
                <c:pt idx="734">
                  <c:v>287.86799999999999</c:v>
                </c:pt>
                <c:pt idx="735">
                  <c:v>307.44200000000001</c:v>
                </c:pt>
                <c:pt idx="736">
                  <c:v>310.92700000000002</c:v>
                </c:pt>
                <c:pt idx="737">
                  <c:v>286.57</c:v>
                </c:pt>
                <c:pt idx="738">
                  <c:v>248.12899999999999</c:v>
                </c:pt>
                <c:pt idx="739">
                  <c:v>254.316</c:v>
                </c:pt>
                <c:pt idx="740">
                  <c:v>219.57900000000001</c:v>
                </c:pt>
                <c:pt idx="741">
                  <c:v>205.92</c:v>
                </c:pt>
                <c:pt idx="742">
                  <c:v>218.678</c:v>
                </c:pt>
                <c:pt idx="743">
                  <c:v>219.38499999999999</c:v>
                </c:pt>
                <c:pt idx="744">
                  <c:v>219.333</c:v>
                </c:pt>
                <c:pt idx="745">
                  <c:v>230.345</c:v>
                </c:pt>
                <c:pt idx="746">
                  <c:v>258.94</c:v>
                </c:pt>
                <c:pt idx="747">
                  <c:v>262.78699999999998</c:v>
                </c:pt>
                <c:pt idx="748">
                  <c:v>245.14500000000001</c:v>
                </c:pt>
                <c:pt idx="749">
                  <c:v>200.63</c:v>
                </c:pt>
                <c:pt idx="750">
                  <c:v>173.64699999999999</c:v>
                </c:pt>
                <c:pt idx="751">
                  <c:v>168.041</c:v>
                </c:pt>
                <c:pt idx="752">
                  <c:v>204.63</c:v>
                </c:pt>
                <c:pt idx="753">
                  <c:v>241.441</c:v>
                </c:pt>
                <c:pt idx="754">
                  <c:v>297.82499999999999</c:v>
                </c:pt>
                <c:pt idx="755">
                  <c:v>266.38099999999997</c:v>
                </c:pt>
                <c:pt idx="756">
                  <c:v>264.57799999999997</c:v>
                </c:pt>
                <c:pt idx="757">
                  <c:v>248.74600000000001</c:v>
                </c:pt>
                <c:pt idx="758">
                  <c:v>229.61</c:v>
                </c:pt>
                <c:pt idx="759">
                  <c:v>221.197</c:v>
                </c:pt>
                <c:pt idx="760">
                  <c:v>236.489</c:v>
                </c:pt>
                <c:pt idx="761">
                  <c:v>232.572</c:v>
                </c:pt>
                <c:pt idx="762">
                  <c:v>233.61199999999999</c:v>
                </c:pt>
                <c:pt idx="763">
                  <c:v>237.899</c:v>
                </c:pt>
                <c:pt idx="764">
                  <c:v>229.715</c:v>
                </c:pt>
                <c:pt idx="765">
                  <c:v>231.87100000000001</c:v>
                </c:pt>
                <c:pt idx="766">
                  <c:v>290.34899999999999</c:v>
                </c:pt>
                <c:pt idx="767">
                  <c:v>320.70100000000002</c:v>
                </c:pt>
                <c:pt idx="768">
                  <c:v>313.572</c:v>
                </c:pt>
                <c:pt idx="769">
                  <c:v>224.57</c:v>
                </c:pt>
                <c:pt idx="770">
                  <c:v>228.90600000000001</c:v>
                </c:pt>
                <c:pt idx="771">
                  <c:v>238.739</c:v>
                </c:pt>
                <c:pt idx="772">
                  <c:v>240.42</c:v>
                </c:pt>
                <c:pt idx="773">
                  <c:v>231.16499999999999</c:v>
                </c:pt>
                <c:pt idx="774">
                  <c:v>204.74799999999999</c:v>
                </c:pt>
                <c:pt idx="775">
                  <c:v>210.77500000000001</c:v>
                </c:pt>
                <c:pt idx="776">
                  <c:v>195.685</c:v>
                </c:pt>
                <c:pt idx="777">
                  <c:v>196.363</c:v>
                </c:pt>
                <c:pt idx="778">
                  <c:v>218.047</c:v>
                </c:pt>
                <c:pt idx="779">
                  <c:v>213.22200000000001</c:v>
                </c:pt>
                <c:pt idx="780">
                  <c:v>225.67</c:v>
                </c:pt>
                <c:pt idx="781">
                  <c:v>230.792</c:v>
                </c:pt>
                <c:pt idx="782">
                  <c:v>213.55199999999999</c:v>
                </c:pt>
                <c:pt idx="783">
                  <c:v>215.02799999999999</c:v>
                </c:pt>
                <c:pt idx="784">
                  <c:v>251.86199999999999</c:v>
                </c:pt>
                <c:pt idx="785">
                  <c:v>249.94</c:v>
                </c:pt>
                <c:pt idx="786">
                  <c:v>233.952</c:v>
                </c:pt>
                <c:pt idx="787">
                  <c:v>220.25</c:v>
                </c:pt>
                <c:pt idx="788">
                  <c:v>233.48400000000001</c:v>
                </c:pt>
                <c:pt idx="789">
                  <c:v>240.89699999999999</c:v>
                </c:pt>
                <c:pt idx="790">
                  <c:v>256.07799999999997</c:v>
                </c:pt>
                <c:pt idx="791">
                  <c:v>248.13900000000001</c:v>
                </c:pt>
                <c:pt idx="792">
                  <c:v>267.33300000000003</c:v>
                </c:pt>
                <c:pt idx="793">
                  <c:v>261.18200000000002</c:v>
                </c:pt>
                <c:pt idx="794">
                  <c:v>237.768</c:v>
                </c:pt>
                <c:pt idx="795">
                  <c:v>231.023</c:v>
                </c:pt>
                <c:pt idx="796">
                  <c:v>215.50299999999999</c:v>
                </c:pt>
                <c:pt idx="797">
                  <c:v>184.828</c:v>
                </c:pt>
                <c:pt idx="798">
                  <c:v>204.33500000000001</c:v>
                </c:pt>
                <c:pt idx="799">
                  <c:v>234.917</c:v>
                </c:pt>
                <c:pt idx="800">
                  <c:v>230.42400000000001</c:v>
                </c:pt>
                <c:pt idx="801">
                  <c:v>223.26400000000001</c:v>
                </c:pt>
                <c:pt idx="802">
                  <c:v>250.386</c:v>
                </c:pt>
                <c:pt idx="803">
                  <c:v>228.678</c:v>
                </c:pt>
                <c:pt idx="804">
                  <c:v>222.81100000000001</c:v>
                </c:pt>
                <c:pt idx="805">
                  <c:v>210.523</c:v>
                </c:pt>
                <c:pt idx="806">
                  <c:v>232.98099999999999</c:v>
                </c:pt>
                <c:pt idx="807">
                  <c:v>225.77099999999999</c:v>
                </c:pt>
                <c:pt idx="808">
                  <c:v>214.601</c:v>
                </c:pt>
                <c:pt idx="809">
                  <c:v>226.91200000000001</c:v>
                </c:pt>
                <c:pt idx="810">
                  <c:v>248.18899999999999</c:v>
                </c:pt>
                <c:pt idx="811">
                  <c:v>237.25700000000001</c:v>
                </c:pt>
                <c:pt idx="812">
                  <c:v>217.95699999999999</c:v>
                </c:pt>
                <c:pt idx="813">
                  <c:v>250.553</c:v>
                </c:pt>
                <c:pt idx="814">
                  <c:v>252.16</c:v>
                </c:pt>
                <c:pt idx="815">
                  <c:v>253.41900000000001</c:v>
                </c:pt>
                <c:pt idx="816">
                  <c:v>255.886</c:v>
                </c:pt>
                <c:pt idx="817">
                  <c:v>256.541</c:v>
                </c:pt>
                <c:pt idx="818">
                  <c:v>235.69</c:v>
                </c:pt>
                <c:pt idx="819">
                  <c:v>240.28800000000001</c:v>
                </c:pt>
                <c:pt idx="820">
                  <c:v>245.87200000000001</c:v>
                </c:pt>
                <c:pt idx="821">
                  <c:v>218.71</c:v>
                </c:pt>
                <c:pt idx="822">
                  <c:v>252.886</c:v>
                </c:pt>
                <c:pt idx="823">
                  <c:v>294.24700000000001</c:v>
                </c:pt>
                <c:pt idx="824">
                  <c:v>279.88</c:v>
                </c:pt>
                <c:pt idx="825">
                  <c:v>274.19</c:v>
                </c:pt>
                <c:pt idx="826">
                  <c:v>270.202</c:v>
                </c:pt>
                <c:pt idx="827">
                  <c:v>269.755</c:v>
                </c:pt>
                <c:pt idx="828">
                  <c:v>246.44800000000001</c:v>
                </c:pt>
                <c:pt idx="829">
                  <c:v>254.27099999999999</c:v>
                </c:pt>
                <c:pt idx="830">
                  <c:v>273.77600000000001</c:v>
                </c:pt>
                <c:pt idx="831">
                  <c:v>362.053</c:v>
                </c:pt>
                <c:pt idx="832">
                  <c:v>303.33199999999999</c:v>
                </c:pt>
                <c:pt idx="833">
                  <c:v>267.16800000000001</c:v>
                </c:pt>
                <c:pt idx="834">
                  <c:v>262.75700000000001</c:v>
                </c:pt>
                <c:pt idx="835">
                  <c:v>245.00200000000001</c:v>
                </c:pt>
                <c:pt idx="836">
                  <c:v>245.28</c:v>
                </c:pt>
                <c:pt idx="837">
                  <c:v>229.01400000000001</c:v>
                </c:pt>
                <c:pt idx="838">
                  <c:v>226.297</c:v>
                </c:pt>
                <c:pt idx="839">
                  <c:v>212.23500000000001</c:v>
                </c:pt>
                <c:pt idx="840">
                  <c:v>223.65</c:v>
                </c:pt>
                <c:pt idx="841">
                  <c:v>257.77499999999998</c:v>
                </c:pt>
                <c:pt idx="842">
                  <c:v>268.20699999999999</c:v>
                </c:pt>
                <c:pt idx="843">
                  <c:v>297.38099999999997</c:v>
                </c:pt>
                <c:pt idx="844">
                  <c:v>260.02499999999998</c:v>
                </c:pt>
                <c:pt idx="845">
                  <c:v>236.20099999999999</c:v>
                </c:pt>
                <c:pt idx="846">
                  <c:v>210.34200000000001</c:v>
                </c:pt>
                <c:pt idx="847">
                  <c:v>232.68700000000001</c:v>
                </c:pt>
                <c:pt idx="848">
                  <c:v>268.202</c:v>
                </c:pt>
                <c:pt idx="849">
                  <c:v>269.31400000000002</c:v>
                </c:pt>
                <c:pt idx="850">
                  <c:v>275.54000000000002</c:v>
                </c:pt>
                <c:pt idx="851">
                  <c:v>277.74599999999998</c:v>
                </c:pt>
                <c:pt idx="852">
                  <c:v>238.65799999999999</c:v>
                </c:pt>
                <c:pt idx="853">
                  <c:v>236.28200000000001</c:v>
                </c:pt>
                <c:pt idx="854">
                  <c:v>234.447</c:v>
                </c:pt>
                <c:pt idx="855">
                  <c:v>258.77100000000002</c:v>
                </c:pt>
                <c:pt idx="856">
                  <c:v>254.06200000000001</c:v>
                </c:pt>
                <c:pt idx="857">
                  <c:v>256.98899999999998</c:v>
                </c:pt>
                <c:pt idx="858">
                  <c:v>260.33600000000001</c:v>
                </c:pt>
                <c:pt idx="859">
                  <c:v>248.20699999999999</c:v>
                </c:pt>
                <c:pt idx="860">
                  <c:v>232.66499999999999</c:v>
                </c:pt>
                <c:pt idx="861">
                  <c:v>220.471</c:v>
                </c:pt>
                <c:pt idx="862">
                  <c:v>252.31</c:v>
                </c:pt>
                <c:pt idx="863">
                  <c:v>265.358</c:v>
                </c:pt>
                <c:pt idx="864">
                  <c:v>283.505</c:v>
                </c:pt>
                <c:pt idx="865">
                  <c:v>256.49200000000002</c:v>
                </c:pt>
                <c:pt idx="866">
                  <c:v>218.71199999999999</c:v>
                </c:pt>
                <c:pt idx="867">
                  <c:v>190.547</c:v>
                </c:pt>
                <c:pt idx="868">
                  <c:v>197.33799999999999</c:v>
                </c:pt>
                <c:pt idx="869">
                  <c:v>208.876</c:v>
                </c:pt>
                <c:pt idx="870">
                  <c:v>201.49799999999999</c:v>
                </c:pt>
                <c:pt idx="871">
                  <c:v>210.76599999999999</c:v>
                </c:pt>
                <c:pt idx="872">
                  <c:v>278.79199999999997</c:v>
                </c:pt>
                <c:pt idx="873">
                  <c:v>199.55600000000001</c:v>
                </c:pt>
                <c:pt idx="874">
                  <c:v>193.839</c:v>
                </c:pt>
                <c:pt idx="875">
                  <c:v>190.351</c:v>
                </c:pt>
                <c:pt idx="876">
                  <c:v>210.89599999999999</c:v>
                </c:pt>
                <c:pt idx="877">
                  <c:v>198.10599999999999</c:v>
                </c:pt>
                <c:pt idx="878">
                  <c:v>221.00200000000001</c:v>
                </c:pt>
                <c:pt idx="879">
                  <c:v>246.06</c:v>
                </c:pt>
                <c:pt idx="880">
                  <c:v>256.762</c:v>
                </c:pt>
                <c:pt idx="881">
                  <c:v>235.84200000000001</c:v>
                </c:pt>
                <c:pt idx="882">
                  <c:v>236.4</c:v>
                </c:pt>
                <c:pt idx="883">
                  <c:v>266.697</c:v>
                </c:pt>
                <c:pt idx="884">
                  <c:v>274.702</c:v>
                </c:pt>
                <c:pt idx="885">
                  <c:v>260.74799999999999</c:v>
                </c:pt>
                <c:pt idx="886">
                  <c:v>259.89100000000002</c:v>
                </c:pt>
                <c:pt idx="887">
                  <c:v>255.31700000000001</c:v>
                </c:pt>
                <c:pt idx="888">
                  <c:v>227.74100000000001</c:v>
                </c:pt>
                <c:pt idx="889">
                  <c:v>209.226</c:v>
                </c:pt>
                <c:pt idx="890">
                  <c:v>230.48400000000001</c:v>
                </c:pt>
                <c:pt idx="891">
                  <c:v>274.40699999999998</c:v>
                </c:pt>
                <c:pt idx="892">
                  <c:v>274.37700000000001</c:v>
                </c:pt>
                <c:pt idx="893">
                  <c:v>280.08600000000001</c:v>
                </c:pt>
                <c:pt idx="894">
                  <c:v>332.71199999999999</c:v>
                </c:pt>
                <c:pt idx="895">
                  <c:v>208.35</c:v>
                </c:pt>
                <c:pt idx="896">
                  <c:v>196.46199999999999</c:v>
                </c:pt>
                <c:pt idx="897">
                  <c:v>216.81200000000001</c:v>
                </c:pt>
                <c:pt idx="898">
                  <c:v>200.07400000000001</c:v>
                </c:pt>
                <c:pt idx="899">
                  <c:v>222.197</c:v>
                </c:pt>
                <c:pt idx="900">
                  <c:v>236.50899999999999</c:v>
                </c:pt>
                <c:pt idx="901">
                  <c:v>230.18</c:v>
                </c:pt>
                <c:pt idx="902">
                  <c:v>204.65100000000001</c:v>
                </c:pt>
                <c:pt idx="903">
                  <c:v>202.43299999999999</c:v>
                </c:pt>
                <c:pt idx="904">
                  <c:v>216.501</c:v>
                </c:pt>
                <c:pt idx="905">
                  <c:v>174.62799999999999</c:v>
                </c:pt>
                <c:pt idx="906">
                  <c:v>170.78299999999999</c:v>
                </c:pt>
                <c:pt idx="907">
                  <c:v>176.63499999999999</c:v>
                </c:pt>
                <c:pt idx="908">
                  <c:v>176.642</c:v>
                </c:pt>
                <c:pt idx="909">
                  <c:v>150.69900000000001</c:v>
                </c:pt>
                <c:pt idx="910">
                  <c:v>163.80799999999999</c:v>
                </c:pt>
                <c:pt idx="911">
                  <c:v>209.71799999999999</c:v>
                </c:pt>
                <c:pt idx="912">
                  <c:v>195.221</c:v>
                </c:pt>
                <c:pt idx="913">
                  <c:v>176.327</c:v>
                </c:pt>
                <c:pt idx="914">
                  <c:v>169.434</c:v>
                </c:pt>
                <c:pt idx="915">
                  <c:v>180.077</c:v>
                </c:pt>
                <c:pt idx="916">
                  <c:v>163.35900000000001</c:v>
                </c:pt>
                <c:pt idx="917">
                  <c:v>159.72800000000001</c:v>
                </c:pt>
              </c:numCache>
            </c:numRef>
          </c:yVal>
          <c:smooth val="0"/>
        </c:ser>
        <c:dLbls>
          <c:showLegendKey val="0"/>
          <c:showVal val="0"/>
          <c:showCatName val="0"/>
          <c:showSerName val="0"/>
          <c:showPercent val="0"/>
          <c:showBubbleSize val="0"/>
        </c:dLbls>
        <c:axId val="482029480"/>
        <c:axId val="482034968"/>
      </c:scatterChart>
      <c:valAx>
        <c:axId val="4820294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Temperature</a:t>
                </a:r>
                <a:r>
                  <a:rPr lang="en-US" baseline="0"/>
                  <a:t> (deg C)</a:t>
                </a:r>
                <a:endParaRPr 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2034968"/>
        <c:crosses val="autoZero"/>
        <c:crossBetween val="midCat"/>
      </c:valAx>
      <c:valAx>
        <c:axId val="4820349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NOx</a:t>
                </a:r>
                <a:r>
                  <a:rPr lang="en-US" baseline="0"/>
                  <a:t> (tons/day)</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202948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Ohio CO2 vs. Temperature Summers 2007-2012</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CO2</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rgbClr val="C00000"/>
                </a:solidFill>
                <a:prstDash val="sysDot"/>
              </a:ln>
              <a:effectLst/>
            </c:spPr>
            <c:trendlineType val="poly"/>
            <c:order val="2"/>
            <c:dispRSqr val="1"/>
            <c:dispEq val="1"/>
            <c:trendlineLbl>
              <c:layout>
                <c:manualLayout>
                  <c:x val="-0.32552209098862644"/>
                  <c:y val="-2.8242927967337416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Sheet1!$I$2:$I$919</c:f>
              <c:numCache>
                <c:formatCode>General</c:formatCode>
                <c:ptCount val="918"/>
                <c:pt idx="0">
                  <c:v>20.114100000000001</c:v>
                </c:pt>
                <c:pt idx="1">
                  <c:v>17.604299999999999</c:v>
                </c:pt>
                <c:pt idx="2">
                  <c:v>14.1693</c:v>
                </c:pt>
                <c:pt idx="3">
                  <c:v>15.651</c:v>
                </c:pt>
                <c:pt idx="4">
                  <c:v>15.6591</c:v>
                </c:pt>
                <c:pt idx="5">
                  <c:v>10.3797</c:v>
                </c:pt>
                <c:pt idx="6">
                  <c:v>12.1416</c:v>
                </c:pt>
                <c:pt idx="7">
                  <c:v>16.564599999999999</c:v>
                </c:pt>
                <c:pt idx="8">
                  <c:v>19.573499999999999</c:v>
                </c:pt>
                <c:pt idx="9">
                  <c:v>21.426400000000001</c:v>
                </c:pt>
                <c:pt idx="10">
                  <c:v>21.228400000000001</c:v>
                </c:pt>
                <c:pt idx="11">
                  <c:v>17.988700000000001</c:v>
                </c:pt>
                <c:pt idx="12">
                  <c:v>11.6579</c:v>
                </c:pt>
                <c:pt idx="13">
                  <c:v>15.485300000000001</c:v>
                </c:pt>
                <c:pt idx="14">
                  <c:v>21.416799999999999</c:v>
                </c:pt>
                <c:pt idx="15">
                  <c:v>16.4438</c:v>
                </c:pt>
                <c:pt idx="16">
                  <c:v>8.69909</c:v>
                </c:pt>
                <c:pt idx="17">
                  <c:v>10.4762</c:v>
                </c:pt>
                <c:pt idx="18">
                  <c:v>13.7806</c:v>
                </c:pt>
                <c:pt idx="19">
                  <c:v>17.6297</c:v>
                </c:pt>
                <c:pt idx="20">
                  <c:v>17.157399999999999</c:v>
                </c:pt>
                <c:pt idx="21">
                  <c:v>20.292899999999999</c:v>
                </c:pt>
                <c:pt idx="22">
                  <c:v>22.3642</c:v>
                </c:pt>
                <c:pt idx="23">
                  <c:v>22.509499999999999</c:v>
                </c:pt>
                <c:pt idx="24">
                  <c:v>22.933299999999999</c:v>
                </c:pt>
                <c:pt idx="25">
                  <c:v>22.4087</c:v>
                </c:pt>
                <c:pt idx="26">
                  <c:v>21.9907</c:v>
                </c:pt>
                <c:pt idx="27">
                  <c:v>22.305</c:v>
                </c:pt>
                <c:pt idx="28">
                  <c:v>22.7012</c:v>
                </c:pt>
                <c:pt idx="29">
                  <c:v>24.303999999999998</c:v>
                </c:pt>
                <c:pt idx="30">
                  <c:v>24.569299999999998</c:v>
                </c:pt>
                <c:pt idx="31">
                  <c:v>24.161300000000001</c:v>
                </c:pt>
                <c:pt idx="32">
                  <c:v>23.808</c:v>
                </c:pt>
                <c:pt idx="33">
                  <c:v>23.1143</c:v>
                </c:pt>
                <c:pt idx="34">
                  <c:v>19.736699999999999</c:v>
                </c:pt>
                <c:pt idx="35">
                  <c:v>16.482500000000002</c:v>
                </c:pt>
                <c:pt idx="36">
                  <c:v>16.322099999999999</c:v>
                </c:pt>
                <c:pt idx="37">
                  <c:v>22.9404</c:v>
                </c:pt>
                <c:pt idx="38">
                  <c:v>25.049900000000001</c:v>
                </c:pt>
                <c:pt idx="39">
                  <c:v>18.467300000000002</c:v>
                </c:pt>
                <c:pt idx="40">
                  <c:v>17.7026</c:v>
                </c:pt>
                <c:pt idx="41">
                  <c:v>19.134899999999998</c:v>
                </c:pt>
                <c:pt idx="42">
                  <c:v>20.203299999999999</c:v>
                </c:pt>
                <c:pt idx="43">
                  <c:v>22.776399999999999</c:v>
                </c:pt>
                <c:pt idx="44">
                  <c:v>22.669699999999999</c:v>
                </c:pt>
                <c:pt idx="45">
                  <c:v>19.658899999999999</c:v>
                </c:pt>
                <c:pt idx="46">
                  <c:v>21.6419</c:v>
                </c:pt>
                <c:pt idx="47">
                  <c:v>24.245100000000001</c:v>
                </c:pt>
                <c:pt idx="48">
                  <c:v>26.104199999999999</c:v>
                </c:pt>
                <c:pt idx="49">
                  <c:v>23.959499999999998</c:v>
                </c:pt>
                <c:pt idx="50">
                  <c:v>19.153500000000001</c:v>
                </c:pt>
                <c:pt idx="51">
                  <c:v>21.820499999999999</c:v>
                </c:pt>
                <c:pt idx="52">
                  <c:v>19.097799999999999</c:v>
                </c:pt>
                <c:pt idx="53">
                  <c:v>17.4712</c:v>
                </c:pt>
                <c:pt idx="54">
                  <c:v>21.333100000000002</c:v>
                </c:pt>
                <c:pt idx="55">
                  <c:v>23.922799999999999</c:v>
                </c:pt>
                <c:pt idx="56">
                  <c:v>26.0641</c:v>
                </c:pt>
                <c:pt idx="57">
                  <c:v>25.8565</c:v>
                </c:pt>
                <c:pt idx="58">
                  <c:v>24.880199999999999</c:v>
                </c:pt>
                <c:pt idx="59">
                  <c:v>22.013300000000001</c:v>
                </c:pt>
                <c:pt idx="60">
                  <c:v>19.030100000000001</c:v>
                </c:pt>
                <c:pt idx="61">
                  <c:v>18.701599999999999</c:v>
                </c:pt>
                <c:pt idx="62">
                  <c:v>16.099499999999999</c:v>
                </c:pt>
                <c:pt idx="63">
                  <c:v>19.093699999999998</c:v>
                </c:pt>
                <c:pt idx="64">
                  <c:v>22.100100000000001</c:v>
                </c:pt>
                <c:pt idx="65">
                  <c:v>24.349</c:v>
                </c:pt>
                <c:pt idx="66">
                  <c:v>23.014800000000001</c:v>
                </c:pt>
                <c:pt idx="67">
                  <c:v>24.0581</c:v>
                </c:pt>
                <c:pt idx="68">
                  <c:v>24.789300000000001</c:v>
                </c:pt>
                <c:pt idx="69">
                  <c:v>25.864899999999999</c:v>
                </c:pt>
                <c:pt idx="70">
                  <c:v>24.517800000000001</c:v>
                </c:pt>
                <c:pt idx="71">
                  <c:v>22.621500000000001</c:v>
                </c:pt>
                <c:pt idx="72">
                  <c:v>18.942299999999999</c:v>
                </c:pt>
                <c:pt idx="73">
                  <c:v>19.4482</c:v>
                </c:pt>
                <c:pt idx="74">
                  <c:v>21.192900000000002</c:v>
                </c:pt>
                <c:pt idx="75">
                  <c:v>22.458400000000001</c:v>
                </c:pt>
                <c:pt idx="76">
                  <c:v>23.184899999999999</c:v>
                </c:pt>
                <c:pt idx="77">
                  <c:v>22.910499999999999</c:v>
                </c:pt>
                <c:pt idx="78">
                  <c:v>24.529499999999999</c:v>
                </c:pt>
                <c:pt idx="79">
                  <c:v>24.612400000000001</c:v>
                </c:pt>
                <c:pt idx="80">
                  <c:v>18.267199999999999</c:v>
                </c:pt>
                <c:pt idx="81">
                  <c:v>17.386800000000001</c:v>
                </c:pt>
                <c:pt idx="82">
                  <c:v>18.495899999999999</c:v>
                </c:pt>
                <c:pt idx="83">
                  <c:v>19.614899999999999</c:v>
                </c:pt>
                <c:pt idx="84">
                  <c:v>18.700500000000002</c:v>
                </c:pt>
                <c:pt idx="85">
                  <c:v>20.668399999999998</c:v>
                </c:pt>
                <c:pt idx="86">
                  <c:v>21.1328</c:v>
                </c:pt>
                <c:pt idx="87">
                  <c:v>23.7517</c:v>
                </c:pt>
                <c:pt idx="88">
                  <c:v>24.493200000000002</c:v>
                </c:pt>
                <c:pt idx="89">
                  <c:v>23.496500000000001</c:v>
                </c:pt>
                <c:pt idx="90">
                  <c:v>23.629000000000001</c:v>
                </c:pt>
                <c:pt idx="91">
                  <c:v>23.601700000000001</c:v>
                </c:pt>
                <c:pt idx="92">
                  <c:v>25.3764</c:v>
                </c:pt>
                <c:pt idx="93">
                  <c:v>26.379000000000001</c:v>
                </c:pt>
                <c:pt idx="94">
                  <c:v>26.393000000000001</c:v>
                </c:pt>
                <c:pt idx="95">
                  <c:v>25.267800000000001</c:v>
                </c:pt>
                <c:pt idx="96">
                  <c:v>25.006499999999999</c:v>
                </c:pt>
                <c:pt idx="97">
                  <c:v>28.17</c:v>
                </c:pt>
                <c:pt idx="98">
                  <c:v>29.874300000000002</c:v>
                </c:pt>
                <c:pt idx="99">
                  <c:v>29.171399999999998</c:v>
                </c:pt>
                <c:pt idx="100">
                  <c:v>29.490300000000001</c:v>
                </c:pt>
                <c:pt idx="101">
                  <c:v>25.857299999999999</c:v>
                </c:pt>
                <c:pt idx="102">
                  <c:v>23.186299999999999</c:v>
                </c:pt>
                <c:pt idx="103">
                  <c:v>25.766400000000001</c:v>
                </c:pt>
                <c:pt idx="104">
                  <c:v>24.9514</c:v>
                </c:pt>
                <c:pt idx="105">
                  <c:v>22.7119</c:v>
                </c:pt>
                <c:pt idx="106">
                  <c:v>26.881499999999999</c:v>
                </c:pt>
                <c:pt idx="107">
                  <c:v>27.8813</c:v>
                </c:pt>
                <c:pt idx="108">
                  <c:v>23.8169</c:v>
                </c:pt>
                <c:pt idx="109">
                  <c:v>18.672999999999998</c:v>
                </c:pt>
                <c:pt idx="110">
                  <c:v>23.6143</c:v>
                </c:pt>
                <c:pt idx="111">
                  <c:v>24.780799999999999</c:v>
                </c:pt>
                <c:pt idx="112">
                  <c:v>25.0717</c:v>
                </c:pt>
                <c:pt idx="113">
                  <c:v>27.1066</c:v>
                </c:pt>
                <c:pt idx="114">
                  <c:v>27.707000000000001</c:v>
                </c:pt>
                <c:pt idx="115">
                  <c:v>27.5337</c:v>
                </c:pt>
                <c:pt idx="116">
                  <c:v>24.277699999999999</c:v>
                </c:pt>
                <c:pt idx="117">
                  <c:v>20.504799999999999</c:v>
                </c:pt>
                <c:pt idx="118">
                  <c:v>19.9148</c:v>
                </c:pt>
                <c:pt idx="119">
                  <c:v>23.154199999999999</c:v>
                </c:pt>
                <c:pt idx="120">
                  <c:v>26.247599999999998</c:v>
                </c:pt>
                <c:pt idx="121">
                  <c:v>23.354700000000001</c:v>
                </c:pt>
                <c:pt idx="122">
                  <c:v>18.743099999999998</c:v>
                </c:pt>
                <c:pt idx="123">
                  <c:v>18.141400000000001</c:v>
                </c:pt>
                <c:pt idx="124">
                  <c:v>20.258500000000002</c:v>
                </c:pt>
                <c:pt idx="125">
                  <c:v>23.171800000000001</c:v>
                </c:pt>
                <c:pt idx="126">
                  <c:v>24.923100000000002</c:v>
                </c:pt>
                <c:pt idx="127">
                  <c:v>25.704599999999999</c:v>
                </c:pt>
                <c:pt idx="128">
                  <c:v>26.481999999999999</c:v>
                </c:pt>
                <c:pt idx="129">
                  <c:v>26.5794</c:v>
                </c:pt>
                <c:pt idx="130">
                  <c:v>25.5214</c:v>
                </c:pt>
                <c:pt idx="131">
                  <c:v>22.4175</c:v>
                </c:pt>
                <c:pt idx="132">
                  <c:v>21.966999999999999</c:v>
                </c:pt>
                <c:pt idx="133">
                  <c:v>18.838899999999999</c:v>
                </c:pt>
                <c:pt idx="134">
                  <c:v>13.7112</c:v>
                </c:pt>
                <c:pt idx="135">
                  <c:v>16.396799999999999</c:v>
                </c:pt>
                <c:pt idx="136">
                  <c:v>19.258099999999999</c:v>
                </c:pt>
                <c:pt idx="137">
                  <c:v>10.4636</c:v>
                </c:pt>
                <c:pt idx="138">
                  <c:v>11.7239</c:v>
                </c:pt>
                <c:pt idx="139">
                  <c:v>14.381500000000001</c:v>
                </c:pt>
                <c:pt idx="140">
                  <c:v>18.581099999999999</c:v>
                </c:pt>
                <c:pt idx="141">
                  <c:v>21.534099999999999</c:v>
                </c:pt>
                <c:pt idx="142">
                  <c:v>22.817900000000002</c:v>
                </c:pt>
                <c:pt idx="143">
                  <c:v>22.330400000000001</c:v>
                </c:pt>
                <c:pt idx="144">
                  <c:v>23.037700000000001</c:v>
                </c:pt>
                <c:pt idx="145">
                  <c:v>20.327000000000002</c:v>
                </c:pt>
                <c:pt idx="146">
                  <c:v>23.396699999999999</c:v>
                </c:pt>
                <c:pt idx="147">
                  <c:v>25.974799999999998</c:v>
                </c:pt>
                <c:pt idx="148">
                  <c:v>23.585999999999999</c:v>
                </c:pt>
                <c:pt idx="149">
                  <c:v>17.216799999999999</c:v>
                </c:pt>
                <c:pt idx="150">
                  <c:v>16.220099999999999</c:v>
                </c:pt>
                <c:pt idx="151">
                  <c:v>15.978199999999999</c:v>
                </c:pt>
                <c:pt idx="152">
                  <c:v>17.863099999999999</c:v>
                </c:pt>
                <c:pt idx="153">
                  <c:v>14.4902</c:v>
                </c:pt>
                <c:pt idx="154">
                  <c:v>17.968900000000001</c:v>
                </c:pt>
                <c:pt idx="155">
                  <c:v>15.8424</c:v>
                </c:pt>
                <c:pt idx="156">
                  <c:v>11.1248</c:v>
                </c:pt>
                <c:pt idx="157">
                  <c:v>13.8081</c:v>
                </c:pt>
                <c:pt idx="158">
                  <c:v>17.344000000000001</c:v>
                </c:pt>
                <c:pt idx="159">
                  <c:v>15.8179</c:v>
                </c:pt>
                <c:pt idx="160">
                  <c:v>15.8391</c:v>
                </c:pt>
                <c:pt idx="161">
                  <c:v>12.8352</c:v>
                </c:pt>
                <c:pt idx="162">
                  <c:v>13.0768</c:v>
                </c:pt>
                <c:pt idx="163">
                  <c:v>10.2774</c:v>
                </c:pt>
                <c:pt idx="164">
                  <c:v>10.4954</c:v>
                </c:pt>
                <c:pt idx="165">
                  <c:v>12.329000000000001</c:v>
                </c:pt>
                <c:pt idx="166">
                  <c:v>13.248200000000001</c:v>
                </c:pt>
                <c:pt idx="167">
                  <c:v>13.565099999999999</c:v>
                </c:pt>
                <c:pt idx="168">
                  <c:v>11.400700000000001</c:v>
                </c:pt>
                <c:pt idx="169">
                  <c:v>14.0817</c:v>
                </c:pt>
                <c:pt idx="170">
                  <c:v>10.986499999999999</c:v>
                </c:pt>
                <c:pt idx="171">
                  <c:v>9.7289999999999992</c:v>
                </c:pt>
                <c:pt idx="172">
                  <c:v>11.535399999999999</c:v>
                </c:pt>
                <c:pt idx="173">
                  <c:v>11.282999999999999</c:v>
                </c:pt>
                <c:pt idx="174">
                  <c:v>11.039</c:v>
                </c:pt>
                <c:pt idx="175">
                  <c:v>12.5862</c:v>
                </c:pt>
                <c:pt idx="176">
                  <c:v>12.7431</c:v>
                </c:pt>
                <c:pt idx="177">
                  <c:v>15.015499999999999</c:v>
                </c:pt>
                <c:pt idx="178">
                  <c:v>20.711099999999998</c:v>
                </c:pt>
                <c:pt idx="179">
                  <c:v>19.349599999999999</c:v>
                </c:pt>
                <c:pt idx="180">
                  <c:v>11.6151</c:v>
                </c:pt>
                <c:pt idx="181">
                  <c:v>15.2775</c:v>
                </c:pt>
                <c:pt idx="182">
                  <c:v>20.515899999999998</c:v>
                </c:pt>
                <c:pt idx="183">
                  <c:v>23.0671</c:v>
                </c:pt>
                <c:pt idx="184">
                  <c:v>20.3004</c:v>
                </c:pt>
                <c:pt idx="185">
                  <c:v>20.8428</c:v>
                </c:pt>
                <c:pt idx="186">
                  <c:v>20.1922</c:v>
                </c:pt>
                <c:pt idx="187">
                  <c:v>22.2791</c:v>
                </c:pt>
                <c:pt idx="188">
                  <c:v>24.974399999999999</c:v>
                </c:pt>
                <c:pt idx="189">
                  <c:v>25.9998</c:v>
                </c:pt>
                <c:pt idx="190">
                  <c:v>25.347899999999999</c:v>
                </c:pt>
                <c:pt idx="191">
                  <c:v>26.6523</c:v>
                </c:pt>
                <c:pt idx="192">
                  <c:v>26.104800000000001</c:v>
                </c:pt>
                <c:pt idx="193">
                  <c:v>22.187999999999999</c:v>
                </c:pt>
                <c:pt idx="194">
                  <c:v>22.1785</c:v>
                </c:pt>
                <c:pt idx="195">
                  <c:v>23.9345</c:v>
                </c:pt>
                <c:pt idx="196">
                  <c:v>25.055</c:v>
                </c:pt>
                <c:pt idx="197">
                  <c:v>23.051200000000001</c:v>
                </c:pt>
                <c:pt idx="198">
                  <c:v>22.021599999999999</c:v>
                </c:pt>
                <c:pt idx="199">
                  <c:v>21.574300000000001</c:v>
                </c:pt>
                <c:pt idx="200">
                  <c:v>15.9575</c:v>
                </c:pt>
                <c:pt idx="201">
                  <c:v>17.148299999999999</c:v>
                </c:pt>
                <c:pt idx="202">
                  <c:v>17.574999999999999</c:v>
                </c:pt>
                <c:pt idx="203">
                  <c:v>20.365600000000001</c:v>
                </c:pt>
                <c:pt idx="204">
                  <c:v>20.441199999999998</c:v>
                </c:pt>
                <c:pt idx="205">
                  <c:v>20.657</c:v>
                </c:pt>
                <c:pt idx="206">
                  <c:v>19.030999999999999</c:v>
                </c:pt>
                <c:pt idx="207">
                  <c:v>19.402000000000001</c:v>
                </c:pt>
                <c:pt idx="208">
                  <c:v>21.962499999999999</c:v>
                </c:pt>
                <c:pt idx="209">
                  <c:v>25.456399999999999</c:v>
                </c:pt>
                <c:pt idx="210">
                  <c:v>24.756599999999999</c:v>
                </c:pt>
                <c:pt idx="211">
                  <c:v>23.2988</c:v>
                </c:pt>
                <c:pt idx="212">
                  <c:v>20.765499999999999</c:v>
                </c:pt>
                <c:pt idx="213">
                  <c:v>17.319900000000001</c:v>
                </c:pt>
                <c:pt idx="214">
                  <c:v>18.706800000000001</c:v>
                </c:pt>
                <c:pt idx="215">
                  <c:v>20.9297</c:v>
                </c:pt>
                <c:pt idx="216">
                  <c:v>20.571200000000001</c:v>
                </c:pt>
                <c:pt idx="217">
                  <c:v>17.735299999999999</c:v>
                </c:pt>
                <c:pt idx="218">
                  <c:v>20.5412</c:v>
                </c:pt>
                <c:pt idx="219">
                  <c:v>22.5624</c:v>
                </c:pt>
                <c:pt idx="220">
                  <c:v>24.383099999999999</c:v>
                </c:pt>
                <c:pt idx="221">
                  <c:v>24.597100000000001</c:v>
                </c:pt>
                <c:pt idx="222">
                  <c:v>23.591799999999999</c:v>
                </c:pt>
                <c:pt idx="223">
                  <c:v>20.3874</c:v>
                </c:pt>
                <c:pt idx="224">
                  <c:v>23.213100000000001</c:v>
                </c:pt>
                <c:pt idx="225">
                  <c:v>24.449000000000002</c:v>
                </c:pt>
                <c:pt idx="226">
                  <c:v>23.484500000000001</c:v>
                </c:pt>
                <c:pt idx="227">
                  <c:v>20.3476</c:v>
                </c:pt>
                <c:pt idx="228">
                  <c:v>22.049700000000001</c:v>
                </c:pt>
                <c:pt idx="229">
                  <c:v>24.304200000000002</c:v>
                </c:pt>
                <c:pt idx="230">
                  <c:v>25.554200000000002</c:v>
                </c:pt>
                <c:pt idx="231">
                  <c:v>24.873000000000001</c:v>
                </c:pt>
                <c:pt idx="232">
                  <c:v>25.12</c:v>
                </c:pt>
                <c:pt idx="233">
                  <c:v>25.8933</c:v>
                </c:pt>
                <c:pt idx="234">
                  <c:v>25.953600000000002</c:v>
                </c:pt>
                <c:pt idx="235">
                  <c:v>24.2593</c:v>
                </c:pt>
                <c:pt idx="236">
                  <c:v>20.348199999999999</c:v>
                </c:pt>
                <c:pt idx="237">
                  <c:v>20.156500000000001</c:v>
                </c:pt>
                <c:pt idx="238">
                  <c:v>21.0091</c:v>
                </c:pt>
                <c:pt idx="239">
                  <c:v>23.3584</c:v>
                </c:pt>
                <c:pt idx="240">
                  <c:v>22.3032</c:v>
                </c:pt>
                <c:pt idx="241">
                  <c:v>22.859100000000002</c:v>
                </c:pt>
                <c:pt idx="242">
                  <c:v>24.962499999999999</c:v>
                </c:pt>
                <c:pt idx="243">
                  <c:v>25.093</c:v>
                </c:pt>
                <c:pt idx="244">
                  <c:v>24.382200000000001</c:v>
                </c:pt>
                <c:pt idx="245">
                  <c:v>24.430199999999999</c:v>
                </c:pt>
                <c:pt idx="246">
                  <c:v>23.018599999999999</c:v>
                </c:pt>
                <c:pt idx="247">
                  <c:v>21.116599999999998</c:v>
                </c:pt>
                <c:pt idx="248">
                  <c:v>23.492000000000001</c:v>
                </c:pt>
                <c:pt idx="249">
                  <c:v>25.286100000000001</c:v>
                </c:pt>
                <c:pt idx="250">
                  <c:v>24.518000000000001</c:v>
                </c:pt>
                <c:pt idx="251">
                  <c:v>21.048300000000001</c:v>
                </c:pt>
                <c:pt idx="252">
                  <c:v>18.684100000000001</c:v>
                </c:pt>
                <c:pt idx="253">
                  <c:v>19.9284</c:v>
                </c:pt>
                <c:pt idx="254">
                  <c:v>18.225300000000001</c:v>
                </c:pt>
                <c:pt idx="255">
                  <c:v>17.848600000000001</c:v>
                </c:pt>
                <c:pt idx="256">
                  <c:v>19.940200000000001</c:v>
                </c:pt>
                <c:pt idx="257">
                  <c:v>20.2102</c:v>
                </c:pt>
                <c:pt idx="258">
                  <c:v>20.560700000000001</c:v>
                </c:pt>
                <c:pt idx="259">
                  <c:v>19.9909</c:v>
                </c:pt>
                <c:pt idx="260">
                  <c:v>19.2317</c:v>
                </c:pt>
                <c:pt idx="261">
                  <c:v>20.183700000000002</c:v>
                </c:pt>
                <c:pt idx="262">
                  <c:v>21.287299999999998</c:v>
                </c:pt>
                <c:pt idx="263">
                  <c:v>21.706099999999999</c:v>
                </c:pt>
                <c:pt idx="264">
                  <c:v>19.964400000000001</c:v>
                </c:pt>
                <c:pt idx="265">
                  <c:v>22.506900000000002</c:v>
                </c:pt>
                <c:pt idx="266">
                  <c:v>23.928100000000001</c:v>
                </c:pt>
                <c:pt idx="267">
                  <c:v>23.5733</c:v>
                </c:pt>
                <c:pt idx="268">
                  <c:v>24.226400000000002</c:v>
                </c:pt>
                <c:pt idx="269">
                  <c:v>20.017800000000001</c:v>
                </c:pt>
                <c:pt idx="270">
                  <c:v>17.807700000000001</c:v>
                </c:pt>
                <c:pt idx="271">
                  <c:v>16.3429</c:v>
                </c:pt>
                <c:pt idx="272">
                  <c:v>18.982099999999999</c:v>
                </c:pt>
                <c:pt idx="273">
                  <c:v>23.2822</c:v>
                </c:pt>
                <c:pt idx="274">
                  <c:v>23.203700000000001</c:v>
                </c:pt>
                <c:pt idx="275">
                  <c:v>20.6494</c:v>
                </c:pt>
                <c:pt idx="276">
                  <c:v>20.632999999999999</c:v>
                </c:pt>
                <c:pt idx="277">
                  <c:v>24.350300000000001</c:v>
                </c:pt>
                <c:pt idx="278">
                  <c:v>26.490400000000001</c:v>
                </c:pt>
                <c:pt idx="279">
                  <c:v>24.316400000000002</c:v>
                </c:pt>
                <c:pt idx="280">
                  <c:v>19.1617</c:v>
                </c:pt>
                <c:pt idx="281">
                  <c:v>19.811199999999999</c:v>
                </c:pt>
                <c:pt idx="282">
                  <c:v>17.7149</c:v>
                </c:pt>
                <c:pt idx="283">
                  <c:v>19.2456</c:v>
                </c:pt>
                <c:pt idx="284">
                  <c:v>17.464300000000001</c:v>
                </c:pt>
                <c:pt idx="285">
                  <c:v>14.3993</c:v>
                </c:pt>
                <c:pt idx="286">
                  <c:v>17.992699999999999</c:v>
                </c:pt>
                <c:pt idx="287">
                  <c:v>23.145600000000002</c:v>
                </c:pt>
                <c:pt idx="288">
                  <c:v>25.1617</c:v>
                </c:pt>
                <c:pt idx="289">
                  <c:v>23.7224</c:v>
                </c:pt>
                <c:pt idx="290">
                  <c:v>16.621600000000001</c:v>
                </c:pt>
                <c:pt idx="291">
                  <c:v>15.9895</c:v>
                </c:pt>
                <c:pt idx="292">
                  <c:v>17.1127</c:v>
                </c:pt>
                <c:pt idx="293">
                  <c:v>17.319600000000001</c:v>
                </c:pt>
                <c:pt idx="294">
                  <c:v>17.270800000000001</c:v>
                </c:pt>
                <c:pt idx="295">
                  <c:v>19.308599999999998</c:v>
                </c:pt>
                <c:pt idx="296">
                  <c:v>19.212199999999999</c:v>
                </c:pt>
                <c:pt idx="297">
                  <c:v>18.048500000000001</c:v>
                </c:pt>
                <c:pt idx="298">
                  <c:v>17.655200000000001</c:v>
                </c:pt>
                <c:pt idx="299">
                  <c:v>17.872900000000001</c:v>
                </c:pt>
                <c:pt idx="300">
                  <c:v>17.214300000000001</c:v>
                </c:pt>
                <c:pt idx="301">
                  <c:v>15.971</c:v>
                </c:pt>
                <c:pt idx="302">
                  <c:v>19.316700000000001</c:v>
                </c:pt>
                <c:pt idx="303">
                  <c:v>18.475200000000001</c:v>
                </c:pt>
                <c:pt idx="304">
                  <c:v>18.069299999999998</c:v>
                </c:pt>
                <c:pt idx="305">
                  <c:v>16.188500000000001</c:v>
                </c:pt>
                <c:pt idx="306">
                  <c:v>17.699300000000001</c:v>
                </c:pt>
                <c:pt idx="307">
                  <c:v>13.131500000000001</c:v>
                </c:pt>
                <c:pt idx="308">
                  <c:v>12.914</c:v>
                </c:pt>
                <c:pt idx="309">
                  <c:v>14.0708</c:v>
                </c:pt>
                <c:pt idx="310">
                  <c:v>14.301600000000001</c:v>
                </c:pt>
                <c:pt idx="311">
                  <c:v>14.0426</c:v>
                </c:pt>
                <c:pt idx="312">
                  <c:v>16.384699999999999</c:v>
                </c:pt>
                <c:pt idx="313">
                  <c:v>18.610399999999998</c:v>
                </c:pt>
                <c:pt idx="314">
                  <c:v>16.382000000000001</c:v>
                </c:pt>
                <c:pt idx="315">
                  <c:v>12.548</c:v>
                </c:pt>
                <c:pt idx="316">
                  <c:v>13.0908</c:v>
                </c:pt>
                <c:pt idx="317">
                  <c:v>12.54</c:v>
                </c:pt>
                <c:pt idx="318">
                  <c:v>12.4579</c:v>
                </c:pt>
                <c:pt idx="319">
                  <c:v>18.493099999999998</c:v>
                </c:pt>
                <c:pt idx="320">
                  <c:v>18.000599999999999</c:v>
                </c:pt>
                <c:pt idx="321">
                  <c:v>19.599900000000002</c:v>
                </c:pt>
                <c:pt idx="322">
                  <c:v>9.6930700000000005</c:v>
                </c:pt>
                <c:pt idx="323">
                  <c:v>9.9641099999999998</c:v>
                </c:pt>
                <c:pt idx="324">
                  <c:v>13.4673</c:v>
                </c:pt>
                <c:pt idx="325">
                  <c:v>17.1997</c:v>
                </c:pt>
                <c:pt idx="326">
                  <c:v>19.934000000000001</c:v>
                </c:pt>
                <c:pt idx="327">
                  <c:v>21.827300000000001</c:v>
                </c:pt>
                <c:pt idx="328">
                  <c:v>22.026700000000002</c:v>
                </c:pt>
                <c:pt idx="329">
                  <c:v>23.362200000000001</c:v>
                </c:pt>
                <c:pt idx="330">
                  <c:v>21.0596</c:v>
                </c:pt>
                <c:pt idx="331">
                  <c:v>19.547499999999999</c:v>
                </c:pt>
                <c:pt idx="332">
                  <c:v>20.4786</c:v>
                </c:pt>
                <c:pt idx="333">
                  <c:v>19.738</c:v>
                </c:pt>
                <c:pt idx="334">
                  <c:v>17.356200000000001</c:v>
                </c:pt>
                <c:pt idx="335">
                  <c:v>18.684100000000001</c:v>
                </c:pt>
                <c:pt idx="336">
                  <c:v>17.619800000000001</c:v>
                </c:pt>
                <c:pt idx="337">
                  <c:v>19.027899999999999</c:v>
                </c:pt>
                <c:pt idx="338">
                  <c:v>23.378900000000002</c:v>
                </c:pt>
                <c:pt idx="339">
                  <c:v>15.8756</c:v>
                </c:pt>
                <c:pt idx="340">
                  <c:v>15.2842</c:v>
                </c:pt>
                <c:pt idx="341">
                  <c:v>15.129</c:v>
                </c:pt>
                <c:pt idx="342">
                  <c:v>18.9312</c:v>
                </c:pt>
                <c:pt idx="343">
                  <c:v>20.7834</c:v>
                </c:pt>
                <c:pt idx="344">
                  <c:v>21.918199999999999</c:v>
                </c:pt>
                <c:pt idx="345">
                  <c:v>23.325299999999999</c:v>
                </c:pt>
                <c:pt idx="346">
                  <c:v>21.0107</c:v>
                </c:pt>
                <c:pt idx="347">
                  <c:v>19.996400000000001</c:v>
                </c:pt>
                <c:pt idx="348">
                  <c:v>18.287099999999999</c:v>
                </c:pt>
                <c:pt idx="349">
                  <c:v>19.109100000000002</c:v>
                </c:pt>
                <c:pt idx="350">
                  <c:v>19.1005</c:v>
                </c:pt>
                <c:pt idx="351">
                  <c:v>21.6858</c:v>
                </c:pt>
                <c:pt idx="352">
                  <c:v>20.6751</c:v>
                </c:pt>
                <c:pt idx="353">
                  <c:v>22.587800000000001</c:v>
                </c:pt>
                <c:pt idx="354">
                  <c:v>21.8401</c:v>
                </c:pt>
                <c:pt idx="355">
                  <c:v>25.800899999999999</c:v>
                </c:pt>
                <c:pt idx="356">
                  <c:v>25.505600000000001</c:v>
                </c:pt>
                <c:pt idx="357">
                  <c:v>23.902200000000001</c:v>
                </c:pt>
                <c:pt idx="358">
                  <c:v>23.373999999999999</c:v>
                </c:pt>
                <c:pt idx="359">
                  <c:v>22.985800000000001</c:v>
                </c:pt>
                <c:pt idx="360">
                  <c:v>25.013400000000001</c:v>
                </c:pt>
                <c:pt idx="361">
                  <c:v>26.639700000000001</c:v>
                </c:pt>
                <c:pt idx="362">
                  <c:v>25.303100000000001</c:v>
                </c:pt>
                <c:pt idx="363">
                  <c:v>22.5596</c:v>
                </c:pt>
                <c:pt idx="364">
                  <c:v>23.115600000000001</c:v>
                </c:pt>
                <c:pt idx="365">
                  <c:v>19.7011</c:v>
                </c:pt>
                <c:pt idx="366">
                  <c:v>18.055399999999999</c:v>
                </c:pt>
                <c:pt idx="367">
                  <c:v>18.194299999999998</c:v>
                </c:pt>
                <c:pt idx="368">
                  <c:v>16.9389</c:v>
                </c:pt>
                <c:pt idx="369">
                  <c:v>19.086099999999998</c:v>
                </c:pt>
                <c:pt idx="370">
                  <c:v>18.931999999999999</c:v>
                </c:pt>
                <c:pt idx="371">
                  <c:v>19.9999</c:v>
                </c:pt>
                <c:pt idx="372">
                  <c:v>21.508600000000001</c:v>
                </c:pt>
                <c:pt idx="373">
                  <c:v>20.460799999999999</c:v>
                </c:pt>
                <c:pt idx="374">
                  <c:v>18.671199999999999</c:v>
                </c:pt>
                <c:pt idx="375">
                  <c:v>19.687899999999999</c:v>
                </c:pt>
                <c:pt idx="376">
                  <c:v>22.950199999999999</c:v>
                </c:pt>
                <c:pt idx="377">
                  <c:v>24.1035</c:v>
                </c:pt>
                <c:pt idx="378">
                  <c:v>22.413499999999999</c:v>
                </c:pt>
                <c:pt idx="379">
                  <c:v>19.1922</c:v>
                </c:pt>
                <c:pt idx="380">
                  <c:v>18.810300000000002</c:v>
                </c:pt>
                <c:pt idx="381">
                  <c:v>22.7987</c:v>
                </c:pt>
                <c:pt idx="382">
                  <c:v>24.352799999999998</c:v>
                </c:pt>
                <c:pt idx="383">
                  <c:v>20.3049</c:v>
                </c:pt>
                <c:pt idx="384">
                  <c:v>16.3917</c:v>
                </c:pt>
                <c:pt idx="385">
                  <c:v>18.559799999999999</c:v>
                </c:pt>
                <c:pt idx="386">
                  <c:v>19.834399999999999</c:v>
                </c:pt>
                <c:pt idx="387">
                  <c:v>20.8367</c:v>
                </c:pt>
                <c:pt idx="388">
                  <c:v>19.2502</c:v>
                </c:pt>
                <c:pt idx="389">
                  <c:v>20.891999999999999</c:v>
                </c:pt>
                <c:pt idx="390">
                  <c:v>21.709299999999999</c:v>
                </c:pt>
                <c:pt idx="391">
                  <c:v>21.822600000000001</c:v>
                </c:pt>
                <c:pt idx="392">
                  <c:v>22.368099999999998</c:v>
                </c:pt>
                <c:pt idx="393">
                  <c:v>22.402000000000001</c:v>
                </c:pt>
                <c:pt idx="394">
                  <c:v>23.8979</c:v>
                </c:pt>
                <c:pt idx="395">
                  <c:v>21.374099999999999</c:v>
                </c:pt>
                <c:pt idx="396">
                  <c:v>22.599399999999999</c:v>
                </c:pt>
                <c:pt idx="397">
                  <c:v>21.887599999999999</c:v>
                </c:pt>
                <c:pt idx="398">
                  <c:v>21.7225</c:v>
                </c:pt>
                <c:pt idx="399">
                  <c:v>21.310099999999998</c:v>
                </c:pt>
                <c:pt idx="400">
                  <c:v>21.193200000000001</c:v>
                </c:pt>
                <c:pt idx="401">
                  <c:v>22.902899999999999</c:v>
                </c:pt>
                <c:pt idx="402">
                  <c:v>23.552800000000001</c:v>
                </c:pt>
                <c:pt idx="403">
                  <c:v>21.1892</c:v>
                </c:pt>
                <c:pt idx="404">
                  <c:v>21.061299999999999</c:v>
                </c:pt>
                <c:pt idx="405">
                  <c:v>22.587700000000002</c:v>
                </c:pt>
                <c:pt idx="406">
                  <c:v>27.0122</c:v>
                </c:pt>
                <c:pt idx="407">
                  <c:v>25.1601</c:v>
                </c:pt>
                <c:pt idx="408">
                  <c:v>24.730599999999999</c:v>
                </c:pt>
                <c:pt idx="409">
                  <c:v>23.0242</c:v>
                </c:pt>
                <c:pt idx="410">
                  <c:v>24.050799999999999</c:v>
                </c:pt>
                <c:pt idx="411">
                  <c:v>24.220700000000001</c:v>
                </c:pt>
                <c:pt idx="412">
                  <c:v>25.069800000000001</c:v>
                </c:pt>
                <c:pt idx="413">
                  <c:v>26.003900000000002</c:v>
                </c:pt>
                <c:pt idx="414">
                  <c:v>26.075500000000002</c:v>
                </c:pt>
                <c:pt idx="415">
                  <c:v>23.659500000000001</c:v>
                </c:pt>
                <c:pt idx="416">
                  <c:v>23.168299999999999</c:v>
                </c:pt>
                <c:pt idx="417">
                  <c:v>22.970400000000001</c:v>
                </c:pt>
                <c:pt idx="418">
                  <c:v>22.677499999999998</c:v>
                </c:pt>
                <c:pt idx="419">
                  <c:v>19.583200000000001</c:v>
                </c:pt>
                <c:pt idx="420">
                  <c:v>17.8964</c:v>
                </c:pt>
                <c:pt idx="421">
                  <c:v>20.823399999999999</c:v>
                </c:pt>
                <c:pt idx="422">
                  <c:v>22.146000000000001</c:v>
                </c:pt>
                <c:pt idx="423">
                  <c:v>23.642800000000001</c:v>
                </c:pt>
                <c:pt idx="424">
                  <c:v>24.300699999999999</c:v>
                </c:pt>
                <c:pt idx="425">
                  <c:v>22.322600000000001</c:v>
                </c:pt>
                <c:pt idx="426">
                  <c:v>20.686800000000002</c:v>
                </c:pt>
                <c:pt idx="427">
                  <c:v>14.8698</c:v>
                </c:pt>
                <c:pt idx="428">
                  <c:v>15.3729</c:v>
                </c:pt>
                <c:pt idx="429">
                  <c:v>16.034099999999999</c:v>
                </c:pt>
                <c:pt idx="430">
                  <c:v>16.6876</c:v>
                </c:pt>
                <c:pt idx="431">
                  <c:v>18.7209</c:v>
                </c:pt>
                <c:pt idx="432">
                  <c:v>20.220199999999998</c:v>
                </c:pt>
                <c:pt idx="433">
                  <c:v>20.6389</c:v>
                </c:pt>
                <c:pt idx="434">
                  <c:v>21.220500000000001</c:v>
                </c:pt>
                <c:pt idx="435">
                  <c:v>20.543800000000001</c:v>
                </c:pt>
                <c:pt idx="436">
                  <c:v>18.700500000000002</c:v>
                </c:pt>
                <c:pt idx="437">
                  <c:v>18.811900000000001</c:v>
                </c:pt>
                <c:pt idx="438">
                  <c:v>19.301300000000001</c:v>
                </c:pt>
                <c:pt idx="439">
                  <c:v>17.128799999999998</c:v>
                </c:pt>
                <c:pt idx="440">
                  <c:v>16.604399999999998</c:v>
                </c:pt>
                <c:pt idx="441">
                  <c:v>17.876200000000001</c:v>
                </c:pt>
                <c:pt idx="442">
                  <c:v>21.299900000000001</c:v>
                </c:pt>
                <c:pt idx="443">
                  <c:v>22.391100000000002</c:v>
                </c:pt>
                <c:pt idx="444">
                  <c:v>18.717500000000001</c:v>
                </c:pt>
                <c:pt idx="445">
                  <c:v>16.927900000000001</c:v>
                </c:pt>
                <c:pt idx="446">
                  <c:v>17.4618</c:v>
                </c:pt>
                <c:pt idx="447">
                  <c:v>16.398099999999999</c:v>
                </c:pt>
                <c:pt idx="448">
                  <c:v>17.863</c:v>
                </c:pt>
                <c:pt idx="449">
                  <c:v>20.589500000000001</c:v>
                </c:pt>
                <c:pt idx="450">
                  <c:v>21.307600000000001</c:v>
                </c:pt>
                <c:pt idx="451">
                  <c:v>21.845400000000001</c:v>
                </c:pt>
                <c:pt idx="452">
                  <c:v>20.1556</c:v>
                </c:pt>
                <c:pt idx="453">
                  <c:v>18.416399999999999</c:v>
                </c:pt>
                <c:pt idx="454">
                  <c:v>18.189699999999998</c:v>
                </c:pt>
                <c:pt idx="455">
                  <c:v>16.447299999999998</c:v>
                </c:pt>
                <c:pt idx="456">
                  <c:v>14.684699999999999</c:v>
                </c:pt>
                <c:pt idx="457">
                  <c:v>11.7842</c:v>
                </c:pt>
                <c:pt idx="458">
                  <c:v>11.4361</c:v>
                </c:pt>
                <c:pt idx="459">
                  <c:v>19.8949</c:v>
                </c:pt>
                <c:pt idx="460">
                  <c:v>20.197399999999998</c:v>
                </c:pt>
                <c:pt idx="461">
                  <c:v>19.481300000000001</c:v>
                </c:pt>
                <c:pt idx="462">
                  <c:v>17.842700000000001</c:v>
                </c:pt>
                <c:pt idx="463">
                  <c:v>19.740400000000001</c:v>
                </c:pt>
                <c:pt idx="464">
                  <c:v>15.9956</c:v>
                </c:pt>
                <c:pt idx="465">
                  <c:v>18.317</c:v>
                </c:pt>
                <c:pt idx="466">
                  <c:v>10.4255</c:v>
                </c:pt>
                <c:pt idx="467">
                  <c:v>7.5737300000000003</c:v>
                </c:pt>
                <c:pt idx="468">
                  <c:v>9.4091400000000007</c:v>
                </c:pt>
                <c:pt idx="469">
                  <c:v>12.9254</c:v>
                </c:pt>
                <c:pt idx="470">
                  <c:v>15.595599999999999</c:v>
                </c:pt>
                <c:pt idx="471">
                  <c:v>20.514099999999999</c:v>
                </c:pt>
                <c:pt idx="472">
                  <c:v>21.418900000000001</c:v>
                </c:pt>
                <c:pt idx="473">
                  <c:v>15.494199999999999</c:v>
                </c:pt>
                <c:pt idx="474">
                  <c:v>15.0183</c:v>
                </c:pt>
                <c:pt idx="475">
                  <c:v>15.125299999999999</c:v>
                </c:pt>
                <c:pt idx="476">
                  <c:v>13.9444</c:v>
                </c:pt>
                <c:pt idx="477">
                  <c:v>13.353300000000001</c:v>
                </c:pt>
                <c:pt idx="478">
                  <c:v>17.738499999999998</c:v>
                </c:pt>
                <c:pt idx="479">
                  <c:v>19.310300000000002</c:v>
                </c:pt>
                <c:pt idx="480">
                  <c:v>19.825600000000001</c:v>
                </c:pt>
                <c:pt idx="481">
                  <c:v>22.3505</c:v>
                </c:pt>
                <c:pt idx="482">
                  <c:v>22.500599999999999</c:v>
                </c:pt>
                <c:pt idx="483">
                  <c:v>23.1004</c:v>
                </c:pt>
                <c:pt idx="484">
                  <c:v>24.7502</c:v>
                </c:pt>
                <c:pt idx="485">
                  <c:v>24.2852</c:v>
                </c:pt>
                <c:pt idx="486">
                  <c:v>22.562000000000001</c:v>
                </c:pt>
                <c:pt idx="487">
                  <c:v>23.225000000000001</c:v>
                </c:pt>
                <c:pt idx="488">
                  <c:v>23.720300000000002</c:v>
                </c:pt>
                <c:pt idx="489">
                  <c:v>24.138000000000002</c:v>
                </c:pt>
                <c:pt idx="490">
                  <c:v>23.590800000000002</c:v>
                </c:pt>
                <c:pt idx="491">
                  <c:v>24.226700000000001</c:v>
                </c:pt>
                <c:pt idx="492">
                  <c:v>23.368400000000001</c:v>
                </c:pt>
                <c:pt idx="493">
                  <c:v>23.886900000000001</c:v>
                </c:pt>
                <c:pt idx="494">
                  <c:v>23.230699999999999</c:v>
                </c:pt>
                <c:pt idx="495">
                  <c:v>21.606000000000002</c:v>
                </c:pt>
                <c:pt idx="496">
                  <c:v>17.733499999999999</c:v>
                </c:pt>
                <c:pt idx="497">
                  <c:v>17.624300000000002</c:v>
                </c:pt>
                <c:pt idx="498">
                  <c:v>19.854199999999999</c:v>
                </c:pt>
                <c:pt idx="499">
                  <c:v>22.351299999999998</c:v>
                </c:pt>
                <c:pt idx="500">
                  <c:v>23.690300000000001</c:v>
                </c:pt>
                <c:pt idx="501">
                  <c:v>25.673400000000001</c:v>
                </c:pt>
                <c:pt idx="502">
                  <c:v>25.468800000000002</c:v>
                </c:pt>
                <c:pt idx="503">
                  <c:v>25.807400000000001</c:v>
                </c:pt>
                <c:pt idx="504">
                  <c:v>24.871200000000002</c:v>
                </c:pt>
                <c:pt idx="505">
                  <c:v>25.330300000000001</c:v>
                </c:pt>
                <c:pt idx="506">
                  <c:v>21.074200000000001</c:v>
                </c:pt>
                <c:pt idx="507">
                  <c:v>23.076699999999999</c:v>
                </c:pt>
                <c:pt idx="508">
                  <c:v>25.282900000000001</c:v>
                </c:pt>
                <c:pt idx="509">
                  <c:v>23.6204</c:v>
                </c:pt>
                <c:pt idx="510">
                  <c:v>24.771699999999999</c:v>
                </c:pt>
                <c:pt idx="511">
                  <c:v>27.116</c:v>
                </c:pt>
                <c:pt idx="512">
                  <c:v>27.696000000000002</c:v>
                </c:pt>
                <c:pt idx="513">
                  <c:v>26.354199999999999</c:v>
                </c:pt>
                <c:pt idx="514">
                  <c:v>23.003699999999998</c:v>
                </c:pt>
                <c:pt idx="515">
                  <c:v>25.194600000000001</c:v>
                </c:pt>
                <c:pt idx="516">
                  <c:v>26.812100000000001</c:v>
                </c:pt>
                <c:pt idx="517">
                  <c:v>25.834900000000001</c:v>
                </c:pt>
                <c:pt idx="518">
                  <c:v>19.326799999999999</c:v>
                </c:pt>
                <c:pt idx="519">
                  <c:v>16.609400000000001</c:v>
                </c:pt>
                <c:pt idx="520">
                  <c:v>16.896100000000001</c:v>
                </c:pt>
                <c:pt idx="521">
                  <c:v>17.93</c:v>
                </c:pt>
                <c:pt idx="522">
                  <c:v>21.551300000000001</c:v>
                </c:pt>
                <c:pt idx="523">
                  <c:v>25.836400000000001</c:v>
                </c:pt>
                <c:pt idx="524">
                  <c:v>26.653300000000002</c:v>
                </c:pt>
                <c:pt idx="525">
                  <c:v>26.756</c:v>
                </c:pt>
                <c:pt idx="526">
                  <c:v>28.157399999999999</c:v>
                </c:pt>
                <c:pt idx="527">
                  <c:v>28.051100000000002</c:v>
                </c:pt>
                <c:pt idx="528">
                  <c:v>24.5486</c:v>
                </c:pt>
                <c:pt idx="529">
                  <c:v>23.856200000000001</c:v>
                </c:pt>
                <c:pt idx="530">
                  <c:v>24.796700000000001</c:v>
                </c:pt>
                <c:pt idx="531">
                  <c:v>24.551100000000002</c:v>
                </c:pt>
                <c:pt idx="532">
                  <c:v>23.229099999999999</c:v>
                </c:pt>
                <c:pt idx="533">
                  <c:v>24.192</c:v>
                </c:pt>
                <c:pt idx="534">
                  <c:v>26.928599999999999</c:v>
                </c:pt>
                <c:pt idx="535">
                  <c:v>27.444400000000002</c:v>
                </c:pt>
                <c:pt idx="536">
                  <c:v>24.912099999999999</c:v>
                </c:pt>
                <c:pt idx="537">
                  <c:v>25.517900000000001</c:v>
                </c:pt>
                <c:pt idx="538">
                  <c:v>26.297000000000001</c:v>
                </c:pt>
                <c:pt idx="539">
                  <c:v>26.094100000000001</c:v>
                </c:pt>
                <c:pt idx="540">
                  <c:v>26.728200000000001</c:v>
                </c:pt>
                <c:pt idx="541">
                  <c:v>26.695599999999999</c:v>
                </c:pt>
                <c:pt idx="542">
                  <c:v>28.756799999999998</c:v>
                </c:pt>
                <c:pt idx="543">
                  <c:v>28.538499999999999</c:v>
                </c:pt>
                <c:pt idx="544">
                  <c:v>25.932300000000001</c:v>
                </c:pt>
                <c:pt idx="545">
                  <c:v>22.424099999999999</c:v>
                </c:pt>
                <c:pt idx="546">
                  <c:v>23.9162</c:v>
                </c:pt>
                <c:pt idx="547">
                  <c:v>26.107099999999999</c:v>
                </c:pt>
                <c:pt idx="548">
                  <c:v>24.724</c:v>
                </c:pt>
                <c:pt idx="549">
                  <c:v>21.282399999999999</c:v>
                </c:pt>
                <c:pt idx="550">
                  <c:v>21.829000000000001</c:v>
                </c:pt>
                <c:pt idx="551">
                  <c:v>23.273700000000002</c:v>
                </c:pt>
                <c:pt idx="552">
                  <c:v>25.51</c:v>
                </c:pt>
                <c:pt idx="553">
                  <c:v>26.909400000000002</c:v>
                </c:pt>
                <c:pt idx="554">
                  <c:v>28.380400000000002</c:v>
                </c:pt>
                <c:pt idx="555">
                  <c:v>26.013300000000001</c:v>
                </c:pt>
                <c:pt idx="556">
                  <c:v>22.274699999999999</c:v>
                </c:pt>
                <c:pt idx="557">
                  <c:v>22.011099999999999</c:v>
                </c:pt>
                <c:pt idx="558">
                  <c:v>24.2942</c:v>
                </c:pt>
                <c:pt idx="559">
                  <c:v>27.191800000000001</c:v>
                </c:pt>
                <c:pt idx="560">
                  <c:v>28.7898</c:v>
                </c:pt>
                <c:pt idx="561">
                  <c:v>27.384599999999999</c:v>
                </c:pt>
                <c:pt idx="562">
                  <c:v>28.375800000000002</c:v>
                </c:pt>
                <c:pt idx="563">
                  <c:v>27.915900000000001</c:v>
                </c:pt>
                <c:pt idx="564">
                  <c:v>27.249400000000001</c:v>
                </c:pt>
                <c:pt idx="565">
                  <c:v>28.279199999999999</c:v>
                </c:pt>
                <c:pt idx="566">
                  <c:v>23.535900000000002</c:v>
                </c:pt>
                <c:pt idx="567">
                  <c:v>22.986499999999999</c:v>
                </c:pt>
                <c:pt idx="568">
                  <c:v>22.8902</c:v>
                </c:pt>
                <c:pt idx="569">
                  <c:v>25.338799999999999</c:v>
                </c:pt>
                <c:pt idx="570">
                  <c:v>26.795500000000001</c:v>
                </c:pt>
                <c:pt idx="571">
                  <c:v>25.5562</c:v>
                </c:pt>
                <c:pt idx="572">
                  <c:v>24.317799999999998</c:v>
                </c:pt>
                <c:pt idx="573">
                  <c:v>22.299700000000001</c:v>
                </c:pt>
                <c:pt idx="574">
                  <c:v>22.6051</c:v>
                </c:pt>
                <c:pt idx="575">
                  <c:v>23.1523</c:v>
                </c:pt>
                <c:pt idx="576">
                  <c:v>19.952300000000001</c:v>
                </c:pt>
                <c:pt idx="577">
                  <c:v>19.7288</c:v>
                </c:pt>
                <c:pt idx="578">
                  <c:v>21.910399999999999</c:v>
                </c:pt>
                <c:pt idx="579">
                  <c:v>26.125399999999999</c:v>
                </c:pt>
                <c:pt idx="580">
                  <c:v>28.068100000000001</c:v>
                </c:pt>
                <c:pt idx="581">
                  <c:v>27.799700000000001</c:v>
                </c:pt>
                <c:pt idx="582">
                  <c:v>27.091000000000001</c:v>
                </c:pt>
                <c:pt idx="583">
                  <c:v>27.584900000000001</c:v>
                </c:pt>
                <c:pt idx="584">
                  <c:v>24.053100000000001</c:v>
                </c:pt>
                <c:pt idx="585">
                  <c:v>16.234000000000002</c:v>
                </c:pt>
                <c:pt idx="586">
                  <c:v>15.789</c:v>
                </c:pt>
                <c:pt idx="587">
                  <c:v>20.839200000000002</c:v>
                </c:pt>
                <c:pt idx="588">
                  <c:v>24.0899</c:v>
                </c:pt>
                <c:pt idx="589">
                  <c:v>18.232299999999999</c:v>
                </c:pt>
                <c:pt idx="590">
                  <c:v>15.290100000000001</c:v>
                </c:pt>
                <c:pt idx="591">
                  <c:v>15.882</c:v>
                </c:pt>
                <c:pt idx="592">
                  <c:v>17.246099999999998</c:v>
                </c:pt>
                <c:pt idx="593">
                  <c:v>19.0245</c:v>
                </c:pt>
                <c:pt idx="594">
                  <c:v>21.864000000000001</c:v>
                </c:pt>
                <c:pt idx="595">
                  <c:v>19.4466</c:v>
                </c:pt>
                <c:pt idx="596">
                  <c:v>20.414100000000001</c:v>
                </c:pt>
                <c:pt idx="597">
                  <c:v>21.627800000000001</c:v>
                </c:pt>
                <c:pt idx="598">
                  <c:v>16.125699999999998</c:v>
                </c:pt>
                <c:pt idx="599">
                  <c:v>20.12</c:v>
                </c:pt>
                <c:pt idx="600">
                  <c:v>22.4739</c:v>
                </c:pt>
                <c:pt idx="601">
                  <c:v>19.1295</c:v>
                </c:pt>
                <c:pt idx="602">
                  <c:v>23.431999999999999</c:v>
                </c:pt>
                <c:pt idx="603">
                  <c:v>25.381699999999999</c:v>
                </c:pt>
                <c:pt idx="604">
                  <c:v>26.0076</c:v>
                </c:pt>
                <c:pt idx="605">
                  <c:v>25.747599999999998</c:v>
                </c:pt>
                <c:pt idx="606">
                  <c:v>16.112100000000002</c:v>
                </c:pt>
                <c:pt idx="607">
                  <c:v>12.9564</c:v>
                </c:pt>
                <c:pt idx="608">
                  <c:v>13.276</c:v>
                </c:pt>
                <c:pt idx="609">
                  <c:v>12.012</c:v>
                </c:pt>
                <c:pt idx="610">
                  <c:v>15.346399999999999</c:v>
                </c:pt>
                <c:pt idx="611">
                  <c:v>17.551300000000001</c:v>
                </c:pt>
                <c:pt idx="612">
                  <c:v>16.829799999999999</c:v>
                </c:pt>
                <c:pt idx="613">
                  <c:v>13.7621</c:v>
                </c:pt>
                <c:pt idx="614">
                  <c:v>7.3215599999999998</c:v>
                </c:pt>
                <c:pt idx="615">
                  <c:v>6.9170999999999996</c:v>
                </c:pt>
                <c:pt idx="616">
                  <c:v>9.5750399999999996</c:v>
                </c:pt>
                <c:pt idx="617">
                  <c:v>11.7928</c:v>
                </c:pt>
                <c:pt idx="618">
                  <c:v>13.1752</c:v>
                </c:pt>
                <c:pt idx="619">
                  <c:v>14.487</c:v>
                </c:pt>
                <c:pt idx="620">
                  <c:v>13.948399999999999</c:v>
                </c:pt>
                <c:pt idx="621">
                  <c:v>18.386199999999999</c:v>
                </c:pt>
                <c:pt idx="622">
                  <c:v>24.005099999999999</c:v>
                </c:pt>
                <c:pt idx="623">
                  <c:v>24.753699999999998</c:v>
                </c:pt>
                <c:pt idx="624">
                  <c:v>22.229099999999999</c:v>
                </c:pt>
                <c:pt idx="625">
                  <c:v>19.338200000000001</c:v>
                </c:pt>
                <c:pt idx="626">
                  <c:v>13.2851</c:v>
                </c:pt>
                <c:pt idx="627">
                  <c:v>7.8040099999999999</c:v>
                </c:pt>
                <c:pt idx="628">
                  <c:v>9.4583700000000004</c:v>
                </c:pt>
                <c:pt idx="629">
                  <c:v>14.442399999999999</c:v>
                </c:pt>
                <c:pt idx="630">
                  <c:v>15.0291</c:v>
                </c:pt>
                <c:pt idx="631">
                  <c:v>17.751200000000001</c:v>
                </c:pt>
                <c:pt idx="632">
                  <c:v>20.066099999999999</c:v>
                </c:pt>
                <c:pt idx="633">
                  <c:v>22.838100000000001</c:v>
                </c:pt>
                <c:pt idx="634">
                  <c:v>22.244199999999999</c:v>
                </c:pt>
                <c:pt idx="635">
                  <c:v>22.2455</c:v>
                </c:pt>
                <c:pt idx="636">
                  <c:v>23.281199999999998</c:v>
                </c:pt>
                <c:pt idx="637">
                  <c:v>21.215800000000002</c:v>
                </c:pt>
                <c:pt idx="638">
                  <c:v>16.605899999999998</c:v>
                </c:pt>
                <c:pt idx="639">
                  <c:v>18.838000000000001</c:v>
                </c:pt>
                <c:pt idx="640">
                  <c:v>23.449300000000001</c:v>
                </c:pt>
                <c:pt idx="641">
                  <c:v>26.352699999999999</c:v>
                </c:pt>
                <c:pt idx="642">
                  <c:v>26.976800000000001</c:v>
                </c:pt>
                <c:pt idx="643">
                  <c:v>23.808299999999999</c:v>
                </c:pt>
                <c:pt idx="644">
                  <c:v>18.633400000000002</c:v>
                </c:pt>
                <c:pt idx="645">
                  <c:v>18.1937</c:v>
                </c:pt>
                <c:pt idx="646">
                  <c:v>23.340800000000002</c:v>
                </c:pt>
                <c:pt idx="647">
                  <c:v>25.712399999999999</c:v>
                </c:pt>
                <c:pt idx="648">
                  <c:v>24.1736</c:v>
                </c:pt>
                <c:pt idx="649">
                  <c:v>26.331099999999999</c:v>
                </c:pt>
                <c:pt idx="650">
                  <c:v>27.324400000000001</c:v>
                </c:pt>
                <c:pt idx="651">
                  <c:v>24.6694</c:v>
                </c:pt>
                <c:pt idx="652">
                  <c:v>22.921099999999999</c:v>
                </c:pt>
                <c:pt idx="653">
                  <c:v>24.211200000000002</c:v>
                </c:pt>
                <c:pt idx="654">
                  <c:v>19.916699999999999</c:v>
                </c:pt>
                <c:pt idx="655">
                  <c:v>15.3634</c:v>
                </c:pt>
                <c:pt idx="656">
                  <c:v>17.043299999999999</c:v>
                </c:pt>
                <c:pt idx="657">
                  <c:v>17.566500000000001</c:v>
                </c:pt>
                <c:pt idx="658">
                  <c:v>20.913399999999999</c:v>
                </c:pt>
                <c:pt idx="659">
                  <c:v>23.028400000000001</c:v>
                </c:pt>
                <c:pt idx="660">
                  <c:v>23.8825</c:v>
                </c:pt>
                <c:pt idx="661">
                  <c:v>22.941600000000001</c:v>
                </c:pt>
                <c:pt idx="662">
                  <c:v>22.738700000000001</c:v>
                </c:pt>
                <c:pt idx="663">
                  <c:v>25.0045</c:v>
                </c:pt>
                <c:pt idx="664">
                  <c:v>23.824200000000001</c:v>
                </c:pt>
                <c:pt idx="665">
                  <c:v>21.3462</c:v>
                </c:pt>
                <c:pt idx="666">
                  <c:v>18.2303</c:v>
                </c:pt>
                <c:pt idx="667">
                  <c:v>19.415400000000002</c:v>
                </c:pt>
                <c:pt idx="668">
                  <c:v>18.243300000000001</c:v>
                </c:pt>
                <c:pt idx="669">
                  <c:v>21.185300000000002</c:v>
                </c:pt>
                <c:pt idx="670">
                  <c:v>23.736799999999999</c:v>
                </c:pt>
                <c:pt idx="671">
                  <c:v>18.802600000000002</c:v>
                </c:pt>
                <c:pt idx="672">
                  <c:v>22.1922</c:v>
                </c:pt>
                <c:pt idx="673">
                  <c:v>24.550799999999999</c:v>
                </c:pt>
                <c:pt idx="674">
                  <c:v>26.2288</c:v>
                </c:pt>
                <c:pt idx="675">
                  <c:v>26.603400000000001</c:v>
                </c:pt>
                <c:pt idx="676">
                  <c:v>24.094100000000001</c:v>
                </c:pt>
                <c:pt idx="677">
                  <c:v>24.023599999999998</c:v>
                </c:pt>
                <c:pt idx="678">
                  <c:v>25.663399999999999</c:v>
                </c:pt>
                <c:pt idx="679">
                  <c:v>25.477399999999999</c:v>
                </c:pt>
                <c:pt idx="680">
                  <c:v>24.490100000000002</c:v>
                </c:pt>
                <c:pt idx="681">
                  <c:v>23.7303</c:v>
                </c:pt>
                <c:pt idx="682">
                  <c:v>24.567</c:v>
                </c:pt>
                <c:pt idx="683">
                  <c:v>27.388999999999999</c:v>
                </c:pt>
                <c:pt idx="684">
                  <c:v>28.5458</c:v>
                </c:pt>
                <c:pt idx="685">
                  <c:v>22.264900000000001</c:v>
                </c:pt>
                <c:pt idx="686">
                  <c:v>20.203199999999999</c:v>
                </c:pt>
                <c:pt idx="687">
                  <c:v>22.023</c:v>
                </c:pt>
                <c:pt idx="688">
                  <c:v>24.408200000000001</c:v>
                </c:pt>
                <c:pt idx="689">
                  <c:v>25.367999999999999</c:v>
                </c:pt>
                <c:pt idx="690">
                  <c:v>27.863600000000002</c:v>
                </c:pt>
                <c:pt idx="691">
                  <c:v>27.849900000000002</c:v>
                </c:pt>
                <c:pt idx="692">
                  <c:v>28.748999999999999</c:v>
                </c:pt>
                <c:pt idx="693">
                  <c:v>29.886700000000001</c:v>
                </c:pt>
                <c:pt idx="694">
                  <c:v>29.877099999999999</c:v>
                </c:pt>
                <c:pt idx="695">
                  <c:v>28.695900000000002</c:v>
                </c:pt>
                <c:pt idx="696">
                  <c:v>27.202999999999999</c:v>
                </c:pt>
                <c:pt idx="697">
                  <c:v>25.785900000000002</c:v>
                </c:pt>
                <c:pt idx="698">
                  <c:v>24.689499999999999</c:v>
                </c:pt>
                <c:pt idx="699">
                  <c:v>25.8081</c:v>
                </c:pt>
                <c:pt idx="700">
                  <c:v>28.1829</c:v>
                </c:pt>
                <c:pt idx="701">
                  <c:v>27.7286</c:v>
                </c:pt>
                <c:pt idx="702">
                  <c:v>26.363199999999999</c:v>
                </c:pt>
                <c:pt idx="703">
                  <c:v>25.928699999999999</c:v>
                </c:pt>
                <c:pt idx="704">
                  <c:v>25.942</c:v>
                </c:pt>
                <c:pt idx="705">
                  <c:v>25.835699999999999</c:v>
                </c:pt>
                <c:pt idx="706">
                  <c:v>26.351700000000001</c:v>
                </c:pt>
                <c:pt idx="707">
                  <c:v>25.942900000000002</c:v>
                </c:pt>
                <c:pt idx="708">
                  <c:v>25.878399999999999</c:v>
                </c:pt>
                <c:pt idx="709">
                  <c:v>26.2788</c:v>
                </c:pt>
                <c:pt idx="710">
                  <c:v>27.248000000000001</c:v>
                </c:pt>
                <c:pt idx="711">
                  <c:v>25.120999999999999</c:v>
                </c:pt>
                <c:pt idx="712">
                  <c:v>24.3385</c:v>
                </c:pt>
                <c:pt idx="713">
                  <c:v>21.319099999999999</c:v>
                </c:pt>
                <c:pt idx="714">
                  <c:v>18.1249</c:v>
                </c:pt>
                <c:pt idx="715">
                  <c:v>19.838899999999999</c:v>
                </c:pt>
                <c:pt idx="716">
                  <c:v>21.9283</c:v>
                </c:pt>
                <c:pt idx="717">
                  <c:v>20.549499999999998</c:v>
                </c:pt>
                <c:pt idx="718">
                  <c:v>19.886800000000001</c:v>
                </c:pt>
                <c:pt idx="719">
                  <c:v>20.9772</c:v>
                </c:pt>
                <c:pt idx="720">
                  <c:v>22.76</c:v>
                </c:pt>
                <c:pt idx="721">
                  <c:v>22.913699999999999</c:v>
                </c:pt>
                <c:pt idx="722">
                  <c:v>24.043199999999999</c:v>
                </c:pt>
                <c:pt idx="723">
                  <c:v>24.423500000000001</c:v>
                </c:pt>
                <c:pt idx="724">
                  <c:v>23.048999999999999</c:v>
                </c:pt>
                <c:pt idx="725">
                  <c:v>19.345300000000002</c:v>
                </c:pt>
                <c:pt idx="726">
                  <c:v>20.269500000000001</c:v>
                </c:pt>
                <c:pt idx="727">
                  <c:v>24.168099999999999</c:v>
                </c:pt>
                <c:pt idx="728">
                  <c:v>23.563500000000001</c:v>
                </c:pt>
                <c:pt idx="729">
                  <c:v>20.832599999999999</c:v>
                </c:pt>
                <c:pt idx="730">
                  <c:v>20.735199999999999</c:v>
                </c:pt>
                <c:pt idx="731">
                  <c:v>19.667400000000001</c:v>
                </c:pt>
                <c:pt idx="732">
                  <c:v>18.072099999999999</c:v>
                </c:pt>
                <c:pt idx="733">
                  <c:v>19.631699999999999</c:v>
                </c:pt>
                <c:pt idx="734">
                  <c:v>22.044</c:v>
                </c:pt>
                <c:pt idx="735">
                  <c:v>26.7623</c:v>
                </c:pt>
                <c:pt idx="736">
                  <c:v>28.905899999999999</c:v>
                </c:pt>
                <c:pt idx="737">
                  <c:v>28.067399999999999</c:v>
                </c:pt>
                <c:pt idx="738">
                  <c:v>24.798999999999999</c:v>
                </c:pt>
                <c:pt idx="739">
                  <c:v>16.703499999999998</c:v>
                </c:pt>
                <c:pt idx="740">
                  <c:v>14.1294</c:v>
                </c:pt>
                <c:pt idx="741">
                  <c:v>16.265000000000001</c:v>
                </c:pt>
                <c:pt idx="742">
                  <c:v>16.4693</c:v>
                </c:pt>
                <c:pt idx="743">
                  <c:v>18.501300000000001</c:v>
                </c:pt>
                <c:pt idx="744">
                  <c:v>18.601600000000001</c:v>
                </c:pt>
                <c:pt idx="745">
                  <c:v>20.1404</c:v>
                </c:pt>
                <c:pt idx="746">
                  <c:v>20.806999999999999</c:v>
                </c:pt>
                <c:pt idx="747">
                  <c:v>22.453700000000001</c:v>
                </c:pt>
                <c:pt idx="748">
                  <c:v>18.993400000000001</c:v>
                </c:pt>
                <c:pt idx="749">
                  <c:v>10.8797</c:v>
                </c:pt>
                <c:pt idx="750">
                  <c:v>10.604200000000001</c:v>
                </c:pt>
                <c:pt idx="751">
                  <c:v>13.806900000000001</c:v>
                </c:pt>
                <c:pt idx="752">
                  <c:v>15.593</c:v>
                </c:pt>
                <c:pt idx="753">
                  <c:v>18.7744</c:v>
                </c:pt>
                <c:pt idx="754">
                  <c:v>18.287600000000001</c:v>
                </c:pt>
                <c:pt idx="755">
                  <c:v>20.717099999999999</c:v>
                </c:pt>
                <c:pt idx="756">
                  <c:v>19.123000000000001</c:v>
                </c:pt>
                <c:pt idx="757">
                  <c:v>12.5366</c:v>
                </c:pt>
                <c:pt idx="758">
                  <c:v>13.6335</c:v>
                </c:pt>
                <c:pt idx="759">
                  <c:v>17.2624</c:v>
                </c:pt>
                <c:pt idx="760">
                  <c:v>18.343599999999999</c:v>
                </c:pt>
                <c:pt idx="761">
                  <c:v>14.995699999999999</c:v>
                </c:pt>
                <c:pt idx="762">
                  <c:v>14.5647</c:v>
                </c:pt>
                <c:pt idx="763">
                  <c:v>14.505800000000001</c:v>
                </c:pt>
                <c:pt idx="764">
                  <c:v>10.4625</c:v>
                </c:pt>
                <c:pt idx="765">
                  <c:v>18.676400000000001</c:v>
                </c:pt>
                <c:pt idx="766">
                  <c:v>22.0901</c:v>
                </c:pt>
                <c:pt idx="767">
                  <c:v>24.134799999999998</c:v>
                </c:pt>
                <c:pt idx="768">
                  <c:v>22.133400000000002</c:v>
                </c:pt>
                <c:pt idx="769">
                  <c:v>20.395099999999999</c:v>
                </c:pt>
                <c:pt idx="770">
                  <c:v>20.2104</c:v>
                </c:pt>
                <c:pt idx="771">
                  <c:v>22.436800000000002</c:v>
                </c:pt>
                <c:pt idx="772">
                  <c:v>20.001899999999999</c:v>
                </c:pt>
                <c:pt idx="773">
                  <c:v>15.269</c:v>
                </c:pt>
                <c:pt idx="774">
                  <c:v>11.663500000000001</c:v>
                </c:pt>
                <c:pt idx="775">
                  <c:v>14.3332</c:v>
                </c:pt>
                <c:pt idx="776">
                  <c:v>16.7729</c:v>
                </c:pt>
                <c:pt idx="777">
                  <c:v>14.319000000000001</c:v>
                </c:pt>
                <c:pt idx="778">
                  <c:v>17.347100000000001</c:v>
                </c:pt>
                <c:pt idx="779">
                  <c:v>19.4773</c:v>
                </c:pt>
                <c:pt idx="780">
                  <c:v>17.290900000000001</c:v>
                </c:pt>
                <c:pt idx="781">
                  <c:v>12.953200000000001</c:v>
                </c:pt>
                <c:pt idx="782">
                  <c:v>16.809799999999999</c:v>
                </c:pt>
                <c:pt idx="783">
                  <c:v>21.188500000000001</c:v>
                </c:pt>
                <c:pt idx="784">
                  <c:v>22.4072</c:v>
                </c:pt>
                <c:pt idx="785">
                  <c:v>22.485600000000002</c:v>
                </c:pt>
                <c:pt idx="786">
                  <c:v>20.438800000000001</c:v>
                </c:pt>
                <c:pt idx="787">
                  <c:v>20.033100000000001</c:v>
                </c:pt>
                <c:pt idx="788">
                  <c:v>21.5932</c:v>
                </c:pt>
                <c:pt idx="789">
                  <c:v>24.298200000000001</c:v>
                </c:pt>
                <c:pt idx="790">
                  <c:v>26.7378</c:v>
                </c:pt>
                <c:pt idx="791">
                  <c:v>26.820399999999999</c:v>
                </c:pt>
                <c:pt idx="792">
                  <c:v>26.628</c:v>
                </c:pt>
                <c:pt idx="793">
                  <c:v>24.738299999999999</c:v>
                </c:pt>
                <c:pt idx="794">
                  <c:v>19.493300000000001</c:v>
                </c:pt>
                <c:pt idx="795">
                  <c:v>17.836099999999998</c:v>
                </c:pt>
                <c:pt idx="796">
                  <c:v>16.415400000000002</c:v>
                </c:pt>
                <c:pt idx="797">
                  <c:v>14.955</c:v>
                </c:pt>
                <c:pt idx="798">
                  <c:v>17.8765</c:v>
                </c:pt>
                <c:pt idx="799">
                  <c:v>17.544599999999999</c:v>
                </c:pt>
                <c:pt idx="800">
                  <c:v>15.067299999999999</c:v>
                </c:pt>
                <c:pt idx="801">
                  <c:v>16.7194</c:v>
                </c:pt>
                <c:pt idx="802">
                  <c:v>19.209499999999998</c:v>
                </c:pt>
                <c:pt idx="803">
                  <c:v>20.787800000000001</c:v>
                </c:pt>
                <c:pt idx="804">
                  <c:v>21.880299999999998</c:v>
                </c:pt>
                <c:pt idx="805">
                  <c:v>23.3691</c:v>
                </c:pt>
                <c:pt idx="806">
                  <c:v>21.189699999999998</c:v>
                </c:pt>
                <c:pt idx="807">
                  <c:v>22.791899999999998</c:v>
                </c:pt>
                <c:pt idx="808">
                  <c:v>16.207699999999999</c:v>
                </c:pt>
                <c:pt idx="809">
                  <c:v>17.729500000000002</c:v>
                </c:pt>
                <c:pt idx="810">
                  <c:v>22.077300000000001</c:v>
                </c:pt>
                <c:pt idx="811">
                  <c:v>23.644500000000001</c:v>
                </c:pt>
                <c:pt idx="812">
                  <c:v>23.596800000000002</c:v>
                </c:pt>
                <c:pt idx="813">
                  <c:v>24.701000000000001</c:v>
                </c:pt>
                <c:pt idx="814">
                  <c:v>25.530100000000001</c:v>
                </c:pt>
                <c:pt idx="815">
                  <c:v>26.0045</c:v>
                </c:pt>
                <c:pt idx="816">
                  <c:v>26.075500000000002</c:v>
                </c:pt>
                <c:pt idx="817">
                  <c:v>23.781700000000001</c:v>
                </c:pt>
                <c:pt idx="818">
                  <c:v>22.1845</c:v>
                </c:pt>
                <c:pt idx="819">
                  <c:v>23.7578</c:v>
                </c:pt>
                <c:pt idx="820">
                  <c:v>20.355499999999999</c:v>
                </c:pt>
                <c:pt idx="821">
                  <c:v>17.3687</c:v>
                </c:pt>
                <c:pt idx="822">
                  <c:v>21.560500000000001</c:v>
                </c:pt>
                <c:pt idx="823">
                  <c:v>26.227799999999998</c:v>
                </c:pt>
                <c:pt idx="824">
                  <c:v>28.7407</c:v>
                </c:pt>
                <c:pt idx="825">
                  <c:v>28.154199999999999</c:v>
                </c:pt>
                <c:pt idx="826">
                  <c:v>27.866199999999999</c:v>
                </c:pt>
                <c:pt idx="827">
                  <c:v>27.3156</c:v>
                </c:pt>
                <c:pt idx="828">
                  <c:v>28.258700000000001</c:v>
                </c:pt>
                <c:pt idx="829">
                  <c:v>29.0138</c:v>
                </c:pt>
                <c:pt idx="830">
                  <c:v>30.332899999999999</c:v>
                </c:pt>
                <c:pt idx="831">
                  <c:v>30.479199999999999</c:v>
                </c:pt>
                <c:pt idx="832">
                  <c:v>31.067399999999999</c:v>
                </c:pt>
                <c:pt idx="833">
                  <c:v>28.042999999999999</c:v>
                </c:pt>
                <c:pt idx="834">
                  <c:v>23.3447</c:v>
                </c:pt>
                <c:pt idx="835">
                  <c:v>24.428999999999998</c:v>
                </c:pt>
                <c:pt idx="836">
                  <c:v>23.680599999999998</c:v>
                </c:pt>
                <c:pt idx="837">
                  <c:v>25.213899999999999</c:v>
                </c:pt>
                <c:pt idx="838">
                  <c:v>22.355799999999999</c:v>
                </c:pt>
                <c:pt idx="839">
                  <c:v>24.915600000000001</c:v>
                </c:pt>
                <c:pt idx="840">
                  <c:v>26.147600000000001</c:v>
                </c:pt>
                <c:pt idx="841">
                  <c:v>29.445499999999999</c:v>
                </c:pt>
                <c:pt idx="842">
                  <c:v>31.150099999999998</c:v>
                </c:pt>
                <c:pt idx="843">
                  <c:v>30.114100000000001</c:v>
                </c:pt>
                <c:pt idx="844">
                  <c:v>28.171800000000001</c:v>
                </c:pt>
                <c:pt idx="845">
                  <c:v>24.810700000000001</c:v>
                </c:pt>
                <c:pt idx="846">
                  <c:v>23.165900000000001</c:v>
                </c:pt>
                <c:pt idx="847">
                  <c:v>26.0991</c:v>
                </c:pt>
                <c:pt idx="848">
                  <c:v>28.756799999999998</c:v>
                </c:pt>
                <c:pt idx="849">
                  <c:v>27.371200000000002</c:v>
                </c:pt>
                <c:pt idx="850">
                  <c:v>25.601500000000001</c:v>
                </c:pt>
                <c:pt idx="851">
                  <c:v>29.915900000000001</c:v>
                </c:pt>
                <c:pt idx="852">
                  <c:v>26.875299999999999</c:v>
                </c:pt>
                <c:pt idx="853">
                  <c:v>23.3203</c:v>
                </c:pt>
                <c:pt idx="854">
                  <c:v>23.355399999999999</c:v>
                </c:pt>
                <c:pt idx="855">
                  <c:v>24.728200000000001</c:v>
                </c:pt>
                <c:pt idx="856">
                  <c:v>27.113</c:v>
                </c:pt>
                <c:pt idx="857">
                  <c:v>26.840800000000002</c:v>
                </c:pt>
                <c:pt idx="858">
                  <c:v>26.732600000000001</c:v>
                </c:pt>
                <c:pt idx="859">
                  <c:v>27.784700000000001</c:v>
                </c:pt>
                <c:pt idx="860">
                  <c:v>27.823699999999999</c:v>
                </c:pt>
                <c:pt idx="861">
                  <c:v>26.5215</c:v>
                </c:pt>
                <c:pt idx="862">
                  <c:v>22.669699999999999</c:v>
                </c:pt>
                <c:pt idx="863">
                  <c:v>24.970700000000001</c:v>
                </c:pt>
                <c:pt idx="864">
                  <c:v>27.7881</c:v>
                </c:pt>
                <c:pt idx="865">
                  <c:v>26.285</c:v>
                </c:pt>
                <c:pt idx="866">
                  <c:v>21.562000000000001</c:v>
                </c:pt>
                <c:pt idx="867">
                  <c:v>18.251300000000001</c:v>
                </c:pt>
                <c:pt idx="868">
                  <c:v>21.1873</c:v>
                </c:pt>
                <c:pt idx="869">
                  <c:v>22.815200000000001</c:v>
                </c:pt>
                <c:pt idx="870">
                  <c:v>22.284300000000002</c:v>
                </c:pt>
                <c:pt idx="871">
                  <c:v>22.557300000000001</c:v>
                </c:pt>
                <c:pt idx="872">
                  <c:v>25.810199999999998</c:v>
                </c:pt>
                <c:pt idx="873">
                  <c:v>23.491800000000001</c:v>
                </c:pt>
                <c:pt idx="874">
                  <c:v>19.239999999999998</c:v>
                </c:pt>
                <c:pt idx="875">
                  <c:v>19.831499999999998</c:v>
                </c:pt>
                <c:pt idx="876">
                  <c:v>20.881399999999999</c:v>
                </c:pt>
                <c:pt idx="877">
                  <c:v>21.054200000000002</c:v>
                </c:pt>
                <c:pt idx="878">
                  <c:v>22.7301</c:v>
                </c:pt>
                <c:pt idx="879">
                  <c:v>23.9877</c:v>
                </c:pt>
                <c:pt idx="880">
                  <c:v>24.430800000000001</c:v>
                </c:pt>
                <c:pt idx="881">
                  <c:v>25.431999999999999</c:v>
                </c:pt>
                <c:pt idx="882">
                  <c:v>25.595199999999998</c:v>
                </c:pt>
                <c:pt idx="883">
                  <c:v>25.3444</c:v>
                </c:pt>
                <c:pt idx="884">
                  <c:v>23.680099999999999</c:v>
                </c:pt>
                <c:pt idx="885">
                  <c:v>20.7531</c:v>
                </c:pt>
                <c:pt idx="886">
                  <c:v>22.865200000000002</c:v>
                </c:pt>
                <c:pt idx="887">
                  <c:v>27.670999999999999</c:v>
                </c:pt>
                <c:pt idx="888">
                  <c:v>28.060500000000001</c:v>
                </c:pt>
                <c:pt idx="889">
                  <c:v>26.5199</c:v>
                </c:pt>
                <c:pt idx="890">
                  <c:v>25.695399999999999</c:v>
                </c:pt>
                <c:pt idx="891">
                  <c:v>23.4437</c:v>
                </c:pt>
                <c:pt idx="892">
                  <c:v>25.842199999999998</c:v>
                </c:pt>
                <c:pt idx="893">
                  <c:v>25.448699999999999</c:v>
                </c:pt>
                <c:pt idx="894">
                  <c:v>25.8062</c:v>
                </c:pt>
                <c:pt idx="895">
                  <c:v>19.0442</c:v>
                </c:pt>
                <c:pt idx="896">
                  <c:v>17.343599999999999</c:v>
                </c:pt>
                <c:pt idx="897">
                  <c:v>15.8696</c:v>
                </c:pt>
                <c:pt idx="898">
                  <c:v>17.8003</c:v>
                </c:pt>
                <c:pt idx="899">
                  <c:v>20.2883</c:v>
                </c:pt>
                <c:pt idx="900">
                  <c:v>21.582899999999999</c:v>
                </c:pt>
                <c:pt idx="901">
                  <c:v>19.246099999999998</c:v>
                </c:pt>
                <c:pt idx="902">
                  <c:v>15.536899999999999</c:v>
                </c:pt>
                <c:pt idx="903">
                  <c:v>17.259399999999999</c:v>
                </c:pt>
                <c:pt idx="904">
                  <c:v>18.675899999999999</c:v>
                </c:pt>
                <c:pt idx="905">
                  <c:v>15.8514</c:v>
                </c:pt>
                <c:pt idx="906">
                  <c:v>11.1149</c:v>
                </c:pt>
                <c:pt idx="907">
                  <c:v>16.4329</c:v>
                </c:pt>
                <c:pt idx="908">
                  <c:v>17.927800000000001</c:v>
                </c:pt>
                <c:pt idx="909">
                  <c:v>14.379200000000001</c:v>
                </c:pt>
                <c:pt idx="910">
                  <c:v>9.8625799999999995</c:v>
                </c:pt>
                <c:pt idx="911">
                  <c:v>11.3436</c:v>
                </c:pt>
                <c:pt idx="912">
                  <c:v>15.4247</c:v>
                </c:pt>
                <c:pt idx="913">
                  <c:v>20.575399999999998</c:v>
                </c:pt>
                <c:pt idx="914">
                  <c:v>18.079000000000001</c:v>
                </c:pt>
                <c:pt idx="915">
                  <c:v>16.433499999999999</c:v>
                </c:pt>
                <c:pt idx="916">
                  <c:v>14.1</c:v>
                </c:pt>
                <c:pt idx="917">
                  <c:v>13.696300000000001</c:v>
                </c:pt>
              </c:numCache>
            </c:numRef>
          </c:xVal>
          <c:yVal>
            <c:numRef>
              <c:f>Sheet1!$F$2:$F$919</c:f>
              <c:numCache>
                <c:formatCode>General</c:formatCode>
                <c:ptCount val="918"/>
                <c:pt idx="0">
                  <c:v>372489.87699999998</c:v>
                </c:pt>
                <c:pt idx="1">
                  <c:v>367519.76699999999</c:v>
                </c:pt>
                <c:pt idx="2">
                  <c:v>332594.41800000001</c:v>
                </c:pt>
                <c:pt idx="3">
                  <c:v>326874.99</c:v>
                </c:pt>
                <c:pt idx="4">
                  <c:v>295450.30599999998</c:v>
                </c:pt>
                <c:pt idx="5">
                  <c:v>269743.04800000001</c:v>
                </c:pt>
                <c:pt idx="6">
                  <c:v>323330.26199999999</c:v>
                </c:pt>
                <c:pt idx="7">
                  <c:v>346096.73499999999</c:v>
                </c:pt>
                <c:pt idx="8">
                  <c:v>354939.315</c:v>
                </c:pt>
                <c:pt idx="9">
                  <c:v>346629.98800000001</c:v>
                </c:pt>
                <c:pt idx="10">
                  <c:v>356954.83299999998</c:v>
                </c:pt>
                <c:pt idx="11">
                  <c:v>297073.33600000001</c:v>
                </c:pt>
                <c:pt idx="12">
                  <c:v>277412.21100000001</c:v>
                </c:pt>
                <c:pt idx="13">
                  <c:v>334401.20500000002</c:v>
                </c:pt>
                <c:pt idx="14">
                  <c:v>360110.08799999999</c:v>
                </c:pt>
                <c:pt idx="15">
                  <c:v>348473.234</c:v>
                </c:pt>
                <c:pt idx="16">
                  <c:v>337614.57699999999</c:v>
                </c:pt>
                <c:pt idx="17">
                  <c:v>341195.41800000001</c:v>
                </c:pt>
                <c:pt idx="18">
                  <c:v>305639.087</c:v>
                </c:pt>
                <c:pt idx="19">
                  <c:v>295508.20600000001</c:v>
                </c:pt>
                <c:pt idx="20">
                  <c:v>331944.07699999999</c:v>
                </c:pt>
                <c:pt idx="21">
                  <c:v>354973.09499999997</c:v>
                </c:pt>
                <c:pt idx="22">
                  <c:v>383470.45299999998</c:v>
                </c:pt>
                <c:pt idx="23">
                  <c:v>393266.38299999997</c:v>
                </c:pt>
                <c:pt idx="24">
                  <c:v>384587.59399999998</c:v>
                </c:pt>
                <c:pt idx="25">
                  <c:v>333415.65299999999</c:v>
                </c:pt>
                <c:pt idx="26">
                  <c:v>293755.81900000002</c:v>
                </c:pt>
                <c:pt idx="27">
                  <c:v>305368.96600000001</c:v>
                </c:pt>
                <c:pt idx="28">
                  <c:v>394117.89500000002</c:v>
                </c:pt>
                <c:pt idx="29">
                  <c:v>416154.54499999998</c:v>
                </c:pt>
                <c:pt idx="30">
                  <c:v>432294.72600000002</c:v>
                </c:pt>
                <c:pt idx="31">
                  <c:v>406398.24699999997</c:v>
                </c:pt>
                <c:pt idx="32">
                  <c:v>357947.31599999999</c:v>
                </c:pt>
                <c:pt idx="33">
                  <c:v>314373.72499999998</c:v>
                </c:pt>
                <c:pt idx="34">
                  <c:v>355047.79300000001</c:v>
                </c:pt>
                <c:pt idx="35">
                  <c:v>340629.78</c:v>
                </c:pt>
                <c:pt idx="36">
                  <c:v>353775.016</c:v>
                </c:pt>
                <c:pt idx="37">
                  <c:v>415416.25699999998</c:v>
                </c:pt>
                <c:pt idx="38">
                  <c:v>410511.58</c:v>
                </c:pt>
                <c:pt idx="39">
                  <c:v>338115.34899999999</c:v>
                </c:pt>
                <c:pt idx="40">
                  <c:v>325783.821</c:v>
                </c:pt>
                <c:pt idx="41">
                  <c:v>408310.35399999999</c:v>
                </c:pt>
                <c:pt idx="42">
                  <c:v>438320.739</c:v>
                </c:pt>
                <c:pt idx="43">
                  <c:v>446652.99599999998</c:v>
                </c:pt>
                <c:pt idx="44">
                  <c:v>441629.42300000001</c:v>
                </c:pt>
                <c:pt idx="45">
                  <c:v>424627.67599999998</c:v>
                </c:pt>
                <c:pt idx="46">
                  <c:v>389032.19099999999</c:v>
                </c:pt>
                <c:pt idx="47">
                  <c:v>413664.53700000001</c:v>
                </c:pt>
                <c:pt idx="48">
                  <c:v>465070.69500000001</c:v>
                </c:pt>
                <c:pt idx="49">
                  <c:v>431995.011</c:v>
                </c:pt>
                <c:pt idx="50">
                  <c:v>427147.79300000001</c:v>
                </c:pt>
                <c:pt idx="51">
                  <c:v>432564.85</c:v>
                </c:pt>
                <c:pt idx="52">
                  <c:v>415861.23100000003</c:v>
                </c:pt>
                <c:pt idx="53">
                  <c:v>365991.63</c:v>
                </c:pt>
                <c:pt idx="54">
                  <c:v>363471.24599999998</c:v>
                </c:pt>
                <c:pt idx="55">
                  <c:v>417366.87900000002</c:v>
                </c:pt>
                <c:pt idx="56">
                  <c:v>440265.973</c:v>
                </c:pt>
                <c:pt idx="57">
                  <c:v>469827.32199999999</c:v>
                </c:pt>
                <c:pt idx="58">
                  <c:v>421741.77600000001</c:v>
                </c:pt>
                <c:pt idx="59">
                  <c:v>386398.24200000003</c:v>
                </c:pt>
                <c:pt idx="60">
                  <c:v>327232.53399999999</c:v>
                </c:pt>
                <c:pt idx="61">
                  <c:v>305876.39500000002</c:v>
                </c:pt>
                <c:pt idx="62">
                  <c:v>350504.74900000001</c:v>
                </c:pt>
                <c:pt idx="63">
                  <c:v>384836.788</c:v>
                </c:pt>
                <c:pt idx="64">
                  <c:v>369726.36099999998</c:v>
                </c:pt>
                <c:pt idx="65">
                  <c:v>411510.51899999997</c:v>
                </c:pt>
                <c:pt idx="66">
                  <c:v>401920.04</c:v>
                </c:pt>
                <c:pt idx="67">
                  <c:v>373978.85</c:v>
                </c:pt>
                <c:pt idx="68">
                  <c:v>405114.81099999999</c:v>
                </c:pt>
                <c:pt idx="69">
                  <c:v>443757.52500000002</c:v>
                </c:pt>
                <c:pt idx="70">
                  <c:v>441924.96600000001</c:v>
                </c:pt>
                <c:pt idx="71">
                  <c:v>424299.842</c:v>
                </c:pt>
                <c:pt idx="72">
                  <c:v>389306.79499999998</c:v>
                </c:pt>
                <c:pt idx="73">
                  <c:v>379316.56599999999</c:v>
                </c:pt>
                <c:pt idx="74">
                  <c:v>335007.24900000001</c:v>
                </c:pt>
                <c:pt idx="75">
                  <c:v>337573.158</c:v>
                </c:pt>
                <c:pt idx="76">
                  <c:v>409076.66</c:v>
                </c:pt>
                <c:pt idx="77">
                  <c:v>439526.467</c:v>
                </c:pt>
                <c:pt idx="78">
                  <c:v>446334.08</c:v>
                </c:pt>
                <c:pt idx="79">
                  <c:v>438270.723</c:v>
                </c:pt>
                <c:pt idx="80">
                  <c:v>389981.42</c:v>
                </c:pt>
                <c:pt idx="81">
                  <c:v>359094.44900000002</c:v>
                </c:pt>
                <c:pt idx="82">
                  <c:v>356644.69400000002</c:v>
                </c:pt>
                <c:pt idx="83">
                  <c:v>413244.11499999999</c:v>
                </c:pt>
                <c:pt idx="84">
                  <c:v>420727.73</c:v>
                </c:pt>
                <c:pt idx="85">
                  <c:v>430320.59</c:v>
                </c:pt>
                <c:pt idx="86">
                  <c:v>444608.27600000001</c:v>
                </c:pt>
                <c:pt idx="87">
                  <c:v>454482.261</c:v>
                </c:pt>
                <c:pt idx="88">
                  <c:v>416460.42300000001</c:v>
                </c:pt>
                <c:pt idx="89">
                  <c:v>407033.05</c:v>
                </c:pt>
                <c:pt idx="90">
                  <c:v>454762.48499999999</c:v>
                </c:pt>
                <c:pt idx="91">
                  <c:v>472985.61499999999</c:v>
                </c:pt>
                <c:pt idx="92">
                  <c:v>486734.39199999999</c:v>
                </c:pt>
                <c:pt idx="93">
                  <c:v>487965.38199999998</c:v>
                </c:pt>
                <c:pt idx="94">
                  <c:v>483233.766</c:v>
                </c:pt>
                <c:pt idx="95">
                  <c:v>427390.14899999998</c:v>
                </c:pt>
                <c:pt idx="96">
                  <c:v>409743.288</c:v>
                </c:pt>
                <c:pt idx="97">
                  <c:v>487607.97200000001</c:v>
                </c:pt>
                <c:pt idx="98">
                  <c:v>496632.96600000001</c:v>
                </c:pt>
                <c:pt idx="99">
                  <c:v>493399.18</c:v>
                </c:pt>
                <c:pt idx="100">
                  <c:v>468681.44500000001</c:v>
                </c:pt>
                <c:pt idx="101">
                  <c:v>459434.44300000003</c:v>
                </c:pt>
                <c:pt idx="102">
                  <c:v>426346.38699999999</c:v>
                </c:pt>
                <c:pt idx="103">
                  <c:v>428792.96500000003</c:v>
                </c:pt>
                <c:pt idx="104">
                  <c:v>456647.32199999999</c:v>
                </c:pt>
                <c:pt idx="105">
                  <c:v>440394.53899999999</c:v>
                </c:pt>
                <c:pt idx="106">
                  <c:v>470124.663</c:v>
                </c:pt>
                <c:pt idx="107">
                  <c:v>482815.82</c:v>
                </c:pt>
                <c:pt idx="108">
                  <c:v>466560.74800000002</c:v>
                </c:pt>
                <c:pt idx="109">
                  <c:v>388859.10800000001</c:v>
                </c:pt>
                <c:pt idx="110">
                  <c:v>384447.09700000001</c:v>
                </c:pt>
                <c:pt idx="111">
                  <c:v>443032.69</c:v>
                </c:pt>
                <c:pt idx="112">
                  <c:v>454062.38900000002</c:v>
                </c:pt>
                <c:pt idx="113">
                  <c:v>456629.728</c:v>
                </c:pt>
                <c:pt idx="114">
                  <c:v>461727.86099999998</c:v>
                </c:pt>
                <c:pt idx="115">
                  <c:v>469986.37199999997</c:v>
                </c:pt>
                <c:pt idx="116">
                  <c:v>430645.1</c:v>
                </c:pt>
                <c:pt idx="117">
                  <c:v>397299.804</c:v>
                </c:pt>
                <c:pt idx="118">
                  <c:v>431567.995</c:v>
                </c:pt>
                <c:pt idx="119">
                  <c:v>455713.57299999997</c:v>
                </c:pt>
                <c:pt idx="120">
                  <c:v>458498.016</c:v>
                </c:pt>
                <c:pt idx="121">
                  <c:v>416728.61200000002</c:v>
                </c:pt>
                <c:pt idx="122">
                  <c:v>400496.81900000002</c:v>
                </c:pt>
                <c:pt idx="123">
                  <c:v>369549.75</c:v>
                </c:pt>
                <c:pt idx="124">
                  <c:v>371096.4</c:v>
                </c:pt>
                <c:pt idx="125">
                  <c:v>399843.53100000002</c:v>
                </c:pt>
                <c:pt idx="126">
                  <c:v>448688.766</c:v>
                </c:pt>
                <c:pt idx="127">
                  <c:v>468003.51799999998</c:v>
                </c:pt>
                <c:pt idx="128">
                  <c:v>465685.89199999999</c:v>
                </c:pt>
                <c:pt idx="129">
                  <c:v>470502.07699999999</c:v>
                </c:pt>
                <c:pt idx="130">
                  <c:v>408859.56400000001</c:v>
                </c:pt>
                <c:pt idx="131">
                  <c:v>377323.761</c:v>
                </c:pt>
                <c:pt idx="132">
                  <c:v>414993.89899999998</c:v>
                </c:pt>
                <c:pt idx="133">
                  <c:v>387245.35600000003</c:v>
                </c:pt>
                <c:pt idx="134">
                  <c:v>363854.174</c:v>
                </c:pt>
                <c:pt idx="135">
                  <c:v>392046.95799999998</c:v>
                </c:pt>
                <c:pt idx="136">
                  <c:v>384251.03600000002</c:v>
                </c:pt>
                <c:pt idx="137">
                  <c:v>317340.04200000002</c:v>
                </c:pt>
                <c:pt idx="138">
                  <c:v>305926.03700000001</c:v>
                </c:pt>
                <c:pt idx="139">
                  <c:v>363102.21</c:v>
                </c:pt>
                <c:pt idx="140">
                  <c:v>405063.08899999998</c:v>
                </c:pt>
                <c:pt idx="141">
                  <c:v>432882.63500000001</c:v>
                </c:pt>
                <c:pt idx="142">
                  <c:v>421113.77299999999</c:v>
                </c:pt>
                <c:pt idx="143">
                  <c:v>409060.45600000001</c:v>
                </c:pt>
                <c:pt idx="144">
                  <c:v>386316.18599999999</c:v>
                </c:pt>
                <c:pt idx="145">
                  <c:v>360147.61499999999</c:v>
                </c:pt>
                <c:pt idx="146">
                  <c:v>433823.51299999998</c:v>
                </c:pt>
                <c:pt idx="147">
                  <c:v>427362.05200000003</c:v>
                </c:pt>
                <c:pt idx="148">
                  <c:v>396070.9</c:v>
                </c:pt>
                <c:pt idx="149">
                  <c:v>387845.17499999999</c:v>
                </c:pt>
                <c:pt idx="150">
                  <c:v>366975.924</c:v>
                </c:pt>
                <c:pt idx="151">
                  <c:v>340321.77</c:v>
                </c:pt>
                <c:pt idx="152">
                  <c:v>344984.49099999998</c:v>
                </c:pt>
                <c:pt idx="153">
                  <c:v>364461.06800000003</c:v>
                </c:pt>
                <c:pt idx="154">
                  <c:v>373130.55</c:v>
                </c:pt>
                <c:pt idx="155">
                  <c:v>303826.43699999998</c:v>
                </c:pt>
                <c:pt idx="156">
                  <c:v>280166.467</c:v>
                </c:pt>
                <c:pt idx="157">
                  <c:v>346699.68199999997</c:v>
                </c:pt>
                <c:pt idx="158">
                  <c:v>377512.489</c:v>
                </c:pt>
                <c:pt idx="159">
                  <c:v>399904.56699999998</c:v>
                </c:pt>
                <c:pt idx="160">
                  <c:v>393365.97700000001</c:v>
                </c:pt>
                <c:pt idx="161">
                  <c:v>388306.80800000002</c:v>
                </c:pt>
                <c:pt idx="162">
                  <c:v>340526.78</c:v>
                </c:pt>
                <c:pt idx="163">
                  <c:v>318191.15299999999</c:v>
                </c:pt>
                <c:pt idx="164">
                  <c:v>383730.32799999998</c:v>
                </c:pt>
                <c:pt idx="165">
                  <c:v>393815.27899999998</c:v>
                </c:pt>
                <c:pt idx="166">
                  <c:v>379084.364</c:v>
                </c:pt>
                <c:pt idx="167">
                  <c:v>384019.37900000002</c:v>
                </c:pt>
                <c:pt idx="168">
                  <c:v>361471.83899999998</c:v>
                </c:pt>
                <c:pt idx="169">
                  <c:v>309261.815</c:v>
                </c:pt>
                <c:pt idx="170">
                  <c:v>293900.54700000002</c:v>
                </c:pt>
                <c:pt idx="171">
                  <c:v>360897.54800000001</c:v>
                </c:pt>
                <c:pt idx="172">
                  <c:v>343791.16</c:v>
                </c:pt>
                <c:pt idx="173">
                  <c:v>345239.08399999997</c:v>
                </c:pt>
                <c:pt idx="174">
                  <c:v>351745.83299999998</c:v>
                </c:pt>
                <c:pt idx="175">
                  <c:v>339755.96399999998</c:v>
                </c:pt>
                <c:pt idx="176">
                  <c:v>270661.75699999998</c:v>
                </c:pt>
                <c:pt idx="177">
                  <c:v>255312.109</c:v>
                </c:pt>
                <c:pt idx="178">
                  <c:v>301770.63400000002</c:v>
                </c:pt>
                <c:pt idx="179">
                  <c:v>353094.10200000001</c:v>
                </c:pt>
                <c:pt idx="180">
                  <c:v>346709.83</c:v>
                </c:pt>
                <c:pt idx="181">
                  <c:v>362293.79599999997</c:v>
                </c:pt>
                <c:pt idx="182">
                  <c:v>361654.55200000003</c:v>
                </c:pt>
                <c:pt idx="183">
                  <c:v>352374.75</c:v>
                </c:pt>
                <c:pt idx="184">
                  <c:v>330366.12800000003</c:v>
                </c:pt>
                <c:pt idx="185">
                  <c:v>394979.96</c:v>
                </c:pt>
                <c:pt idx="186">
                  <c:v>395807.01500000001</c:v>
                </c:pt>
                <c:pt idx="187">
                  <c:v>383420.29</c:v>
                </c:pt>
                <c:pt idx="188">
                  <c:v>423226.03700000001</c:v>
                </c:pt>
                <c:pt idx="189">
                  <c:v>423320.554</c:v>
                </c:pt>
                <c:pt idx="190">
                  <c:v>425060.54399999999</c:v>
                </c:pt>
                <c:pt idx="191">
                  <c:v>421110.04800000001</c:v>
                </c:pt>
                <c:pt idx="192">
                  <c:v>456875.00300000003</c:v>
                </c:pt>
                <c:pt idx="193">
                  <c:v>423464.43300000002</c:v>
                </c:pt>
                <c:pt idx="194">
                  <c:v>420347.06599999999</c:v>
                </c:pt>
                <c:pt idx="195">
                  <c:v>426387.54599999997</c:v>
                </c:pt>
                <c:pt idx="196">
                  <c:v>423752.50699999998</c:v>
                </c:pt>
                <c:pt idx="197">
                  <c:v>390285.66</c:v>
                </c:pt>
                <c:pt idx="198">
                  <c:v>359342.88500000001</c:v>
                </c:pt>
                <c:pt idx="199">
                  <c:v>396005.72899999999</c:v>
                </c:pt>
                <c:pt idx="200">
                  <c:v>368992.86099999998</c:v>
                </c:pt>
                <c:pt idx="201">
                  <c:v>368705.43599999999</c:v>
                </c:pt>
                <c:pt idx="202">
                  <c:v>372995.766</c:v>
                </c:pt>
                <c:pt idx="203">
                  <c:v>371351.79599999997</c:v>
                </c:pt>
                <c:pt idx="204">
                  <c:v>322291.87300000002</c:v>
                </c:pt>
                <c:pt idx="205">
                  <c:v>310098.696</c:v>
                </c:pt>
                <c:pt idx="206">
                  <c:v>374926.60100000002</c:v>
                </c:pt>
                <c:pt idx="207">
                  <c:v>374409.80200000003</c:v>
                </c:pt>
                <c:pt idx="208">
                  <c:v>390231.13400000002</c:v>
                </c:pt>
                <c:pt idx="209">
                  <c:v>406403.17200000002</c:v>
                </c:pt>
                <c:pt idx="210">
                  <c:v>408444.81099999999</c:v>
                </c:pt>
                <c:pt idx="211">
                  <c:v>371228.527</c:v>
                </c:pt>
                <c:pt idx="212">
                  <c:v>322670.34700000001</c:v>
                </c:pt>
                <c:pt idx="213">
                  <c:v>338957.63299999997</c:v>
                </c:pt>
                <c:pt idx="214">
                  <c:v>350273.25300000003</c:v>
                </c:pt>
                <c:pt idx="215">
                  <c:v>352938.07199999999</c:v>
                </c:pt>
                <c:pt idx="216">
                  <c:v>351216.26299999998</c:v>
                </c:pt>
                <c:pt idx="217">
                  <c:v>284674.31300000002</c:v>
                </c:pt>
                <c:pt idx="218">
                  <c:v>301594.71100000001</c:v>
                </c:pt>
                <c:pt idx="219">
                  <c:v>344001.88400000002</c:v>
                </c:pt>
                <c:pt idx="220">
                  <c:v>436971.98800000001</c:v>
                </c:pt>
                <c:pt idx="221">
                  <c:v>434686.40500000003</c:v>
                </c:pt>
                <c:pt idx="222">
                  <c:v>421177.59999999998</c:v>
                </c:pt>
                <c:pt idx="223">
                  <c:v>421119.06300000002</c:v>
                </c:pt>
                <c:pt idx="224">
                  <c:v>420605.03200000001</c:v>
                </c:pt>
                <c:pt idx="225">
                  <c:v>390638.63799999998</c:v>
                </c:pt>
                <c:pt idx="226">
                  <c:v>347568.83799999999</c:v>
                </c:pt>
                <c:pt idx="227">
                  <c:v>397084.96399999998</c:v>
                </c:pt>
                <c:pt idx="228">
                  <c:v>408047.88199999998</c:v>
                </c:pt>
                <c:pt idx="229">
                  <c:v>432781.00599999999</c:v>
                </c:pt>
                <c:pt idx="230">
                  <c:v>428444.46899999998</c:v>
                </c:pt>
                <c:pt idx="231">
                  <c:v>434629.38</c:v>
                </c:pt>
                <c:pt idx="232">
                  <c:v>396784.88900000002</c:v>
                </c:pt>
                <c:pt idx="233">
                  <c:v>407940.84399999998</c:v>
                </c:pt>
                <c:pt idx="234">
                  <c:v>461766.01299999998</c:v>
                </c:pt>
                <c:pt idx="235">
                  <c:v>437071.50699999998</c:v>
                </c:pt>
                <c:pt idx="236">
                  <c:v>408912.64600000001</c:v>
                </c:pt>
                <c:pt idx="237">
                  <c:v>407295.19500000001</c:v>
                </c:pt>
                <c:pt idx="238">
                  <c:v>412744.73599999998</c:v>
                </c:pt>
                <c:pt idx="239">
                  <c:v>398921.94799999997</c:v>
                </c:pt>
                <c:pt idx="240">
                  <c:v>375956.103</c:v>
                </c:pt>
                <c:pt idx="241">
                  <c:v>408569.58500000002</c:v>
                </c:pt>
                <c:pt idx="242">
                  <c:v>430911.57900000003</c:v>
                </c:pt>
                <c:pt idx="243">
                  <c:v>460327.755</c:v>
                </c:pt>
                <c:pt idx="244">
                  <c:v>462243.49900000001</c:v>
                </c:pt>
                <c:pt idx="245">
                  <c:v>444927.478</c:v>
                </c:pt>
                <c:pt idx="246">
                  <c:v>385956.55499999999</c:v>
                </c:pt>
                <c:pt idx="247">
                  <c:v>380318.95</c:v>
                </c:pt>
                <c:pt idx="248">
                  <c:v>450630.15899999999</c:v>
                </c:pt>
                <c:pt idx="249">
                  <c:v>480540.06800000003</c:v>
                </c:pt>
                <c:pt idx="250">
                  <c:v>470025.24699999997</c:v>
                </c:pt>
                <c:pt idx="251">
                  <c:v>450774.84600000002</c:v>
                </c:pt>
                <c:pt idx="252">
                  <c:v>421113.29200000002</c:v>
                </c:pt>
                <c:pt idx="253">
                  <c:v>337452.30300000001</c:v>
                </c:pt>
                <c:pt idx="254">
                  <c:v>308906.66800000001</c:v>
                </c:pt>
                <c:pt idx="255">
                  <c:v>380371.54700000002</c:v>
                </c:pt>
                <c:pt idx="256">
                  <c:v>369178.73200000002</c:v>
                </c:pt>
                <c:pt idx="257">
                  <c:v>366409.28899999999</c:v>
                </c:pt>
                <c:pt idx="258">
                  <c:v>371325.34499999997</c:v>
                </c:pt>
                <c:pt idx="259">
                  <c:v>380059.50300000003</c:v>
                </c:pt>
                <c:pt idx="260">
                  <c:v>350725.51799999998</c:v>
                </c:pt>
                <c:pt idx="261">
                  <c:v>356157.34700000001</c:v>
                </c:pt>
                <c:pt idx="262">
                  <c:v>390354.32299999997</c:v>
                </c:pt>
                <c:pt idx="263">
                  <c:v>389700.5</c:v>
                </c:pt>
                <c:pt idx="264">
                  <c:v>391609.245</c:v>
                </c:pt>
                <c:pt idx="265">
                  <c:v>411562.12099999998</c:v>
                </c:pt>
                <c:pt idx="266">
                  <c:v>429881.19</c:v>
                </c:pt>
                <c:pt idx="267">
                  <c:v>417344.46299999999</c:v>
                </c:pt>
                <c:pt idx="268">
                  <c:v>387763.03499999997</c:v>
                </c:pt>
                <c:pt idx="269">
                  <c:v>403086.94</c:v>
                </c:pt>
                <c:pt idx="270">
                  <c:v>381513.51199999999</c:v>
                </c:pt>
                <c:pt idx="271">
                  <c:v>389783.52600000001</c:v>
                </c:pt>
                <c:pt idx="272">
                  <c:v>366616.21500000003</c:v>
                </c:pt>
                <c:pt idx="273">
                  <c:v>348071.45500000002</c:v>
                </c:pt>
                <c:pt idx="274">
                  <c:v>316135.58399999997</c:v>
                </c:pt>
                <c:pt idx="275">
                  <c:v>324456.25599999999</c:v>
                </c:pt>
                <c:pt idx="276">
                  <c:v>381122.23200000002</c:v>
                </c:pt>
                <c:pt idx="277">
                  <c:v>431166.81599999999</c:v>
                </c:pt>
                <c:pt idx="278">
                  <c:v>430581.14</c:v>
                </c:pt>
                <c:pt idx="279">
                  <c:v>398655.84499999997</c:v>
                </c:pt>
                <c:pt idx="280">
                  <c:v>381045.46899999998</c:v>
                </c:pt>
                <c:pt idx="281">
                  <c:v>302246.87099999998</c:v>
                </c:pt>
                <c:pt idx="282">
                  <c:v>290628.80300000001</c:v>
                </c:pt>
                <c:pt idx="283">
                  <c:v>362291.10700000002</c:v>
                </c:pt>
                <c:pt idx="284">
                  <c:v>345241.25</c:v>
                </c:pt>
                <c:pt idx="285">
                  <c:v>352283.31099999999</c:v>
                </c:pt>
                <c:pt idx="286">
                  <c:v>379117.80599999998</c:v>
                </c:pt>
                <c:pt idx="287">
                  <c:v>399635.79300000001</c:v>
                </c:pt>
                <c:pt idx="288">
                  <c:v>380496.201</c:v>
                </c:pt>
                <c:pt idx="289">
                  <c:v>371982.22200000001</c:v>
                </c:pt>
                <c:pt idx="290">
                  <c:v>353941.13299999997</c:v>
                </c:pt>
                <c:pt idx="291">
                  <c:v>363258.05099999998</c:v>
                </c:pt>
                <c:pt idx="292">
                  <c:v>353723.32699999999</c:v>
                </c:pt>
                <c:pt idx="293">
                  <c:v>356291.92099999997</c:v>
                </c:pt>
                <c:pt idx="294">
                  <c:v>366351.78200000001</c:v>
                </c:pt>
                <c:pt idx="295">
                  <c:v>340422.25</c:v>
                </c:pt>
                <c:pt idx="296">
                  <c:v>337697.05200000003</c:v>
                </c:pt>
                <c:pt idx="297">
                  <c:v>393649.46600000001</c:v>
                </c:pt>
                <c:pt idx="298">
                  <c:v>392599.00599999999</c:v>
                </c:pt>
                <c:pt idx="299">
                  <c:v>376965.23499999999</c:v>
                </c:pt>
                <c:pt idx="300">
                  <c:v>341445.56699999998</c:v>
                </c:pt>
                <c:pt idx="301">
                  <c:v>317579.79499999998</c:v>
                </c:pt>
                <c:pt idx="302">
                  <c:v>296410.353</c:v>
                </c:pt>
                <c:pt idx="303">
                  <c:v>306930.21899999998</c:v>
                </c:pt>
                <c:pt idx="304">
                  <c:v>349597.70500000002</c:v>
                </c:pt>
                <c:pt idx="305">
                  <c:v>337500.85200000001</c:v>
                </c:pt>
                <c:pt idx="306">
                  <c:v>342250.277</c:v>
                </c:pt>
                <c:pt idx="307">
                  <c:v>252916.323</c:v>
                </c:pt>
                <c:pt idx="308">
                  <c:v>256494.345</c:v>
                </c:pt>
                <c:pt idx="309">
                  <c:v>291102.95600000001</c:v>
                </c:pt>
                <c:pt idx="310">
                  <c:v>284726.652</c:v>
                </c:pt>
                <c:pt idx="311">
                  <c:v>276769.90299999999</c:v>
                </c:pt>
                <c:pt idx="312">
                  <c:v>275353.54399999999</c:v>
                </c:pt>
                <c:pt idx="313">
                  <c:v>282165.68900000001</c:v>
                </c:pt>
                <c:pt idx="314">
                  <c:v>253575.791</c:v>
                </c:pt>
                <c:pt idx="315">
                  <c:v>239111.75200000001</c:v>
                </c:pt>
                <c:pt idx="316">
                  <c:v>277296.40700000001</c:v>
                </c:pt>
                <c:pt idx="317">
                  <c:v>273691.46299999999</c:v>
                </c:pt>
                <c:pt idx="318">
                  <c:v>279907.37199999997</c:v>
                </c:pt>
                <c:pt idx="319">
                  <c:v>256547.571</c:v>
                </c:pt>
                <c:pt idx="320">
                  <c:v>255161.08900000001</c:v>
                </c:pt>
                <c:pt idx="321">
                  <c:v>222770.647</c:v>
                </c:pt>
                <c:pt idx="322">
                  <c:v>227640.34700000001</c:v>
                </c:pt>
                <c:pt idx="323">
                  <c:v>270883.87400000001</c:v>
                </c:pt>
                <c:pt idx="324">
                  <c:v>280046.64399999997</c:v>
                </c:pt>
                <c:pt idx="325">
                  <c:v>262395.46500000003</c:v>
                </c:pt>
                <c:pt idx="326">
                  <c:v>260374.56099999999</c:v>
                </c:pt>
                <c:pt idx="327">
                  <c:v>272060.43099999998</c:v>
                </c:pt>
                <c:pt idx="328">
                  <c:v>224049.31599999999</c:v>
                </c:pt>
                <c:pt idx="329">
                  <c:v>213834.304</c:v>
                </c:pt>
                <c:pt idx="330">
                  <c:v>223419.44</c:v>
                </c:pt>
                <c:pt idx="331">
                  <c:v>249169.09</c:v>
                </c:pt>
                <c:pt idx="332">
                  <c:v>240702.44</c:v>
                </c:pt>
                <c:pt idx="333">
                  <c:v>269238.42200000002</c:v>
                </c:pt>
                <c:pt idx="334">
                  <c:v>256994.23800000001</c:v>
                </c:pt>
                <c:pt idx="335">
                  <c:v>230132.742</c:v>
                </c:pt>
                <c:pt idx="336">
                  <c:v>233912.345</c:v>
                </c:pt>
                <c:pt idx="337">
                  <c:v>290192.39500000002</c:v>
                </c:pt>
                <c:pt idx="338">
                  <c:v>334811.86200000002</c:v>
                </c:pt>
                <c:pt idx="339">
                  <c:v>288459.99300000002</c:v>
                </c:pt>
                <c:pt idx="340">
                  <c:v>297908.69199999998</c:v>
                </c:pt>
                <c:pt idx="341">
                  <c:v>289886.68800000002</c:v>
                </c:pt>
                <c:pt idx="342">
                  <c:v>273158.29599999997</c:v>
                </c:pt>
                <c:pt idx="343">
                  <c:v>278701.07</c:v>
                </c:pt>
                <c:pt idx="344">
                  <c:v>322544.71100000001</c:v>
                </c:pt>
                <c:pt idx="345">
                  <c:v>323186.74699999997</c:v>
                </c:pt>
                <c:pt idx="346">
                  <c:v>306187.53100000002</c:v>
                </c:pt>
                <c:pt idx="347">
                  <c:v>298935.033</c:v>
                </c:pt>
                <c:pt idx="348">
                  <c:v>302980.36300000001</c:v>
                </c:pt>
                <c:pt idx="349">
                  <c:v>275791.68800000002</c:v>
                </c:pt>
                <c:pt idx="350">
                  <c:v>268508.15000000002</c:v>
                </c:pt>
                <c:pt idx="351">
                  <c:v>323177.90299999999</c:v>
                </c:pt>
                <c:pt idx="352">
                  <c:v>336603.90899999999</c:v>
                </c:pt>
                <c:pt idx="353">
                  <c:v>334103.70899999997</c:v>
                </c:pt>
                <c:pt idx="354">
                  <c:v>347637.50799999997</c:v>
                </c:pt>
                <c:pt idx="355">
                  <c:v>355588.49599999998</c:v>
                </c:pt>
                <c:pt idx="356">
                  <c:v>324361.95299999998</c:v>
                </c:pt>
                <c:pt idx="357">
                  <c:v>323981.54399999999</c:v>
                </c:pt>
                <c:pt idx="358">
                  <c:v>377993.13099999999</c:v>
                </c:pt>
                <c:pt idx="359">
                  <c:v>375658.93199999997</c:v>
                </c:pt>
                <c:pt idx="360">
                  <c:v>387174.50300000003</c:v>
                </c:pt>
                <c:pt idx="361">
                  <c:v>413914.647</c:v>
                </c:pt>
                <c:pt idx="362">
                  <c:v>399453.15600000002</c:v>
                </c:pt>
                <c:pt idx="363">
                  <c:v>377978.83899999998</c:v>
                </c:pt>
                <c:pt idx="364">
                  <c:v>341930.86700000003</c:v>
                </c:pt>
                <c:pt idx="365">
                  <c:v>351675.37900000002</c:v>
                </c:pt>
                <c:pt idx="366">
                  <c:v>347703.88900000002</c:v>
                </c:pt>
                <c:pt idx="367">
                  <c:v>345970.359</c:v>
                </c:pt>
                <c:pt idx="368">
                  <c:v>322668.19799999997</c:v>
                </c:pt>
                <c:pt idx="369">
                  <c:v>295219.00400000002</c:v>
                </c:pt>
                <c:pt idx="370">
                  <c:v>256154.96400000001</c:v>
                </c:pt>
                <c:pt idx="371">
                  <c:v>280933.87300000002</c:v>
                </c:pt>
                <c:pt idx="372">
                  <c:v>359617.39399999997</c:v>
                </c:pt>
                <c:pt idx="373">
                  <c:v>354392.65600000002</c:v>
                </c:pt>
                <c:pt idx="374">
                  <c:v>344917.55900000001</c:v>
                </c:pt>
                <c:pt idx="375">
                  <c:v>354925.924</c:v>
                </c:pt>
                <c:pt idx="376">
                  <c:v>356911.59499999997</c:v>
                </c:pt>
                <c:pt idx="377">
                  <c:v>319849.37599999999</c:v>
                </c:pt>
                <c:pt idx="378">
                  <c:v>304089.21399999998</c:v>
                </c:pt>
                <c:pt idx="379">
                  <c:v>346861.21799999999</c:v>
                </c:pt>
                <c:pt idx="380">
                  <c:v>348855.48499999999</c:v>
                </c:pt>
                <c:pt idx="381">
                  <c:v>361156.90500000003</c:v>
                </c:pt>
                <c:pt idx="382">
                  <c:v>374129.23599999998</c:v>
                </c:pt>
                <c:pt idx="383">
                  <c:v>332334.36300000001</c:v>
                </c:pt>
                <c:pt idx="384">
                  <c:v>255171.995</c:v>
                </c:pt>
                <c:pt idx="385">
                  <c:v>246836.712</c:v>
                </c:pt>
                <c:pt idx="386">
                  <c:v>307043.92700000003</c:v>
                </c:pt>
                <c:pt idx="387">
                  <c:v>326872.08199999999</c:v>
                </c:pt>
                <c:pt idx="388">
                  <c:v>346567.27899999998</c:v>
                </c:pt>
                <c:pt idx="389">
                  <c:v>360898.897</c:v>
                </c:pt>
                <c:pt idx="390">
                  <c:v>365790</c:v>
                </c:pt>
                <c:pt idx="391">
                  <c:v>330618.68599999999</c:v>
                </c:pt>
                <c:pt idx="392">
                  <c:v>338360.82500000001</c:v>
                </c:pt>
                <c:pt idx="393">
                  <c:v>400542.02899999998</c:v>
                </c:pt>
                <c:pt idx="394">
                  <c:v>395732.38799999998</c:v>
                </c:pt>
                <c:pt idx="395">
                  <c:v>373431.00300000003</c:v>
                </c:pt>
                <c:pt idx="396">
                  <c:v>379215.12400000001</c:v>
                </c:pt>
                <c:pt idx="397">
                  <c:v>375609.81199999998</c:v>
                </c:pt>
                <c:pt idx="398">
                  <c:v>318666.60800000001</c:v>
                </c:pt>
                <c:pt idx="399">
                  <c:v>309849.40700000001</c:v>
                </c:pt>
                <c:pt idx="400">
                  <c:v>369886.685</c:v>
                </c:pt>
                <c:pt idx="401">
                  <c:v>391349.94300000003</c:v>
                </c:pt>
                <c:pt idx="402">
                  <c:v>383904.44199999998</c:v>
                </c:pt>
                <c:pt idx="403">
                  <c:v>373068.87400000001</c:v>
                </c:pt>
                <c:pt idx="404">
                  <c:v>375934.20400000003</c:v>
                </c:pt>
                <c:pt idx="405">
                  <c:v>364607.43</c:v>
                </c:pt>
                <c:pt idx="406">
                  <c:v>398543.92200000002</c:v>
                </c:pt>
                <c:pt idx="407">
                  <c:v>430879.47200000001</c:v>
                </c:pt>
                <c:pt idx="408">
                  <c:v>399251.02</c:v>
                </c:pt>
                <c:pt idx="409">
                  <c:v>388108.34399999998</c:v>
                </c:pt>
                <c:pt idx="410">
                  <c:v>383598.08600000001</c:v>
                </c:pt>
                <c:pt idx="411">
                  <c:v>377424.65100000001</c:v>
                </c:pt>
                <c:pt idx="412">
                  <c:v>354838.16200000001</c:v>
                </c:pt>
                <c:pt idx="413">
                  <c:v>352391.5</c:v>
                </c:pt>
                <c:pt idx="414">
                  <c:v>386518.83899999998</c:v>
                </c:pt>
                <c:pt idx="415">
                  <c:v>393865.32299999997</c:v>
                </c:pt>
                <c:pt idx="416">
                  <c:v>382332.53200000001</c:v>
                </c:pt>
                <c:pt idx="417">
                  <c:v>379951</c:v>
                </c:pt>
                <c:pt idx="418">
                  <c:v>368212.41899999999</c:v>
                </c:pt>
                <c:pt idx="419">
                  <c:v>306257.21999999997</c:v>
                </c:pt>
                <c:pt idx="420">
                  <c:v>278709.473</c:v>
                </c:pt>
                <c:pt idx="421">
                  <c:v>346013.92099999997</c:v>
                </c:pt>
                <c:pt idx="422">
                  <c:v>348951.06599999999</c:v>
                </c:pt>
                <c:pt idx="423">
                  <c:v>359721.23700000002</c:v>
                </c:pt>
                <c:pt idx="424">
                  <c:v>360920.70600000001</c:v>
                </c:pt>
                <c:pt idx="425">
                  <c:v>331497.61099999998</c:v>
                </c:pt>
                <c:pt idx="426">
                  <c:v>299022.505</c:v>
                </c:pt>
                <c:pt idx="427">
                  <c:v>263428.28200000001</c:v>
                </c:pt>
                <c:pt idx="428">
                  <c:v>291339.21000000002</c:v>
                </c:pt>
                <c:pt idx="429">
                  <c:v>298715.5</c:v>
                </c:pt>
                <c:pt idx="430">
                  <c:v>315847.61700000003</c:v>
                </c:pt>
                <c:pt idx="431">
                  <c:v>303804.234</c:v>
                </c:pt>
                <c:pt idx="432">
                  <c:v>303372.45400000003</c:v>
                </c:pt>
                <c:pt idx="433">
                  <c:v>256770.60200000001</c:v>
                </c:pt>
                <c:pt idx="434">
                  <c:v>235889.44899999999</c:v>
                </c:pt>
                <c:pt idx="435">
                  <c:v>249824.19399999999</c:v>
                </c:pt>
                <c:pt idx="436">
                  <c:v>315889.17700000003</c:v>
                </c:pt>
                <c:pt idx="437">
                  <c:v>352830.84399999998</c:v>
                </c:pt>
                <c:pt idx="438">
                  <c:v>361639.66800000001</c:v>
                </c:pt>
                <c:pt idx="439">
                  <c:v>338742.24300000002</c:v>
                </c:pt>
                <c:pt idx="440">
                  <c:v>307104.05800000002</c:v>
                </c:pt>
                <c:pt idx="441">
                  <c:v>294079.26799999998</c:v>
                </c:pt>
                <c:pt idx="442">
                  <c:v>337755.60499999998</c:v>
                </c:pt>
                <c:pt idx="443">
                  <c:v>345969.20500000002</c:v>
                </c:pt>
                <c:pt idx="444">
                  <c:v>339959.978</c:v>
                </c:pt>
                <c:pt idx="445">
                  <c:v>320376.98</c:v>
                </c:pt>
                <c:pt idx="446">
                  <c:v>311398.15299999999</c:v>
                </c:pt>
                <c:pt idx="447">
                  <c:v>275429.761</c:v>
                </c:pt>
                <c:pt idx="448">
                  <c:v>285988.41899999999</c:v>
                </c:pt>
                <c:pt idx="449">
                  <c:v>354466.36499999999</c:v>
                </c:pt>
                <c:pt idx="450">
                  <c:v>370155.3</c:v>
                </c:pt>
                <c:pt idx="451">
                  <c:v>369284.82900000003</c:v>
                </c:pt>
                <c:pt idx="452">
                  <c:v>345170.43300000002</c:v>
                </c:pt>
                <c:pt idx="453">
                  <c:v>322471.60100000002</c:v>
                </c:pt>
                <c:pt idx="454">
                  <c:v>288230.761</c:v>
                </c:pt>
                <c:pt idx="455">
                  <c:v>273811.33799999999</c:v>
                </c:pt>
                <c:pt idx="456">
                  <c:v>296055.76400000002</c:v>
                </c:pt>
                <c:pt idx="457">
                  <c:v>308440.14199999999</c:v>
                </c:pt>
                <c:pt idx="458">
                  <c:v>329881.47600000002</c:v>
                </c:pt>
                <c:pt idx="459">
                  <c:v>243532.696</c:v>
                </c:pt>
                <c:pt idx="460">
                  <c:v>241089.49100000001</c:v>
                </c:pt>
                <c:pt idx="461">
                  <c:v>275284.25699999998</c:v>
                </c:pt>
                <c:pt idx="462">
                  <c:v>277792.41899999999</c:v>
                </c:pt>
                <c:pt idx="463">
                  <c:v>307657.93900000001</c:v>
                </c:pt>
                <c:pt idx="464">
                  <c:v>329111.55900000001</c:v>
                </c:pt>
                <c:pt idx="465">
                  <c:v>329559.14500000002</c:v>
                </c:pt>
                <c:pt idx="466">
                  <c:v>278981.09999999998</c:v>
                </c:pt>
                <c:pt idx="467">
                  <c:v>277434.70600000001</c:v>
                </c:pt>
                <c:pt idx="468">
                  <c:v>318318.95299999998</c:v>
                </c:pt>
                <c:pt idx="469">
                  <c:v>340193.20199999999</c:v>
                </c:pt>
                <c:pt idx="470">
                  <c:v>360816.163</c:v>
                </c:pt>
                <c:pt idx="471">
                  <c:v>367013.58100000001</c:v>
                </c:pt>
                <c:pt idx="472">
                  <c:v>363867.47399999999</c:v>
                </c:pt>
                <c:pt idx="473">
                  <c:v>325801.94500000001</c:v>
                </c:pt>
                <c:pt idx="474">
                  <c:v>295904.91100000002</c:v>
                </c:pt>
                <c:pt idx="475">
                  <c:v>325230.114</c:v>
                </c:pt>
                <c:pt idx="476">
                  <c:v>305581.68900000001</c:v>
                </c:pt>
                <c:pt idx="477">
                  <c:v>293542.95299999998</c:v>
                </c:pt>
                <c:pt idx="478">
                  <c:v>298045.62</c:v>
                </c:pt>
                <c:pt idx="479">
                  <c:v>308750.462</c:v>
                </c:pt>
                <c:pt idx="480">
                  <c:v>311258.929</c:v>
                </c:pt>
                <c:pt idx="481">
                  <c:v>311859.46399999998</c:v>
                </c:pt>
                <c:pt idx="482">
                  <c:v>359185.21399999998</c:v>
                </c:pt>
                <c:pt idx="483">
                  <c:v>388409.43199999997</c:v>
                </c:pt>
                <c:pt idx="484">
                  <c:v>401277.34299999999</c:v>
                </c:pt>
                <c:pt idx="485">
                  <c:v>413427.94400000002</c:v>
                </c:pt>
                <c:pt idx="486">
                  <c:v>399302.95799999998</c:v>
                </c:pt>
                <c:pt idx="487">
                  <c:v>325518.82199999999</c:v>
                </c:pt>
                <c:pt idx="488">
                  <c:v>325021.76500000001</c:v>
                </c:pt>
                <c:pt idx="489">
                  <c:v>321337.527</c:v>
                </c:pt>
                <c:pt idx="490">
                  <c:v>352634.75599999999</c:v>
                </c:pt>
                <c:pt idx="491">
                  <c:v>357692.33500000002</c:v>
                </c:pt>
                <c:pt idx="492">
                  <c:v>330677.315</c:v>
                </c:pt>
                <c:pt idx="493">
                  <c:v>346732.64399999997</c:v>
                </c:pt>
                <c:pt idx="494">
                  <c:v>321380.11200000002</c:v>
                </c:pt>
                <c:pt idx="495">
                  <c:v>322997.19400000002</c:v>
                </c:pt>
                <c:pt idx="496">
                  <c:v>352075.299</c:v>
                </c:pt>
                <c:pt idx="497">
                  <c:v>368325.41200000001</c:v>
                </c:pt>
                <c:pt idx="498">
                  <c:v>387518.745</c:v>
                </c:pt>
                <c:pt idx="499">
                  <c:v>384475.97600000002</c:v>
                </c:pt>
                <c:pt idx="500">
                  <c:v>411942.52</c:v>
                </c:pt>
                <c:pt idx="501">
                  <c:v>402332.234</c:v>
                </c:pt>
                <c:pt idx="502">
                  <c:v>374396.07799999998</c:v>
                </c:pt>
                <c:pt idx="503">
                  <c:v>431814.49300000002</c:v>
                </c:pt>
                <c:pt idx="504">
                  <c:v>440534.97100000002</c:v>
                </c:pt>
                <c:pt idx="505">
                  <c:v>444956.06199999998</c:v>
                </c:pt>
                <c:pt idx="506">
                  <c:v>436833.05099999998</c:v>
                </c:pt>
                <c:pt idx="507">
                  <c:v>441516.87099999998</c:v>
                </c:pt>
                <c:pt idx="508">
                  <c:v>405474.136</c:v>
                </c:pt>
                <c:pt idx="509">
                  <c:v>388191.86300000001</c:v>
                </c:pt>
                <c:pt idx="510">
                  <c:v>437688.56400000001</c:v>
                </c:pt>
                <c:pt idx="511">
                  <c:v>441240.674</c:v>
                </c:pt>
                <c:pt idx="512">
                  <c:v>446583.49699999997</c:v>
                </c:pt>
                <c:pt idx="513">
                  <c:v>441991.77600000001</c:v>
                </c:pt>
                <c:pt idx="514">
                  <c:v>424266.52299999999</c:v>
                </c:pt>
                <c:pt idx="515">
                  <c:v>417712.46</c:v>
                </c:pt>
                <c:pt idx="516">
                  <c:v>407180.81300000002</c:v>
                </c:pt>
                <c:pt idx="517">
                  <c:v>421893.30800000002</c:v>
                </c:pt>
                <c:pt idx="518">
                  <c:v>394633.60499999998</c:v>
                </c:pt>
                <c:pt idx="519">
                  <c:v>337745.66</c:v>
                </c:pt>
                <c:pt idx="520">
                  <c:v>332960.85100000002</c:v>
                </c:pt>
                <c:pt idx="521">
                  <c:v>360529.36499999999</c:v>
                </c:pt>
                <c:pt idx="522">
                  <c:v>353943.29800000001</c:v>
                </c:pt>
                <c:pt idx="523">
                  <c:v>364487.17300000001</c:v>
                </c:pt>
                <c:pt idx="524">
                  <c:v>416449.23800000001</c:v>
                </c:pt>
                <c:pt idx="525">
                  <c:v>456387.19099999999</c:v>
                </c:pt>
                <c:pt idx="526">
                  <c:v>465143.13500000001</c:v>
                </c:pt>
                <c:pt idx="527">
                  <c:v>459102.93099999998</c:v>
                </c:pt>
                <c:pt idx="528">
                  <c:v>388265.853</c:v>
                </c:pt>
                <c:pt idx="529">
                  <c:v>337992.05599999998</c:v>
                </c:pt>
                <c:pt idx="530">
                  <c:v>324759.95899999997</c:v>
                </c:pt>
                <c:pt idx="531">
                  <c:v>368506.29200000002</c:v>
                </c:pt>
                <c:pt idx="532">
                  <c:v>408447.54300000001</c:v>
                </c:pt>
                <c:pt idx="533">
                  <c:v>412483.89399999997</c:v>
                </c:pt>
                <c:pt idx="534">
                  <c:v>433127.93599999999</c:v>
                </c:pt>
                <c:pt idx="535">
                  <c:v>426045.57699999999</c:v>
                </c:pt>
                <c:pt idx="536">
                  <c:v>410504.92599999998</c:v>
                </c:pt>
                <c:pt idx="537">
                  <c:v>392599.58600000001</c:v>
                </c:pt>
                <c:pt idx="538">
                  <c:v>409062.12900000002</c:v>
                </c:pt>
                <c:pt idx="539">
                  <c:v>425812.40899999999</c:v>
                </c:pt>
                <c:pt idx="540">
                  <c:v>445214.402</c:v>
                </c:pt>
                <c:pt idx="541">
                  <c:v>436070.50699999998</c:v>
                </c:pt>
                <c:pt idx="542">
                  <c:v>448031.96899999998</c:v>
                </c:pt>
                <c:pt idx="543">
                  <c:v>416308.44500000001</c:v>
                </c:pt>
                <c:pt idx="544">
                  <c:v>384094.04599999997</c:v>
                </c:pt>
                <c:pt idx="545">
                  <c:v>421894.98</c:v>
                </c:pt>
                <c:pt idx="546">
                  <c:v>421011.70299999998</c:v>
                </c:pt>
                <c:pt idx="547">
                  <c:v>427649.07</c:v>
                </c:pt>
                <c:pt idx="548">
                  <c:v>422856.84499999997</c:v>
                </c:pt>
                <c:pt idx="549">
                  <c:v>391243.57900000003</c:v>
                </c:pt>
                <c:pt idx="550">
                  <c:v>356353.84399999998</c:v>
                </c:pt>
                <c:pt idx="551">
                  <c:v>365781.478</c:v>
                </c:pt>
                <c:pt idx="552">
                  <c:v>430391.20400000003</c:v>
                </c:pt>
                <c:pt idx="553">
                  <c:v>454951.10100000002</c:v>
                </c:pt>
                <c:pt idx="554">
                  <c:v>472280.48499999999</c:v>
                </c:pt>
                <c:pt idx="555">
                  <c:v>459190.43099999998</c:v>
                </c:pt>
                <c:pt idx="556">
                  <c:v>405952.538</c:v>
                </c:pt>
                <c:pt idx="557">
                  <c:v>364121.77399999998</c:v>
                </c:pt>
                <c:pt idx="558">
                  <c:v>383477.40100000001</c:v>
                </c:pt>
                <c:pt idx="559">
                  <c:v>447413.48499999999</c:v>
                </c:pt>
                <c:pt idx="560">
                  <c:v>448388.745</c:v>
                </c:pt>
                <c:pt idx="561">
                  <c:v>439910.61700000003</c:v>
                </c:pt>
                <c:pt idx="562">
                  <c:v>441797.29499999998</c:v>
                </c:pt>
                <c:pt idx="563">
                  <c:v>435519.62599999999</c:v>
                </c:pt>
                <c:pt idx="564">
                  <c:v>408206.48300000001</c:v>
                </c:pt>
                <c:pt idx="565">
                  <c:v>404325.06099999999</c:v>
                </c:pt>
                <c:pt idx="566">
                  <c:v>430114.40500000003</c:v>
                </c:pt>
                <c:pt idx="567">
                  <c:v>432173.66399999999</c:v>
                </c:pt>
                <c:pt idx="568">
                  <c:v>437043.76799999998</c:v>
                </c:pt>
                <c:pt idx="569">
                  <c:v>447184.902</c:v>
                </c:pt>
                <c:pt idx="570">
                  <c:v>435380.79300000001</c:v>
                </c:pt>
                <c:pt idx="571">
                  <c:v>396309.11499999999</c:v>
                </c:pt>
                <c:pt idx="572">
                  <c:v>395971.40299999999</c:v>
                </c:pt>
                <c:pt idx="573">
                  <c:v>419086.74900000001</c:v>
                </c:pt>
                <c:pt idx="574">
                  <c:v>401643.76500000001</c:v>
                </c:pt>
                <c:pt idx="575">
                  <c:v>398676.47700000001</c:v>
                </c:pt>
                <c:pt idx="576">
                  <c:v>315045.50400000002</c:v>
                </c:pt>
                <c:pt idx="577">
                  <c:v>326096.73700000002</c:v>
                </c:pt>
                <c:pt idx="578">
                  <c:v>318766.57299999997</c:v>
                </c:pt>
                <c:pt idx="579">
                  <c:v>366672.99200000003</c:v>
                </c:pt>
                <c:pt idx="580">
                  <c:v>429088.141</c:v>
                </c:pt>
                <c:pt idx="581">
                  <c:v>447691.516</c:v>
                </c:pt>
                <c:pt idx="582">
                  <c:v>430094.91</c:v>
                </c:pt>
                <c:pt idx="583">
                  <c:v>425699.95699999999</c:v>
                </c:pt>
                <c:pt idx="584">
                  <c:v>391871.90600000002</c:v>
                </c:pt>
                <c:pt idx="585">
                  <c:v>283539.14600000001</c:v>
                </c:pt>
                <c:pt idx="586">
                  <c:v>261078.905</c:v>
                </c:pt>
                <c:pt idx="587">
                  <c:v>285327.08199999999</c:v>
                </c:pt>
                <c:pt idx="588">
                  <c:v>378452.63299999997</c:v>
                </c:pt>
                <c:pt idx="589">
                  <c:v>354345.299</c:v>
                </c:pt>
                <c:pt idx="590">
                  <c:v>329965.27</c:v>
                </c:pt>
                <c:pt idx="591">
                  <c:v>328899.75199999998</c:v>
                </c:pt>
                <c:pt idx="592">
                  <c:v>311398.27299999999</c:v>
                </c:pt>
                <c:pt idx="593">
                  <c:v>301091.853</c:v>
                </c:pt>
                <c:pt idx="594">
                  <c:v>323174.03200000001</c:v>
                </c:pt>
                <c:pt idx="595">
                  <c:v>317599.53100000002</c:v>
                </c:pt>
                <c:pt idx="596">
                  <c:v>304668.27500000002</c:v>
                </c:pt>
                <c:pt idx="597">
                  <c:v>314572.27</c:v>
                </c:pt>
                <c:pt idx="598">
                  <c:v>311703.701</c:v>
                </c:pt>
                <c:pt idx="599">
                  <c:v>282213.57</c:v>
                </c:pt>
                <c:pt idx="600">
                  <c:v>275005.03499999997</c:v>
                </c:pt>
                <c:pt idx="601">
                  <c:v>307308.55300000001</c:v>
                </c:pt>
                <c:pt idx="602">
                  <c:v>327282.80300000001</c:v>
                </c:pt>
                <c:pt idx="603">
                  <c:v>333363.28899999999</c:v>
                </c:pt>
                <c:pt idx="604">
                  <c:v>345137.38500000001</c:v>
                </c:pt>
                <c:pt idx="605">
                  <c:v>342677.55699999997</c:v>
                </c:pt>
                <c:pt idx="606">
                  <c:v>269900.15100000001</c:v>
                </c:pt>
                <c:pt idx="607">
                  <c:v>248113.003</c:v>
                </c:pt>
                <c:pt idx="608">
                  <c:v>276115.84700000001</c:v>
                </c:pt>
                <c:pt idx="609">
                  <c:v>283183.43800000002</c:v>
                </c:pt>
                <c:pt idx="610">
                  <c:v>288252.734</c:v>
                </c:pt>
                <c:pt idx="611">
                  <c:v>275143.23800000001</c:v>
                </c:pt>
                <c:pt idx="612">
                  <c:v>249095.25399999999</c:v>
                </c:pt>
                <c:pt idx="613">
                  <c:v>293424.29499999998</c:v>
                </c:pt>
                <c:pt idx="614">
                  <c:v>292084.7</c:v>
                </c:pt>
                <c:pt idx="615">
                  <c:v>283609.61499999999</c:v>
                </c:pt>
                <c:pt idx="616">
                  <c:v>288799.59499999997</c:v>
                </c:pt>
                <c:pt idx="617">
                  <c:v>280107.92099999997</c:v>
                </c:pt>
                <c:pt idx="618">
                  <c:v>252933.514</c:v>
                </c:pt>
                <c:pt idx="619">
                  <c:v>242023.5</c:v>
                </c:pt>
                <c:pt idx="620">
                  <c:v>295140.54499999998</c:v>
                </c:pt>
                <c:pt idx="621">
                  <c:v>304567.326</c:v>
                </c:pt>
                <c:pt idx="622">
                  <c:v>314756.38799999998</c:v>
                </c:pt>
                <c:pt idx="623">
                  <c:v>311507.185</c:v>
                </c:pt>
                <c:pt idx="624">
                  <c:v>289702.86499999999</c:v>
                </c:pt>
                <c:pt idx="625">
                  <c:v>239161.2</c:v>
                </c:pt>
                <c:pt idx="626">
                  <c:v>231428.92800000001</c:v>
                </c:pt>
                <c:pt idx="627">
                  <c:v>272821.41899999999</c:v>
                </c:pt>
                <c:pt idx="628">
                  <c:v>268603.283</c:v>
                </c:pt>
                <c:pt idx="629">
                  <c:v>248387.193</c:v>
                </c:pt>
                <c:pt idx="630">
                  <c:v>243313.546</c:v>
                </c:pt>
                <c:pt idx="631">
                  <c:v>239362.83199999999</c:v>
                </c:pt>
                <c:pt idx="632">
                  <c:v>223404.16699999999</c:v>
                </c:pt>
                <c:pt idx="633">
                  <c:v>249950.283</c:v>
                </c:pt>
                <c:pt idx="634">
                  <c:v>286654.53200000001</c:v>
                </c:pt>
                <c:pt idx="635">
                  <c:v>299338.11499999999</c:v>
                </c:pt>
                <c:pt idx="636">
                  <c:v>307970.22899999999</c:v>
                </c:pt>
                <c:pt idx="637">
                  <c:v>301583.68800000002</c:v>
                </c:pt>
                <c:pt idx="638">
                  <c:v>278110.97899999999</c:v>
                </c:pt>
                <c:pt idx="639">
                  <c:v>244997.02600000001</c:v>
                </c:pt>
                <c:pt idx="640">
                  <c:v>259753.693</c:v>
                </c:pt>
                <c:pt idx="641">
                  <c:v>299849.58500000002</c:v>
                </c:pt>
                <c:pt idx="642">
                  <c:v>356834.027</c:v>
                </c:pt>
                <c:pt idx="643">
                  <c:v>315972.13099999999</c:v>
                </c:pt>
                <c:pt idx="644">
                  <c:v>267403.74099999998</c:v>
                </c:pt>
                <c:pt idx="645">
                  <c:v>270489.11800000002</c:v>
                </c:pt>
                <c:pt idx="646">
                  <c:v>291217.75</c:v>
                </c:pt>
                <c:pt idx="647">
                  <c:v>295224.86700000003</c:v>
                </c:pt>
                <c:pt idx="648">
                  <c:v>349051.86700000003</c:v>
                </c:pt>
                <c:pt idx="649">
                  <c:v>394431.96100000001</c:v>
                </c:pt>
                <c:pt idx="650">
                  <c:v>419998.31099999999</c:v>
                </c:pt>
                <c:pt idx="651">
                  <c:v>408869.02600000001</c:v>
                </c:pt>
                <c:pt idx="652">
                  <c:v>375606.91200000001</c:v>
                </c:pt>
                <c:pt idx="653">
                  <c:v>335183.071</c:v>
                </c:pt>
                <c:pt idx="654">
                  <c:v>297345.72200000001</c:v>
                </c:pt>
                <c:pt idx="655">
                  <c:v>328677.02799999999</c:v>
                </c:pt>
                <c:pt idx="656">
                  <c:v>330698.12699999998</c:v>
                </c:pt>
                <c:pt idx="657">
                  <c:v>341543.951</c:v>
                </c:pt>
                <c:pt idx="658">
                  <c:v>351077.815</c:v>
                </c:pt>
                <c:pt idx="659">
                  <c:v>360259.57199999999</c:v>
                </c:pt>
                <c:pt idx="660">
                  <c:v>338760.67200000002</c:v>
                </c:pt>
                <c:pt idx="661">
                  <c:v>332872.06300000002</c:v>
                </c:pt>
                <c:pt idx="662">
                  <c:v>384625.13</c:v>
                </c:pt>
                <c:pt idx="663">
                  <c:v>404461.36599999998</c:v>
                </c:pt>
                <c:pt idx="664">
                  <c:v>381154.05</c:v>
                </c:pt>
                <c:pt idx="665">
                  <c:v>381668.43</c:v>
                </c:pt>
                <c:pt idx="666">
                  <c:v>351905.04300000001</c:v>
                </c:pt>
                <c:pt idx="667">
                  <c:v>328276.571</c:v>
                </c:pt>
                <c:pt idx="668">
                  <c:v>326440.32299999997</c:v>
                </c:pt>
                <c:pt idx="669">
                  <c:v>385520.60800000001</c:v>
                </c:pt>
                <c:pt idx="670">
                  <c:v>397028.55</c:v>
                </c:pt>
                <c:pt idx="671">
                  <c:v>391108.88</c:v>
                </c:pt>
                <c:pt idx="672">
                  <c:v>382848.73300000001</c:v>
                </c:pt>
                <c:pt idx="673">
                  <c:v>391014.61200000002</c:v>
                </c:pt>
                <c:pt idx="674">
                  <c:v>398038.10499999998</c:v>
                </c:pt>
                <c:pt idx="675">
                  <c:v>364760.49699999997</c:v>
                </c:pt>
                <c:pt idx="676">
                  <c:v>342966.05099999998</c:v>
                </c:pt>
                <c:pt idx="677">
                  <c:v>347455.609</c:v>
                </c:pt>
                <c:pt idx="678">
                  <c:v>359096.21500000003</c:v>
                </c:pt>
                <c:pt idx="679">
                  <c:v>383188.06900000002</c:v>
                </c:pt>
                <c:pt idx="680">
                  <c:v>389127.52899999998</c:v>
                </c:pt>
                <c:pt idx="681">
                  <c:v>384904.489</c:v>
                </c:pt>
                <c:pt idx="682">
                  <c:v>414760.17300000001</c:v>
                </c:pt>
                <c:pt idx="683">
                  <c:v>447441.58600000001</c:v>
                </c:pt>
                <c:pt idx="684">
                  <c:v>455587.16200000001</c:v>
                </c:pt>
                <c:pt idx="685">
                  <c:v>405290.41899999999</c:v>
                </c:pt>
                <c:pt idx="686">
                  <c:v>397632.72600000002</c:v>
                </c:pt>
                <c:pt idx="687">
                  <c:v>417617.18</c:v>
                </c:pt>
                <c:pt idx="688">
                  <c:v>389575.13900000002</c:v>
                </c:pt>
                <c:pt idx="689">
                  <c:v>400222.78100000002</c:v>
                </c:pt>
                <c:pt idx="690">
                  <c:v>471226.12300000002</c:v>
                </c:pt>
                <c:pt idx="691">
                  <c:v>469467.26199999999</c:v>
                </c:pt>
                <c:pt idx="692">
                  <c:v>479096.97899999999</c:v>
                </c:pt>
                <c:pt idx="693">
                  <c:v>530699.48100000003</c:v>
                </c:pt>
                <c:pt idx="694">
                  <c:v>509028.00199999998</c:v>
                </c:pt>
                <c:pt idx="695">
                  <c:v>461943.03200000001</c:v>
                </c:pt>
                <c:pt idx="696">
                  <c:v>437715.467</c:v>
                </c:pt>
                <c:pt idx="697">
                  <c:v>467041.67499999999</c:v>
                </c:pt>
                <c:pt idx="698">
                  <c:v>459131.63099999999</c:v>
                </c:pt>
                <c:pt idx="699">
                  <c:v>461707.11499999999</c:v>
                </c:pt>
                <c:pt idx="700">
                  <c:v>472645.93599999999</c:v>
                </c:pt>
                <c:pt idx="701">
                  <c:v>457642.87900000002</c:v>
                </c:pt>
                <c:pt idx="702">
                  <c:v>405834.14299999998</c:v>
                </c:pt>
                <c:pt idx="703">
                  <c:v>382357.27600000001</c:v>
                </c:pt>
                <c:pt idx="704">
                  <c:v>438721.27399999998</c:v>
                </c:pt>
                <c:pt idx="705">
                  <c:v>452814.34299999999</c:v>
                </c:pt>
                <c:pt idx="706">
                  <c:v>441954.16800000001</c:v>
                </c:pt>
                <c:pt idx="707">
                  <c:v>426991.67300000001</c:v>
                </c:pt>
                <c:pt idx="708">
                  <c:v>432698.196</c:v>
                </c:pt>
                <c:pt idx="709">
                  <c:v>403086.81400000001</c:v>
                </c:pt>
                <c:pt idx="710">
                  <c:v>386856.45199999999</c:v>
                </c:pt>
                <c:pt idx="711">
                  <c:v>373215.76500000001</c:v>
                </c:pt>
                <c:pt idx="712">
                  <c:v>352132.34899999999</c:v>
                </c:pt>
                <c:pt idx="713">
                  <c:v>340678.25400000002</c:v>
                </c:pt>
                <c:pt idx="714">
                  <c:v>372371.89500000002</c:v>
                </c:pt>
                <c:pt idx="715">
                  <c:v>375615.84</c:v>
                </c:pt>
                <c:pt idx="716">
                  <c:v>372648.61</c:v>
                </c:pt>
                <c:pt idx="717">
                  <c:v>342178.63500000001</c:v>
                </c:pt>
                <c:pt idx="718">
                  <c:v>383451.74599999998</c:v>
                </c:pt>
                <c:pt idx="719">
                  <c:v>382427.33600000001</c:v>
                </c:pt>
                <c:pt idx="720">
                  <c:v>388761.23800000001</c:v>
                </c:pt>
                <c:pt idx="721">
                  <c:v>389127.92300000001</c:v>
                </c:pt>
                <c:pt idx="722">
                  <c:v>397721.21100000001</c:v>
                </c:pt>
                <c:pt idx="723">
                  <c:v>380725.02</c:v>
                </c:pt>
                <c:pt idx="724">
                  <c:v>379460.67599999998</c:v>
                </c:pt>
                <c:pt idx="725">
                  <c:v>379639.47700000001</c:v>
                </c:pt>
                <c:pt idx="726">
                  <c:v>370400.45600000001</c:v>
                </c:pt>
                <c:pt idx="727">
                  <c:v>378960.505</c:v>
                </c:pt>
                <c:pt idx="728">
                  <c:v>398838.50599999999</c:v>
                </c:pt>
                <c:pt idx="729">
                  <c:v>390038.96399999998</c:v>
                </c:pt>
                <c:pt idx="730">
                  <c:v>364374.86599999998</c:v>
                </c:pt>
                <c:pt idx="731">
                  <c:v>326594.64899999998</c:v>
                </c:pt>
                <c:pt idx="732">
                  <c:v>358713.24099999998</c:v>
                </c:pt>
                <c:pt idx="733">
                  <c:v>362508.42200000002</c:v>
                </c:pt>
                <c:pt idx="734">
                  <c:v>388035.13099999999</c:v>
                </c:pt>
                <c:pt idx="735">
                  <c:v>420146.94</c:v>
                </c:pt>
                <c:pt idx="736">
                  <c:v>452780.033</c:v>
                </c:pt>
                <c:pt idx="737">
                  <c:v>420801.04100000003</c:v>
                </c:pt>
                <c:pt idx="738">
                  <c:v>336720.74900000001</c:v>
                </c:pt>
                <c:pt idx="739">
                  <c:v>290757.554</c:v>
                </c:pt>
                <c:pt idx="740">
                  <c:v>311281.78100000002</c:v>
                </c:pt>
                <c:pt idx="741">
                  <c:v>322568.91899999999</c:v>
                </c:pt>
                <c:pt idx="742">
                  <c:v>330345.59000000003</c:v>
                </c:pt>
                <c:pt idx="743">
                  <c:v>336052.81599999999</c:v>
                </c:pt>
                <c:pt idx="744">
                  <c:v>298281.33899999998</c:v>
                </c:pt>
                <c:pt idx="745">
                  <c:v>297324.82699999999</c:v>
                </c:pt>
                <c:pt idx="746">
                  <c:v>331474.04100000003</c:v>
                </c:pt>
                <c:pt idx="747">
                  <c:v>332828.60700000002</c:v>
                </c:pt>
                <c:pt idx="748">
                  <c:v>329240.17200000002</c:v>
                </c:pt>
                <c:pt idx="749">
                  <c:v>302146.75699999998</c:v>
                </c:pt>
                <c:pt idx="750">
                  <c:v>279740.69400000002</c:v>
                </c:pt>
                <c:pt idx="751">
                  <c:v>246624.973</c:v>
                </c:pt>
                <c:pt idx="752">
                  <c:v>244813.255</c:v>
                </c:pt>
                <c:pt idx="753">
                  <c:v>297620.45</c:v>
                </c:pt>
                <c:pt idx="754">
                  <c:v>299946.14399999997</c:v>
                </c:pt>
                <c:pt idx="755">
                  <c:v>302429.00400000002</c:v>
                </c:pt>
                <c:pt idx="756">
                  <c:v>280605.38099999999</c:v>
                </c:pt>
                <c:pt idx="757">
                  <c:v>260082.19200000001</c:v>
                </c:pt>
                <c:pt idx="758">
                  <c:v>239873.016</c:v>
                </c:pt>
                <c:pt idx="759">
                  <c:v>237503.84700000001</c:v>
                </c:pt>
                <c:pt idx="760">
                  <c:v>275789.56400000001</c:v>
                </c:pt>
                <c:pt idx="761">
                  <c:v>291578.326</c:v>
                </c:pt>
                <c:pt idx="762">
                  <c:v>302772.033</c:v>
                </c:pt>
                <c:pt idx="763">
                  <c:v>308517.77100000001</c:v>
                </c:pt>
                <c:pt idx="764">
                  <c:v>273967.41200000001</c:v>
                </c:pt>
                <c:pt idx="765">
                  <c:v>263540.962</c:v>
                </c:pt>
                <c:pt idx="766">
                  <c:v>282148.22200000001</c:v>
                </c:pt>
                <c:pt idx="767">
                  <c:v>297678.52600000001</c:v>
                </c:pt>
                <c:pt idx="768">
                  <c:v>289927.90500000003</c:v>
                </c:pt>
                <c:pt idx="769">
                  <c:v>252444.43100000001</c:v>
                </c:pt>
                <c:pt idx="770">
                  <c:v>241207.182</c:v>
                </c:pt>
                <c:pt idx="771">
                  <c:v>279717.28499999997</c:v>
                </c:pt>
                <c:pt idx="772">
                  <c:v>270511.04599999997</c:v>
                </c:pt>
                <c:pt idx="773">
                  <c:v>245243.48699999999</c:v>
                </c:pt>
                <c:pt idx="774">
                  <c:v>250591.769</c:v>
                </c:pt>
                <c:pt idx="775">
                  <c:v>251692.19099999999</c:v>
                </c:pt>
                <c:pt idx="776">
                  <c:v>208192.81299999999</c:v>
                </c:pt>
                <c:pt idx="777">
                  <c:v>200380.20199999999</c:v>
                </c:pt>
                <c:pt idx="778">
                  <c:v>233683.065</c:v>
                </c:pt>
                <c:pt idx="779">
                  <c:v>250511.53599999999</c:v>
                </c:pt>
                <c:pt idx="780">
                  <c:v>251715.492</c:v>
                </c:pt>
                <c:pt idx="781">
                  <c:v>246974.038</c:v>
                </c:pt>
                <c:pt idx="782">
                  <c:v>240677.15900000001</c:v>
                </c:pt>
                <c:pt idx="783">
                  <c:v>238685.65599999999</c:v>
                </c:pt>
                <c:pt idx="784">
                  <c:v>243611.59</c:v>
                </c:pt>
                <c:pt idx="785">
                  <c:v>263907.48300000001</c:v>
                </c:pt>
                <c:pt idx="786">
                  <c:v>255104.049</c:v>
                </c:pt>
                <c:pt idx="787">
                  <c:v>286474.68900000001</c:v>
                </c:pt>
                <c:pt idx="788">
                  <c:v>280725.27</c:v>
                </c:pt>
                <c:pt idx="789">
                  <c:v>296978.87900000002</c:v>
                </c:pt>
                <c:pt idx="790">
                  <c:v>283912.39199999999</c:v>
                </c:pt>
                <c:pt idx="791">
                  <c:v>288564.21000000002</c:v>
                </c:pt>
                <c:pt idx="792">
                  <c:v>298023.408</c:v>
                </c:pt>
                <c:pt idx="793">
                  <c:v>320163.228</c:v>
                </c:pt>
                <c:pt idx="794">
                  <c:v>313750.63799999998</c:v>
                </c:pt>
                <c:pt idx="795">
                  <c:v>267365.89399999997</c:v>
                </c:pt>
                <c:pt idx="796">
                  <c:v>233875.61300000001</c:v>
                </c:pt>
                <c:pt idx="797">
                  <c:v>200227.834</c:v>
                </c:pt>
                <c:pt idx="798">
                  <c:v>209720.046</c:v>
                </c:pt>
                <c:pt idx="799">
                  <c:v>277048.57</c:v>
                </c:pt>
                <c:pt idx="800">
                  <c:v>271102.01699999999</c:v>
                </c:pt>
                <c:pt idx="801">
                  <c:v>272863.75400000002</c:v>
                </c:pt>
                <c:pt idx="802">
                  <c:v>286064.59299999999</c:v>
                </c:pt>
                <c:pt idx="803">
                  <c:v>267935.38099999999</c:v>
                </c:pt>
                <c:pt idx="804">
                  <c:v>268296.93099999998</c:v>
                </c:pt>
                <c:pt idx="805">
                  <c:v>299574.97899999999</c:v>
                </c:pt>
                <c:pt idx="806">
                  <c:v>323472.16899999999</c:v>
                </c:pt>
                <c:pt idx="807">
                  <c:v>318481.09100000001</c:v>
                </c:pt>
                <c:pt idx="808">
                  <c:v>283865.50300000003</c:v>
                </c:pt>
                <c:pt idx="809">
                  <c:v>289155.24099999998</c:v>
                </c:pt>
                <c:pt idx="810">
                  <c:v>296897.45600000001</c:v>
                </c:pt>
                <c:pt idx="811">
                  <c:v>309111.321</c:v>
                </c:pt>
                <c:pt idx="812">
                  <c:v>305493.55900000001</c:v>
                </c:pt>
                <c:pt idx="813">
                  <c:v>346132.79399999999</c:v>
                </c:pt>
                <c:pt idx="814">
                  <c:v>369662.772</c:v>
                </c:pt>
                <c:pt idx="815">
                  <c:v>401066.09899999999</c:v>
                </c:pt>
                <c:pt idx="816">
                  <c:v>408506.9</c:v>
                </c:pt>
                <c:pt idx="817">
                  <c:v>370374.93099999998</c:v>
                </c:pt>
                <c:pt idx="818">
                  <c:v>340676.72899999999</c:v>
                </c:pt>
                <c:pt idx="819">
                  <c:v>334401.78700000001</c:v>
                </c:pt>
                <c:pt idx="820">
                  <c:v>336734.571</c:v>
                </c:pt>
                <c:pt idx="821">
                  <c:v>298822.587</c:v>
                </c:pt>
                <c:pt idx="822">
                  <c:v>304523.80900000001</c:v>
                </c:pt>
                <c:pt idx="823">
                  <c:v>380977.89299999998</c:v>
                </c:pt>
                <c:pt idx="824">
                  <c:v>393156.342</c:v>
                </c:pt>
                <c:pt idx="825">
                  <c:v>341445.59299999999</c:v>
                </c:pt>
                <c:pt idx="826">
                  <c:v>350566.79399999999</c:v>
                </c:pt>
                <c:pt idx="827">
                  <c:v>373290.995</c:v>
                </c:pt>
                <c:pt idx="828">
                  <c:v>396762.67599999998</c:v>
                </c:pt>
                <c:pt idx="829">
                  <c:v>384113.25400000002</c:v>
                </c:pt>
                <c:pt idx="830">
                  <c:v>411618.11599999998</c:v>
                </c:pt>
                <c:pt idx="831">
                  <c:v>419743.35200000001</c:v>
                </c:pt>
                <c:pt idx="832">
                  <c:v>420695.56199999998</c:v>
                </c:pt>
                <c:pt idx="833">
                  <c:v>382582.48499999999</c:v>
                </c:pt>
                <c:pt idx="834">
                  <c:v>380464.80300000001</c:v>
                </c:pt>
                <c:pt idx="835">
                  <c:v>380953.35499999998</c:v>
                </c:pt>
                <c:pt idx="836">
                  <c:v>372693.07299999997</c:v>
                </c:pt>
                <c:pt idx="837">
                  <c:v>373861.02899999998</c:v>
                </c:pt>
                <c:pt idx="838">
                  <c:v>342629.49200000003</c:v>
                </c:pt>
                <c:pt idx="839">
                  <c:v>309015.09700000001</c:v>
                </c:pt>
                <c:pt idx="840">
                  <c:v>334014.83899999998</c:v>
                </c:pt>
                <c:pt idx="841">
                  <c:v>398389.43900000001</c:v>
                </c:pt>
                <c:pt idx="842">
                  <c:v>391110.51799999998</c:v>
                </c:pt>
                <c:pt idx="843">
                  <c:v>360461.79499999998</c:v>
                </c:pt>
                <c:pt idx="844">
                  <c:v>326714.76500000001</c:v>
                </c:pt>
                <c:pt idx="845">
                  <c:v>312927.07</c:v>
                </c:pt>
                <c:pt idx="846">
                  <c:v>307817.54800000001</c:v>
                </c:pt>
                <c:pt idx="847">
                  <c:v>337317.98599999998</c:v>
                </c:pt>
                <c:pt idx="848">
                  <c:v>403444.85</c:v>
                </c:pt>
                <c:pt idx="849">
                  <c:v>424620.62800000003</c:v>
                </c:pt>
                <c:pt idx="850">
                  <c:v>408790.82900000003</c:v>
                </c:pt>
                <c:pt idx="851">
                  <c:v>414299.31599999999</c:v>
                </c:pt>
                <c:pt idx="852">
                  <c:v>397629.41800000001</c:v>
                </c:pt>
                <c:pt idx="853">
                  <c:v>361606.777</c:v>
                </c:pt>
                <c:pt idx="854">
                  <c:v>362083.853</c:v>
                </c:pt>
                <c:pt idx="855">
                  <c:v>400901.48</c:v>
                </c:pt>
                <c:pt idx="856">
                  <c:v>419772.576</c:v>
                </c:pt>
                <c:pt idx="857">
                  <c:v>409967.42499999999</c:v>
                </c:pt>
                <c:pt idx="858">
                  <c:v>414304.10800000001</c:v>
                </c:pt>
                <c:pt idx="859">
                  <c:v>397963.484</c:v>
                </c:pt>
                <c:pt idx="860">
                  <c:v>407529.58</c:v>
                </c:pt>
                <c:pt idx="861">
                  <c:v>372121.40500000003</c:v>
                </c:pt>
                <c:pt idx="862">
                  <c:v>394110.64899999998</c:v>
                </c:pt>
                <c:pt idx="863">
                  <c:v>388766.15600000002</c:v>
                </c:pt>
                <c:pt idx="864">
                  <c:v>398740.10800000001</c:v>
                </c:pt>
                <c:pt idx="865">
                  <c:v>389542.37</c:v>
                </c:pt>
                <c:pt idx="866">
                  <c:v>351072.62900000002</c:v>
                </c:pt>
                <c:pt idx="867">
                  <c:v>303375.16100000002</c:v>
                </c:pt>
                <c:pt idx="868">
                  <c:v>299686.55900000001</c:v>
                </c:pt>
                <c:pt idx="869">
                  <c:v>343579.55</c:v>
                </c:pt>
                <c:pt idx="870">
                  <c:v>348359.45299999998</c:v>
                </c:pt>
                <c:pt idx="871">
                  <c:v>363247.734</c:v>
                </c:pt>
                <c:pt idx="872">
                  <c:v>355475.4</c:v>
                </c:pt>
                <c:pt idx="873">
                  <c:v>343873.91800000001</c:v>
                </c:pt>
                <c:pt idx="874">
                  <c:v>286803.86599999998</c:v>
                </c:pt>
                <c:pt idx="875">
                  <c:v>250401.584</c:v>
                </c:pt>
                <c:pt idx="876">
                  <c:v>312440.63699999999</c:v>
                </c:pt>
                <c:pt idx="877">
                  <c:v>326253.58799999999</c:v>
                </c:pt>
                <c:pt idx="878">
                  <c:v>331412.49800000002</c:v>
                </c:pt>
                <c:pt idx="879">
                  <c:v>343129.77799999999</c:v>
                </c:pt>
                <c:pt idx="880">
                  <c:v>368370.06599999999</c:v>
                </c:pt>
                <c:pt idx="881">
                  <c:v>354760.11300000001</c:v>
                </c:pt>
                <c:pt idx="882">
                  <c:v>327415.28999999998</c:v>
                </c:pt>
                <c:pt idx="883">
                  <c:v>369343.359</c:v>
                </c:pt>
                <c:pt idx="884">
                  <c:v>364549.94199999998</c:v>
                </c:pt>
                <c:pt idx="885">
                  <c:v>342179.73800000001</c:v>
                </c:pt>
                <c:pt idx="886">
                  <c:v>341030.35600000003</c:v>
                </c:pt>
                <c:pt idx="887">
                  <c:v>351805.28700000001</c:v>
                </c:pt>
                <c:pt idx="888">
                  <c:v>307537.02</c:v>
                </c:pt>
                <c:pt idx="889">
                  <c:v>307392.533</c:v>
                </c:pt>
                <c:pt idx="890">
                  <c:v>307007.51400000002</c:v>
                </c:pt>
                <c:pt idx="891">
                  <c:v>332818.114</c:v>
                </c:pt>
                <c:pt idx="892">
                  <c:v>322810.95699999999</c:v>
                </c:pt>
                <c:pt idx="893">
                  <c:v>307979.71799999999</c:v>
                </c:pt>
                <c:pt idx="894">
                  <c:v>297251.00900000002</c:v>
                </c:pt>
                <c:pt idx="895">
                  <c:v>248732.43100000001</c:v>
                </c:pt>
                <c:pt idx="896">
                  <c:v>219160.098</c:v>
                </c:pt>
                <c:pt idx="897">
                  <c:v>241560.23</c:v>
                </c:pt>
                <c:pt idx="898">
                  <c:v>235584.386</c:v>
                </c:pt>
                <c:pt idx="899">
                  <c:v>237218.63699999999</c:v>
                </c:pt>
                <c:pt idx="900">
                  <c:v>242964.19500000001</c:v>
                </c:pt>
                <c:pt idx="901">
                  <c:v>209712.174</c:v>
                </c:pt>
                <c:pt idx="902">
                  <c:v>187117.649</c:v>
                </c:pt>
                <c:pt idx="903">
                  <c:v>176929.06599999999</c:v>
                </c:pt>
                <c:pt idx="904">
                  <c:v>213723.902</c:v>
                </c:pt>
                <c:pt idx="905">
                  <c:v>219488.7</c:v>
                </c:pt>
                <c:pt idx="906">
                  <c:v>220387.00399999999</c:v>
                </c:pt>
                <c:pt idx="907">
                  <c:v>219218.36199999999</c:v>
                </c:pt>
                <c:pt idx="908">
                  <c:v>225084.28</c:v>
                </c:pt>
                <c:pt idx="909">
                  <c:v>195027.976</c:v>
                </c:pt>
                <c:pt idx="910">
                  <c:v>178522.79199999999</c:v>
                </c:pt>
                <c:pt idx="911">
                  <c:v>190703.16</c:v>
                </c:pt>
                <c:pt idx="912">
                  <c:v>190265.603</c:v>
                </c:pt>
                <c:pt idx="913">
                  <c:v>200027.139</c:v>
                </c:pt>
                <c:pt idx="914">
                  <c:v>206618.05900000001</c:v>
                </c:pt>
                <c:pt idx="915">
                  <c:v>215306.905</c:v>
                </c:pt>
                <c:pt idx="916">
                  <c:v>202266.14600000001</c:v>
                </c:pt>
                <c:pt idx="917">
                  <c:v>175336.06299999999</c:v>
                </c:pt>
              </c:numCache>
            </c:numRef>
          </c:yVal>
          <c:smooth val="0"/>
        </c:ser>
        <c:dLbls>
          <c:showLegendKey val="0"/>
          <c:showVal val="0"/>
          <c:showCatName val="0"/>
          <c:showSerName val="0"/>
          <c:showPercent val="0"/>
          <c:showBubbleSize val="0"/>
        </c:dLbls>
        <c:axId val="482033008"/>
        <c:axId val="482030264"/>
      </c:scatterChart>
      <c:valAx>
        <c:axId val="4820330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Temperature (deg</a:t>
                </a:r>
                <a:r>
                  <a:rPr lang="en-US" baseline="0"/>
                  <a:t> C)</a:t>
                </a:r>
                <a:endParaRPr 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2030264"/>
        <c:crosses val="autoZero"/>
        <c:crossBetween val="midCat"/>
      </c:valAx>
      <c:valAx>
        <c:axId val="4820302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CO2 (tons)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203300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Ohio NOx vs. Temperature Summers 2007-2012</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NOx</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rgbClr val="C00000"/>
                </a:solidFill>
                <a:prstDash val="sysDot"/>
              </a:ln>
              <a:effectLst/>
            </c:spPr>
            <c:trendlineType val="poly"/>
            <c:order val="2"/>
            <c:dispRSqr val="1"/>
            <c:dispEq val="1"/>
            <c:trendlineLbl>
              <c:layout>
                <c:manualLayout>
                  <c:x val="-0.35425896762904635"/>
                  <c:y val="-4.1870443277923594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Sheet1!$I$2:$I$919</c:f>
              <c:numCache>
                <c:formatCode>General</c:formatCode>
                <c:ptCount val="918"/>
                <c:pt idx="0">
                  <c:v>20.114100000000001</c:v>
                </c:pt>
                <c:pt idx="1">
                  <c:v>17.604299999999999</c:v>
                </c:pt>
                <c:pt idx="2">
                  <c:v>14.1693</c:v>
                </c:pt>
                <c:pt idx="3">
                  <c:v>15.651</c:v>
                </c:pt>
                <c:pt idx="4">
                  <c:v>15.6591</c:v>
                </c:pt>
                <c:pt idx="5">
                  <c:v>10.3797</c:v>
                </c:pt>
                <c:pt idx="6">
                  <c:v>12.1416</c:v>
                </c:pt>
                <c:pt idx="7">
                  <c:v>16.564599999999999</c:v>
                </c:pt>
                <c:pt idx="8">
                  <c:v>19.573499999999999</c:v>
                </c:pt>
                <c:pt idx="9">
                  <c:v>21.426400000000001</c:v>
                </c:pt>
                <c:pt idx="10">
                  <c:v>21.228400000000001</c:v>
                </c:pt>
                <c:pt idx="11">
                  <c:v>17.988700000000001</c:v>
                </c:pt>
                <c:pt idx="12">
                  <c:v>11.6579</c:v>
                </c:pt>
                <c:pt idx="13">
                  <c:v>15.485300000000001</c:v>
                </c:pt>
                <c:pt idx="14">
                  <c:v>21.416799999999999</c:v>
                </c:pt>
                <c:pt idx="15">
                  <c:v>16.4438</c:v>
                </c:pt>
                <c:pt idx="16">
                  <c:v>8.69909</c:v>
                </c:pt>
                <c:pt idx="17">
                  <c:v>10.4762</c:v>
                </c:pt>
                <c:pt idx="18">
                  <c:v>13.7806</c:v>
                </c:pt>
                <c:pt idx="19">
                  <c:v>17.6297</c:v>
                </c:pt>
                <c:pt idx="20">
                  <c:v>17.157399999999999</c:v>
                </c:pt>
                <c:pt idx="21">
                  <c:v>20.292899999999999</c:v>
                </c:pt>
                <c:pt idx="22">
                  <c:v>22.3642</c:v>
                </c:pt>
                <c:pt idx="23">
                  <c:v>22.509499999999999</c:v>
                </c:pt>
                <c:pt idx="24">
                  <c:v>22.933299999999999</c:v>
                </c:pt>
                <c:pt idx="25">
                  <c:v>22.4087</c:v>
                </c:pt>
                <c:pt idx="26">
                  <c:v>21.9907</c:v>
                </c:pt>
                <c:pt idx="27">
                  <c:v>22.305</c:v>
                </c:pt>
                <c:pt idx="28">
                  <c:v>22.7012</c:v>
                </c:pt>
                <c:pt idx="29">
                  <c:v>24.303999999999998</c:v>
                </c:pt>
                <c:pt idx="30">
                  <c:v>24.569299999999998</c:v>
                </c:pt>
                <c:pt idx="31">
                  <c:v>24.161300000000001</c:v>
                </c:pt>
                <c:pt idx="32">
                  <c:v>23.808</c:v>
                </c:pt>
                <c:pt idx="33">
                  <c:v>23.1143</c:v>
                </c:pt>
                <c:pt idx="34">
                  <c:v>19.736699999999999</c:v>
                </c:pt>
                <c:pt idx="35">
                  <c:v>16.482500000000002</c:v>
                </c:pt>
                <c:pt idx="36">
                  <c:v>16.322099999999999</c:v>
                </c:pt>
                <c:pt idx="37">
                  <c:v>22.9404</c:v>
                </c:pt>
                <c:pt idx="38">
                  <c:v>25.049900000000001</c:v>
                </c:pt>
                <c:pt idx="39">
                  <c:v>18.467300000000002</c:v>
                </c:pt>
                <c:pt idx="40">
                  <c:v>17.7026</c:v>
                </c:pt>
                <c:pt idx="41">
                  <c:v>19.134899999999998</c:v>
                </c:pt>
                <c:pt idx="42">
                  <c:v>20.203299999999999</c:v>
                </c:pt>
                <c:pt idx="43">
                  <c:v>22.776399999999999</c:v>
                </c:pt>
                <c:pt idx="44">
                  <c:v>22.669699999999999</c:v>
                </c:pt>
                <c:pt idx="45">
                  <c:v>19.658899999999999</c:v>
                </c:pt>
                <c:pt idx="46">
                  <c:v>21.6419</c:v>
                </c:pt>
                <c:pt idx="47">
                  <c:v>24.245100000000001</c:v>
                </c:pt>
                <c:pt idx="48">
                  <c:v>26.104199999999999</c:v>
                </c:pt>
                <c:pt idx="49">
                  <c:v>23.959499999999998</c:v>
                </c:pt>
                <c:pt idx="50">
                  <c:v>19.153500000000001</c:v>
                </c:pt>
                <c:pt idx="51">
                  <c:v>21.820499999999999</c:v>
                </c:pt>
                <c:pt idx="52">
                  <c:v>19.097799999999999</c:v>
                </c:pt>
                <c:pt idx="53">
                  <c:v>17.4712</c:v>
                </c:pt>
                <c:pt idx="54">
                  <c:v>21.333100000000002</c:v>
                </c:pt>
                <c:pt idx="55">
                  <c:v>23.922799999999999</c:v>
                </c:pt>
                <c:pt idx="56">
                  <c:v>26.0641</c:v>
                </c:pt>
                <c:pt idx="57">
                  <c:v>25.8565</c:v>
                </c:pt>
                <c:pt idx="58">
                  <c:v>24.880199999999999</c:v>
                </c:pt>
                <c:pt idx="59">
                  <c:v>22.013300000000001</c:v>
                </c:pt>
                <c:pt idx="60">
                  <c:v>19.030100000000001</c:v>
                </c:pt>
                <c:pt idx="61">
                  <c:v>18.701599999999999</c:v>
                </c:pt>
                <c:pt idx="62">
                  <c:v>16.099499999999999</c:v>
                </c:pt>
                <c:pt idx="63">
                  <c:v>19.093699999999998</c:v>
                </c:pt>
                <c:pt idx="64">
                  <c:v>22.100100000000001</c:v>
                </c:pt>
                <c:pt idx="65">
                  <c:v>24.349</c:v>
                </c:pt>
                <c:pt idx="66">
                  <c:v>23.014800000000001</c:v>
                </c:pt>
                <c:pt idx="67">
                  <c:v>24.0581</c:v>
                </c:pt>
                <c:pt idx="68">
                  <c:v>24.789300000000001</c:v>
                </c:pt>
                <c:pt idx="69">
                  <c:v>25.864899999999999</c:v>
                </c:pt>
                <c:pt idx="70">
                  <c:v>24.517800000000001</c:v>
                </c:pt>
                <c:pt idx="71">
                  <c:v>22.621500000000001</c:v>
                </c:pt>
                <c:pt idx="72">
                  <c:v>18.942299999999999</c:v>
                </c:pt>
                <c:pt idx="73">
                  <c:v>19.4482</c:v>
                </c:pt>
                <c:pt idx="74">
                  <c:v>21.192900000000002</c:v>
                </c:pt>
                <c:pt idx="75">
                  <c:v>22.458400000000001</c:v>
                </c:pt>
                <c:pt idx="76">
                  <c:v>23.184899999999999</c:v>
                </c:pt>
                <c:pt idx="77">
                  <c:v>22.910499999999999</c:v>
                </c:pt>
                <c:pt idx="78">
                  <c:v>24.529499999999999</c:v>
                </c:pt>
                <c:pt idx="79">
                  <c:v>24.612400000000001</c:v>
                </c:pt>
                <c:pt idx="80">
                  <c:v>18.267199999999999</c:v>
                </c:pt>
                <c:pt idx="81">
                  <c:v>17.386800000000001</c:v>
                </c:pt>
                <c:pt idx="82">
                  <c:v>18.495899999999999</c:v>
                </c:pt>
                <c:pt idx="83">
                  <c:v>19.614899999999999</c:v>
                </c:pt>
                <c:pt idx="84">
                  <c:v>18.700500000000002</c:v>
                </c:pt>
                <c:pt idx="85">
                  <c:v>20.668399999999998</c:v>
                </c:pt>
                <c:pt idx="86">
                  <c:v>21.1328</c:v>
                </c:pt>
                <c:pt idx="87">
                  <c:v>23.7517</c:v>
                </c:pt>
                <c:pt idx="88">
                  <c:v>24.493200000000002</c:v>
                </c:pt>
                <c:pt idx="89">
                  <c:v>23.496500000000001</c:v>
                </c:pt>
                <c:pt idx="90">
                  <c:v>23.629000000000001</c:v>
                </c:pt>
                <c:pt idx="91">
                  <c:v>23.601700000000001</c:v>
                </c:pt>
                <c:pt idx="92">
                  <c:v>25.3764</c:v>
                </c:pt>
                <c:pt idx="93">
                  <c:v>26.379000000000001</c:v>
                </c:pt>
                <c:pt idx="94">
                  <c:v>26.393000000000001</c:v>
                </c:pt>
                <c:pt idx="95">
                  <c:v>25.267800000000001</c:v>
                </c:pt>
                <c:pt idx="96">
                  <c:v>25.006499999999999</c:v>
                </c:pt>
                <c:pt idx="97">
                  <c:v>28.17</c:v>
                </c:pt>
                <c:pt idx="98">
                  <c:v>29.874300000000002</c:v>
                </c:pt>
                <c:pt idx="99">
                  <c:v>29.171399999999998</c:v>
                </c:pt>
                <c:pt idx="100">
                  <c:v>29.490300000000001</c:v>
                </c:pt>
                <c:pt idx="101">
                  <c:v>25.857299999999999</c:v>
                </c:pt>
                <c:pt idx="102">
                  <c:v>23.186299999999999</c:v>
                </c:pt>
                <c:pt idx="103">
                  <c:v>25.766400000000001</c:v>
                </c:pt>
                <c:pt idx="104">
                  <c:v>24.9514</c:v>
                </c:pt>
                <c:pt idx="105">
                  <c:v>22.7119</c:v>
                </c:pt>
                <c:pt idx="106">
                  <c:v>26.881499999999999</c:v>
                </c:pt>
                <c:pt idx="107">
                  <c:v>27.8813</c:v>
                </c:pt>
                <c:pt idx="108">
                  <c:v>23.8169</c:v>
                </c:pt>
                <c:pt idx="109">
                  <c:v>18.672999999999998</c:v>
                </c:pt>
                <c:pt idx="110">
                  <c:v>23.6143</c:v>
                </c:pt>
                <c:pt idx="111">
                  <c:v>24.780799999999999</c:v>
                </c:pt>
                <c:pt idx="112">
                  <c:v>25.0717</c:v>
                </c:pt>
                <c:pt idx="113">
                  <c:v>27.1066</c:v>
                </c:pt>
                <c:pt idx="114">
                  <c:v>27.707000000000001</c:v>
                </c:pt>
                <c:pt idx="115">
                  <c:v>27.5337</c:v>
                </c:pt>
                <c:pt idx="116">
                  <c:v>24.277699999999999</c:v>
                </c:pt>
                <c:pt idx="117">
                  <c:v>20.504799999999999</c:v>
                </c:pt>
                <c:pt idx="118">
                  <c:v>19.9148</c:v>
                </c:pt>
                <c:pt idx="119">
                  <c:v>23.154199999999999</c:v>
                </c:pt>
                <c:pt idx="120">
                  <c:v>26.247599999999998</c:v>
                </c:pt>
                <c:pt idx="121">
                  <c:v>23.354700000000001</c:v>
                </c:pt>
                <c:pt idx="122">
                  <c:v>18.743099999999998</c:v>
                </c:pt>
                <c:pt idx="123">
                  <c:v>18.141400000000001</c:v>
                </c:pt>
                <c:pt idx="124">
                  <c:v>20.258500000000002</c:v>
                </c:pt>
                <c:pt idx="125">
                  <c:v>23.171800000000001</c:v>
                </c:pt>
                <c:pt idx="126">
                  <c:v>24.923100000000002</c:v>
                </c:pt>
                <c:pt idx="127">
                  <c:v>25.704599999999999</c:v>
                </c:pt>
                <c:pt idx="128">
                  <c:v>26.481999999999999</c:v>
                </c:pt>
                <c:pt idx="129">
                  <c:v>26.5794</c:v>
                </c:pt>
                <c:pt idx="130">
                  <c:v>25.5214</c:v>
                </c:pt>
                <c:pt idx="131">
                  <c:v>22.4175</c:v>
                </c:pt>
                <c:pt idx="132">
                  <c:v>21.966999999999999</c:v>
                </c:pt>
                <c:pt idx="133">
                  <c:v>18.838899999999999</c:v>
                </c:pt>
                <c:pt idx="134">
                  <c:v>13.7112</c:v>
                </c:pt>
                <c:pt idx="135">
                  <c:v>16.396799999999999</c:v>
                </c:pt>
                <c:pt idx="136">
                  <c:v>19.258099999999999</c:v>
                </c:pt>
                <c:pt idx="137">
                  <c:v>10.4636</c:v>
                </c:pt>
                <c:pt idx="138">
                  <c:v>11.7239</c:v>
                </c:pt>
                <c:pt idx="139">
                  <c:v>14.381500000000001</c:v>
                </c:pt>
                <c:pt idx="140">
                  <c:v>18.581099999999999</c:v>
                </c:pt>
                <c:pt idx="141">
                  <c:v>21.534099999999999</c:v>
                </c:pt>
                <c:pt idx="142">
                  <c:v>22.817900000000002</c:v>
                </c:pt>
                <c:pt idx="143">
                  <c:v>22.330400000000001</c:v>
                </c:pt>
                <c:pt idx="144">
                  <c:v>23.037700000000001</c:v>
                </c:pt>
                <c:pt idx="145">
                  <c:v>20.327000000000002</c:v>
                </c:pt>
                <c:pt idx="146">
                  <c:v>23.396699999999999</c:v>
                </c:pt>
                <c:pt idx="147">
                  <c:v>25.974799999999998</c:v>
                </c:pt>
                <c:pt idx="148">
                  <c:v>23.585999999999999</c:v>
                </c:pt>
                <c:pt idx="149">
                  <c:v>17.216799999999999</c:v>
                </c:pt>
                <c:pt idx="150">
                  <c:v>16.220099999999999</c:v>
                </c:pt>
                <c:pt idx="151">
                  <c:v>15.978199999999999</c:v>
                </c:pt>
                <c:pt idx="152">
                  <c:v>17.863099999999999</c:v>
                </c:pt>
                <c:pt idx="153">
                  <c:v>14.4902</c:v>
                </c:pt>
                <c:pt idx="154">
                  <c:v>17.968900000000001</c:v>
                </c:pt>
                <c:pt idx="155">
                  <c:v>15.8424</c:v>
                </c:pt>
                <c:pt idx="156">
                  <c:v>11.1248</c:v>
                </c:pt>
                <c:pt idx="157">
                  <c:v>13.8081</c:v>
                </c:pt>
                <c:pt idx="158">
                  <c:v>17.344000000000001</c:v>
                </c:pt>
                <c:pt idx="159">
                  <c:v>15.8179</c:v>
                </c:pt>
                <c:pt idx="160">
                  <c:v>15.8391</c:v>
                </c:pt>
                <c:pt idx="161">
                  <c:v>12.8352</c:v>
                </c:pt>
                <c:pt idx="162">
                  <c:v>13.0768</c:v>
                </c:pt>
                <c:pt idx="163">
                  <c:v>10.2774</c:v>
                </c:pt>
                <c:pt idx="164">
                  <c:v>10.4954</c:v>
                </c:pt>
                <c:pt idx="165">
                  <c:v>12.329000000000001</c:v>
                </c:pt>
                <c:pt idx="166">
                  <c:v>13.248200000000001</c:v>
                </c:pt>
                <c:pt idx="167">
                  <c:v>13.565099999999999</c:v>
                </c:pt>
                <c:pt idx="168">
                  <c:v>11.400700000000001</c:v>
                </c:pt>
                <c:pt idx="169">
                  <c:v>14.0817</c:v>
                </c:pt>
                <c:pt idx="170">
                  <c:v>10.986499999999999</c:v>
                </c:pt>
                <c:pt idx="171">
                  <c:v>9.7289999999999992</c:v>
                </c:pt>
                <c:pt idx="172">
                  <c:v>11.535399999999999</c:v>
                </c:pt>
                <c:pt idx="173">
                  <c:v>11.282999999999999</c:v>
                </c:pt>
                <c:pt idx="174">
                  <c:v>11.039</c:v>
                </c:pt>
                <c:pt idx="175">
                  <c:v>12.5862</c:v>
                </c:pt>
                <c:pt idx="176">
                  <c:v>12.7431</c:v>
                </c:pt>
                <c:pt idx="177">
                  <c:v>15.015499999999999</c:v>
                </c:pt>
                <c:pt idx="178">
                  <c:v>20.711099999999998</c:v>
                </c:pt>
                <c:pt idx="179">
                  <c:v>19.349599999999999</c:v>
                </c:pt>
                <c:pt idx="180">
                  <c:v>11.6151</c:v>
                </c:pt>
                <c:pt idx="181">
                  <c:v>15.2775</c:v>
                </c:pt>
                <c:pt idx="182">
                  <c:v>20.515899999999998</c:v>
                </c:pt>
                <c:pt idx="183">
                  <c:v>23.0671</c:v>
                </c:pt>
                <c:pt idx="184">
                  <c:v>20.3004</c:v>
                </c:pt>
                <c:pt idx="185">
                  <c:v>20.8428</c:v>
                </c:pt>
                <c:pt idx="186">
                  <c:v>20.1922</c:v>
                </c:pt>
                <c:pt idx="187">
                  <c:v>22.2791</c:v>
                </c:pt>
                <c:pt idx="188">
                  <c:v>24.974399999999999</c:v>
                </c:pt>
                <c:pt idx="189">
                  <c:v>25.9998</c:v>
                </c:pt>
                <c:pt idx="190">
                  <c:v>25.347899999999999</c:v>
                </c:pt>
                <c:pt idx="191">
                  <c:v>26.6523</c:v>
                </c:pt>
                <c:pt idx="192">
                  <c:v>26.104800000000001</c:v>
                </c:pt>
                <c:pt idx="193">
                  <c:v>22.187999999999999</c:v>
                </c:pt>
                <c:pt idx="194">
                  <c:v>22.1785</c:v>
                </c:pt>
                <c:pt idx="195">
                  <c:v>23.9345</c:v>
                </c:pt>
                <c:pt idx="196">
                  <c:v>25.055</c:v>
                </c:pt>
                <c:pt idx="197">
                  <c:v>23.051200000000001</c:v>
                </c:pt>
                <c:pt idx="198">
                  <c:v>22.021599999999999</c:v>
                </c:pt>
                <c:pt idx="199">
                  <c:v>21.574300000000001</c:v>
                </c:pt>
                <c:pt idx="200">
                  <c:v>15.9575</c:v>
                </c:pt>
                <c:pt idx="201">
                  <c:v>17.148299999999999</c:v>
                </c:pt>
                <c:pt idx="202">
                  <c:v>17.574999999999999</c:v>
                </c:pt>
                <c:pt idx="203">
                  <c:v>20.365600000000001</c:v>
                </c:pt>
                <c:pt idx="204">
                  <c:v>20.441199999999998</c:v>
                </c:pt>
                <c:pt idx="205">
                  <c:v>20.657</c:v>
                </c:pt>
                <c:pt idx="206">
                  <c:v>19.030999999999999</c:v>
                </c:pt>
                <c:pt idx="207">
                  <c:v>19.402000000000001</c:v>
                </c:pt>
                <c:pt idx="208">
                  <c:v>21.962499999999999</c:v>
                </c:pt>
                <c:pt idx="209">
                  <c:v>25.456399999999999</c:v>
                </c:pt>
                <c:pt idx="210">
                  <c:v>24.756599999999999</c:v>
                </c:pt>
                <c:pt idx="211">
                  <c:v>23.2988</c:v>
                </c:pt>
                <c:pt idx="212">
                  <c:v>20.765499999999999</c:v>
                </c:pt>
                <c:pt idx="213">
                  <c:v>17.319900000000001</c:v>
                </c:pt>
                <c:pt idx="214">
                  <c:v>18.706800000000001</c:v>
                </c:pt>
                <c:pt idx="215">
                  <c:v>20.9297</c:v>
                </c:pt>
                <c:pt idx="216">
                  <c:v>20.571200000000001</c:v>
                </c:pt>
                <c:pt idx="217">
                  <c:v>17.735299999999999</c:v>
                </c:pt>
                <c:pt idx="218">
                  <c:v>20.5412</c:v>
                </c:pt>
                <c:pt idx="219">
                  <c:v>22.5624</c:v>
                </c:pt>
                <c:pt idx="220">
                  <c:v>24.383099999999999</c:v>
                </c:pt>
                <c:pt idx="221">
                  <c:v>24.597100000000001</c:v>
                </c:pt>
                <c:pt idx="222">
                  <c:v>23.591799999999999</c:v>
                </c:pt>
                <c:pt idx="223">
                  <c:v>20.3874</c:v>
                </c:pt>
                <c:pt idx="224">
                  <c:v>23.213100000000001</c:v>
                </c:pt>
                <c:pt idx="225">
                  <c:v>24.449000000000002</c:v>
                </c:pt>
                <c:pt idx="226">
                  <c:v>23.484500000000001</c:v>
                </c:pt>
                <c:pt idx="227">
                  <c:v>20.3476</c:v>
                </c:pt>
                <c:pt idx="228">
                  <c:v>22.049700000000001</c:v>
                </c:pt>
                <c:pt idx="229">
                  <c:v>24.304200000000002</c:v>
                </c:pt>
                <c:pt idx="230">
                  <c:v>25.554200000000002</c:v>
                </c:pt>
                <c:pt idx="231">
                  <c:v>24.873000000000001</c:v>
                </c:pt>
                <c:pt idx="232">
                  <c:v>25.12</c:v>
                </c:pt>
                <c:pt idx="233">
                  <c:v>25.8933</c:v>
                </c:pt>
                <c:pt idx="234">
                  <c:v>25.953600000000002</c:v>
                </c:pt>
                <c:pt idx="235">
                  <c:v>24.2593</c:v>
                </c:pt>
                <c:pt idx="236">
                  <c:v>20.348199999999999</c:v>
                </c:pt>
                <c:pt idx="237">
                  <c:v>20.156500000000001</c:v>
                </c:pt>
                <c:pt idx="238">
                  <c:v>21.0091</c:v>
                </c:pt>
                <c:pt idx="239">
                  <c:v>23.3584</c:v>
                </c:pt>
                <c:pt idx="240">
                  <c:v>22.3032</c:v>
                </c:pt>
                <c:pt idx="241">
                  <c:v>22.859100000000002</c:v>
                </c:pt>
                <c:pt idx="242">
                  <c:v>24.962499999999999</c:v>
                </c:pt>
                <c:pt idx="243">
                  <c:v>25.093</c:v>
                </c:pt>
                <c:pt idx="244">
                  <c:v>24.382200000000001</c:v>
                </c:pt>
                <c:pt idx="245">
                  <c:v>24.430199999999999</c:v>
                </c:pt>
                <c:pt idx="246">
                  <c:v>23.018599999999999</c:v>
                </c:pt>
                <c:pt idx="247">
                  <c:v>21.116599999999998</c:v>
                </c:pt>
                <c:pt idx="248">
                  <c:v>23.492000000000001</c:v>
                </c:pt>
                <c:pt idx="249">
                  <c:v>25.286100000000001</c:v>
                </c:pt>
                <c:pt idx="250">
                  <c:v>24.518000000000001</c:v>
                </c:pt>
                <c:pt idx="251">
                  <c:v>21.048300000000001</c:v>
                </c:pt>
                <c:pt idx="252">
                  <c:v>18.684100000000001</c:v>
                </c:pt>
                <c:pt idx="253">
                  <c:v>19.9284</c:v>
                </c:pt>
                <c:pt idx="254">
                  <c:v>18.225300000000001</c:v>
                </c:pt>
                <c:pt idx="255">
                  <c:v>17.848600000000001</c:v>
                </c:pt>
                <c:pt idx="256">
                  <c:v>19.940200000000001</c:v>
                </c:pt>
                <c:pt idx="257">
                  <c:v>20.2102</c:v>
                </c:pt>
                <c:pt idx="258">
                  <c:v>20.560700000000001</c:v>
                </c:pt>
                <c:pt idx="259">
                  <c:v>19.9909</c:v>
                </c:pt>
                <c:pt idx="260">
                  <c:v>19.2317</c:v>
                </c:pt>
                <c:pt idx="261">
                  <c:v>20.183700000000002</c:v>
                </c:pt>
                <c:pt idx="262">
                  <c:v>21.287299999999998</c:v>
                </c:pt>
                <c:pt idx="263">
                  <c:v>21.706099999999999</c:v>
                </c:pt>
                <c:pt idx="264">
                  <c:v>19.964400000000001</c:v>
                </c:pt>
                <c:pt idx="265">
                  <c:v>22.506900000000002</c:v>
                </c:pt>
                <c:pt idx="266">
                  <c:v>23.928100000000001</c:v>
                </c:pt>
                <c:pt idx="267">
                  <c:v>23.5733</c:v>
                </c:pt>
                <c:pt idx="268">
                  <c:v>24.226400000000002</c:v>
                </c:pt>
                <c:pt idx="269">
                  <c:v>20.017800000000001</c:v>
                </c:pt>
                <c:pt idx="270">
                  <c:v>17.807700000000001</c:v>
                </c:pt>
                <c:pt idx="271">
                  <c:v>16.3429</c:v>
                </c:pt>
                <c:pt idx="272">
                  <c:v>18.982099999999999</c:v>
                </c:pt>
                <c:pt idx="273">
                  <c:v>23.2822</c:v>
                </c:pt>
                <c:pt idx="274">
                  <c:v>23.203700000000001</c:v>
                </c:pt>
                <c:pt idx="275">
                  <c:v>20.6494</c:v>
                </c:pt>
                <c:pt idx="276">
                  <c:v>20.632999999999999</c:v>
                </c:pt>
                <c:pt idx="277">
                  <c:v>24.350300000000001</c:v>
                </c:pt>
                <c:pt idx="278">
                  <c:v>26.490400000000001</c:v>
                </c:pt>
                <c:pt idx="279">
                  <c:v>24.316400000000002</c:v>
                </c:pt>
                <c:pt idx="280">
                  <c:v>19.1617</c:v>
                </c:pt>
                <c:pt idx="281">
                  <c:v>19.811199999999999</c:v>
                </c:pt>
                <c:pt idx="282">
                  <c:v>17.7149</c:v>
                </c:pt>
                <c:pt idx="283">
                  <c:v>19.2456</c:v>
                </c:pt>
                <c:pt idx="284">
                  <c:v>17.464300000000001</c:v>
                </c:pt>
                <c:pt idx="285">
                  <c:v>14.3993</c:v>
                </c:pt>
                <c:pt idx="286">
                  <c:v>17.992699999999999</c:v>
                </c:pt>
                <c:pt idx="287">
                  <c:v>23.145600000000002</c:v>
                </c:pt>
                <c:pt idx="288">
                  <c:v>25.1617</c:v>
                </c:pt>
                <c:pt idx="289">
                  <c:v>23.7224</c:v>
                </c:pt>
                <c:pt idx="290">
                  <c:v>16.621600000000001</c:v>
                </c:pt>
                <c:pt idx="291">
                  <c:v>15.9895</c:v>
                </c:pt>
                <c:pt idx="292">
                  <c:v>17.1127</c:v>
                </c:pt>
                <c:pt idx="293">
                  <c:v>17.319600000000001</c:v>
                </c:pt>
                <c:pt idx="294">
                  <c:v>17.270800000000001</c:v>
                </c:pt>
                <c:pt idx="295">
                  <c:v>19.308599999999998</c:v>
                </c:pt>
                <c:pt idx="296">
                  <c:v>19.212199999999999</c:v>
                </c:pt>
                <c:pt idx="297">
                  <c:v>18.048500000000001</c:v>
                </c:pt>
                <c:pt idx="298">
                  <c:v>17.655200000000001</c:v>
                </c:pt>
                <c:pt idx="299">
                  <c:v>17.872900000000001</c:v>
                </c:pt>
                <c:pt idx="300">
                  <c:v>17.214300000000001</c:v>
                </c:pt>
                <c:pt idx="301">
                  <c:v>15.971</c:v>
                </c:pt>
                <c:pt idx="302">
                  <c:v>19.316700000000001</c:v>
                </c:pt>
                <c:pt idx="303">
                  <c:v>18.475200000000001</c:v>
                </c:pt>
                <c:pt idx="304">
                  <c:v>18.069299999999998</c:v>
                </c:pt>
                <c:pt idx="305">
                  <c:v>16.188500000000001</c:v>
                </c:pt>
                <c:pt idx="306">
                  <c:v>17.699300000000001</c:v>
                </c:pt>
                <c:pt idx="307">
                  <c:v>13.131500000000001</c:v>
                </c:pt>
                <c:pt idx="308">
                  <c:v>12.914</c:v>
                </c:pt>
                <c:pt idx="309">
                  <c:v>14.0708</c:v>
                </c:pt>
                <c:pt idx="310">
                  <c:v>14.301600000000001</c:v>
                </c:pt>
                <c:pt idx="311">
                  <c:v>14.0426</c:v>
                </c:pt>
                <c:pt idx="312">
                  <c:v>16.384699999999999</c:v>
                </c:pt>
                <c:pt idx="313">
                  <c:v>18.610399999999998</c:v>
                </c:pt>
                <c:pt idx="314">
                  <c:v>16.382000000000001</c:v>
                </c:pt>
                <c:pt idx="315">
                  <c:v>12.548</c:v>
                </c:pt>
                <c:pt idx="316">
                  <c:v>13.0908</c:v>
                </c:pt>
                <c:pt idx="317">
                  <c:v>12.54</c:v>
                </c:pt>
                <c:pt idx="318">
                  <c:v>12.4579</c:v>
                </c:pt>
                <c:pt idx="319">
                  <c:v>18.493099999999998</c:v>
                </c:pt>
                <c:pt idx="320">
                  <c:v>18.000599999999999</c:v>
                </c:pt>
                <c:pt idx="321">
                  <c:v>19.599900000000002</c:v>
                </c:pt>
                <c:pt idx="322">
                  <c:v>9.6930700000000005</c:v>
                </c:pt>
                <c:pt idx="323">
                  <c:v>9.9641099999999998</c:v>
                </c:pt>
                <c:pt idx="324">
                  <c:v>13.4673</c:v>
                </c:pt>
                <c:pt idx="325">
                  <c:v>17.1997</c:v>
                </c:pt>
                <c:pt idx="326">
                  <c:v>19.934000000000001</c:v>
                </c:pt>
                <c:pt idx="327">
                  <c:v>21.827300000000001</c:v>
                </c:pt>
                <c:pt idx="328">
                  <c:v>22.026700000000002</c:v>
                </c:pt>
                <c:pt idx="329">
                  <c:v>23.362200000000001</c:v>
                </c:pt>
                <c:pt idx="330">
                  <c:v>21.0596</c:v>
                </c:pt>
                <c:pt idx="331">
                  <c:v>19.547499999999999</c:v>
                </c:pt>
                <c:pt idx="332">
                  <c:v>20.4786</c:v>
                </c:pt>
                <c:pt idx="333">
                  <c:v>19.738</c:v>
                </c:pt>
                <c:pt idx="334">
                  <c:v>17.356200000000001</c:v>
                </c:pt>
                <c:pt idx="335">
                  <c:v>18.684100000000001</c:v>
                </c:pt>
                <c:pt idx="336">
                  <c:v>17.619800000000001</c:v>
                </c:pt>
                <c:pt idx="337">
                  <c:v>19.027899999999999</c:v>
                </c:pt>
                <c:pt idx="338">
                  <c:v>23.378900000000002</c:v>
                </c:pt>
                <c:pt idx="339">
                  <c:v>15.8756</c:v>
                </c:pt>
                <c:pt idx="340">
                  <c:v>15.2842</c:v>
                </c:pt>
                <c:pt idx="341">
                  <c:v>15.129</c:v>
                </c:pt>
                <c:pt idx="342">
                  <c:v>18.9312</c:v>
                </c:pt>
                <c:pt idx="343">
                  <c:v>20.7834</c:v>
                </c:pt>
                <c:pt idx="344">
                  <c:v>21.918199999999999</c:v>
                </c:pt>
                <c:pt idx="345">
                  <c:v>23.325299999999999</c:v>
                </c:pt>
                <c:pt idx="346">
                  <c:v>21.0107</c:v>
                </c:pt>
                <c:pt idx="347">
                  <c:v>19.996400000000001</c:v>
                </c:pt>
                <c:pt idx="348">
                  <c:v>18.287099999999999</c:v>
                </c:pt>
                <c:pt idx="349">
                  <c:v>19.109100000000002</c:v>
                </c:pt>
                <c:pt idx="350">
                  <c:v>19.1005</c:v>
                </c:pt>
                <c:pt idx="351">
                  <c:v>21.6858</c:v>
                </c:pt>
                <c:pt idx="352">
                  <c:v>20.6751</c:v>
                </c:pt>
                <c:pt idx="353">
                  <c:v>22.587800000000001</c:v>
                </c:pt>
                <c:pt idx="354">
                  <c:v>21.8401</c:v>
                </c:pt>
                <c:pt idx="355">
                  <c:v>25.800899999999999</c:v>
                </c:pt>
                <c:pt idx="356">
                  <c:v>25.505600000000001</c:v>
                </c:pt>
                <c:pt idx="357">
                  <c:v>23.902200000000001</c:v>
                </c:pt>
                <c:pt idx="358">
                  <c:v>23.373999999999999</c:v>
                </c:pt>
                <c:pt idx="359">
                  <c:v>22.985800000000001</c:v>
                </c:pt>
                <c:pt idx="360">
                  <c:v>25.013400000000001</c:v>
                </c:pt>
                <c:pt idx="361">
                  <c:v>26.639700000000001</c:v>
                </c:pt>
                <c:pt idx="362">
                  <c:v>25.303100000000001</c:v>
                </c:pt>
                <c:pt idx="363">
                  <c:v>22.5596</c:v>
                </c:pt>
                <c:pt idx="364">
                  <c:v>23.115600000000001</c:v>
                </c:pt>
                <c:pt idx="365">
                  <c:v>19.7011</c:v>
                </c:pt>
                <c:pt idx="366">
                  <c:v>18.055399999999999</c:v>
                </c:pt>
                <c:pt idx="367">
                  <c:v>18.194299999999998</c:v>
                </c:pt>
                <c:pt idx="368">
                  <c:v>16.9389</c:v>
                </c:pt>
                <c:pt idx="369">
                  <c:v>19.086099999999998</c:v>
                </c:pt>
                <c:pt idx="370">
                  <c:v>18.931999999999999</c:v>
                </c:pt>
                <c:pt idx="371">
                  <c:v>19.9999</c:v>
                </c:pt>
                <c:pt idx="372">
                  <c:v>21.508600000000001</c:v>
                </c:pt>
                <c:pt idx="373">
                  <c:v>20.460799999999999</c:v>
                </c:pt>
                <c:pt idx="374">
                  <c:v>18.671199999999999</c:v>
                </c:pt>
                <c:pt idx="375">
                  <c:v>19.687899999999999</c:v>
                </c:pt>
                <c:pt idx="376">
                  <c:v>22.950199999999999</c:v>
                </c:pt>
                <c:pt idx="377">
                  <c:v>24.1035</c:v>
                </c:pt>
                <c:pt idx="378">
                  <c:v>22.413499999999999</c:v>
                </c:pt>
                <c:pt idx="379">
                  <c:v>19.1922</c:v>
                </c:pt>
                <c:pt idx="380">
                  <c:v>18.810300000000002</c:v>
                </c:pt>
                <c:pt idx="381">
                  <c:v>22.7987</c:v>
                </c:pt>
                <c:pt idx="382">
                  <c:v>24.352799999999998</c:v>
                </c:pt>
                <c:pt idx="383">
                  <c:v>20.3049</c:v>
                </c:pt>
                <c:pt idx="384">
                  <c:v>16.3917</c:v>
                </c:pt>
                <c:pt idx="385">
                  <c:v>18.559799999999999</c:v>
                </c:pt>
                <c:pt idx="386">
                  <c:v>19.834399999999999</c:v>
                </c:pt>
                <c:pt idx="387">
                  <c:v>20.8367</c:v>
                </c:pt>
                <c:pt idx="388">
                  <c:v>19.2502</c:v>
                </c:pt>
                <c:pt idx="389">
                  <c:v>20.891999999999999</c:v>
                </c:pt>
                <c:pt idx="390">
                  <c:v>21.709299999999999</c:v>
                </c:pt>
                <c:pt idx="391">
                  <c:v>21.822600000000001</c:v>
                </c:pt>
                <c:pt idx="392">
                  <c:v>22.368099999999998</c:v>
                </c:pt>
                <c:pt idx="393">
                  <c:v>22.402000000000001</c:v>
                </c:pt>
                <c:pt idx="394">
                  <c:v>23.8979</c:v>
                </c:pt>
                <c:pt idx="395">
                  <c:v>21.374099999999999</c:v>
                </c:pt>
                <c:pt idx="396">
                  <c:v>22.599399999999999</c:v>
                </c:pt>
                <c:pt idx="397">
                  <c:v>21.887599999999999</c:v>
                </c:pt>
                <c:pt idx="398">
                  <c:v>21.7225</c:v>
                </c:pt>
                <c:pt idx="399">
                  <c:v>21.310099999999998</c:v>
                </c:pt>
                <c:pt idx="400">
                  <c:v>21.193200000000001</c:v>
                </c:pt>
                <c:pt idx="401">
                  <c:v>22.902899999999999</c:v>
                </c:pt>
                <c:pt idx="402">
                  <c:v>23.552800000000001</c:v>
                </c:pt>
                <c:pt idx="403">
                  <c:v>21.1892</c:v>
                </c:pt>
                <c:pt idx="404">
                  <c:v>21.061299999999999</c:v>
                </c:pt>
                <c:pt idx="405">
                  <c:v>22.587700000000002</c:v>
                </c:pt>
                <c:pt idx="406">
                  <c:v>27.0122</c:v>
                </c:pt>
                <c:pt idx="407">
                  <c:v>25.1601</c:v>
                </c:pt>
                <c:pt idx="408">
                  <c:v>24.730599999999999</c:v>
                </c:pt>
                <c:pt idx="409">
                  <c:v>23.0242</c:v>
                </c:pt>
                <c:pt idx="410">
                  <c:v>24.050799999999999</c:v>
                </c:pt>
                <c:pt idx="411">
                  <c:v>24.220700000000001</c:v>
                </c:pt>
                <c:pt idx="412">
                  <c:v>25.069800000000001</c:v>
                </c:pt>
                <c:pt idx="413">
                  <c:v>26.003900000000002</c:v>
                </c:pt>
                <c:pt idx="414">
                  <c:v>26.075500000000002</c:v>
                </c:pt>
                <c:pt idx="415">
                  <c:v>23.659500000000001</c:v>
                </c:pt>
                <c:pt idx="416">
                  <c:v>23.168299999999999</c:v>
                </c:pt>
                <c:pt idx="417">
                  <c:v>22.970400000000001</c:v>
                </c:pt>
                <c:pt idx="418">
                  <c:v>22.677499999999998</c:v>
                </c:pt>
                <c:pt idx="419">
                  <c:v>19.583200000000001</c:v>
                </c:pt>
                <c:pt idx="420">
                  <c:v>17.8964</c:v>
                </c:pt>
                <c:pt idx="421">
                  <c:v>20.823399999999999</c:v>
                </c:pt>
                <c:pt idx="422">
                  <c:v>22.146000000000001</c:v>
                </c:pt>
                <c:pt idx="423">
                  <c:v>23.642800000000001</c:v>
                </c:pt>
                <c:pt idx="424">
                  <c:v>24.300699999999999</c:v>
                </c:pt>
                <c:pt idx="425">
                  <c:v>22.322600000000001</c:v>
                </c:pt>
                <c:pt idx="426">
                  <c:v>20.686800000000002</c:v>
                </c:pt>
                <c:pt idx="427">
                  <c:v>14.8698</c:v>
                </c:pt>
                <c:pt idx="428">
                  <c:v>15.3729</c:v>
                </c:pt>
                <c:pt idx="429">
                  <c:v>16.034099999999999</c:v>
                </c:pt>
                <c:pt idx="430">
                  <c:v>16.6876</c:v>
                </c:pt>
                <c:pt idx="431">
                  <c:v>18.7209</c:v>
                </c:pt>
                <c:pt idx="432">
                  <c:v>20.220199999999998</c:v>
                </c:pt>
                <c:pt idx="433">
                  <c:v>20.6389</c:v>
                </c:pt>
                <c:pt idx="434">
                  <c:v>21.220500000000001</c:v>
                </c:pt>
                <c:pt idx="435">
                  <c:v>20.543800000000001</c:v>
                </c:pt>
                <c:pt idx="436">
                  <c:v>18.700500000000002</c:v>
                </c:pt>
                <c:pt idx="437">
                  <c:v>18.811900000000001</c:v>
                </c:pt>
                <c:pt idx="438">
                  <c:v>19.301300000000001</c:v>
                </c:pt>
                <c:pt idx="439">
                  <c:v>17.128799999999998</c:v>
                </c:pt>
                <c:pt idx="440">
                  <c:v>16.604399999999998</c:v>
                </c:pt>
                <c:pt idx="441">
                  <c:v>17.876200000000001</c:v>
                </c:pt>
                <c:pt idx="442">
                  <c:v>21.299900000000001</c:v>
                </c:pt>
                <c:pt idx="443">
                  <c:v>22.391100000000002</c:v>
                </c:pt>
                <c:pt idx="444">
                  <c:v>18.717500000000001</c:v>
                </c:pt>
                <c:pt idx="445">
                  <c:v>16.927900000000001</c:v>
                </c:pt>
                <c:pt idx="446">
                  <c:v>17.4618</c:v>
                </c:pt>
                <c:pt idx="447">
                  <c:v>16.398099999999999</c:v>
                </c:pt>
                <c:pt idx="448">
                  <c:v>17.863</c:v>
                </c:pt>
                <c:pt idx="449">
                  <c:v>20.589500000000001</c:v>
                </c:pt>
                <c:pt idx="450">
                  <c:v>21.307600000000001</c:v>
                </c:pt>
                <c:pt idx="451">
                  <c:v>21.845400000000001</c:v>
                </c:pt>
                <c:pt idx="452">
                  <c:v>20.1556</c:v>
                </c:pt>
                <c:pt idx="453">
                  <c:v>18.416399999999999</c:v>
                </c:pt>
                <c:pt idx="454">
                  <c:v>18.189699999999998</c:v>
                </c:pt>
                <c:pt idx="455">
                  <c:v>16.447299999999998</c:v>
                </c:pt>
                <c:pt idx="456">
                  <c:v>14.684699999999999</c:v>
                </c:pt>
                <c:pt idx="457">
                  <c:v>11.7842</c:v>
                </c:pt>
                <c:pt idx="458">
                  <c:v>11.4361</c:v>
                </c:pt>
                <c:pt idx="459">
                  <c:v>19.8949</c:v>
                </c:pt>
                <c:pt idx="460">
                  <c:v>20.197399999999998</c:v>
                </c:pt>
                <c:pt idx="461">
                  <c:v>19.481300000000001</c:v>
                </c:pt>
                <c:pt idx="462">
                  <c:v>17.842700000000001</c:v>
                </c:pt>
                <c:pt idx="463">
                  <c:v>19.740400000000001</c:v>
                </c:pt>
                <c:pt idx="464">
                  <c:v>15.9956</c:v>
                </c:pt>
                <c:pt idx="465">
                  <c:v>18.317</c:v>
                </c:pt>
                <c:pt idx="466">
                  <c:v>10.4255</c:v>
                </c:pt>
                <c:pt idx="467">
                  <c:v>7.5737300000000003</c:v>
                </c:pt>
                <c:pt idx="468">
                  <c:v>9.4091400000000007</c:v>
                </c:pt>
                <c:pt idx="469">
                  <c:v>12.9254</c:v>
                </c:pt>
                <c:pt idx="470">
                  <c:v>15.595599999999999</c:v>
                </c:pt>
                <c:pt idx="471">
                  <c:v>20.514099999999999</c:v>
                </c:pt>
                <c:pt idx="472">
                  <c:v>21.418900000000001</c:v>
                </c:pt>
                <c:pt idx="473">
                  <c:v>15.494199999999999</c:v>
                </c:pt>
                <c:pt idx="474">
                  <c:v>15.0183</c:v>
                </c:pt>
                <c:pt idx="475">
                  <c:v>15.125299999999999</c:v>
                </c:pt>
                <c:pt idx="476">
                  <c:v>13.9444</c:v>
                </c:pt>
                <c:pt idx="477">
                  <c:v>13.353300000000001</c:v>
                </c:pt>
                <c:pt idx="478">
                  <c:v>17.738499999999998</c:v>
                </c:pt>
                <c:pt idx="479">
                  <c:v>19.310300000000002</c:v>
                </c:pt>
                <c:pt idx="480">
                  <c:v>19.825600000000001</c:v>
                </c:pt>
                <c:pt idx="481">
                  <c:v>22.3505</c:v>
                </c:pt>
                <c:pt idx="482">
                  <c:v>22.500599999999999</c:v>
                </c:pt>
                <c:pt idx="483">
                  <c:v>23.1004</c:v>
                </c:pt>
                <c:pt idx="484">
                  <c:v>24.7502</c:v>
                </c:pt>
                <c:pt idx="485">
                  <c:v>24.2852</c:v>
                </c:pt>
                <c:pt idx="486">
                  <c:v>22.562000000000001</c:v>
                </c:pt>
                <c:pt idx="487">
                  <c:v>23.225000000000001</c:v>
                </c:pt>
                <c:pt idx="488">
                  <c:v>23.720300000000002</c:v>
                </c:pt>
                <c:pt idx="489">
                  <c:v>24.138000000000002</c:v>
                </c:pt>
                <c:pt idx="490">
                  <c:v>23.590800000000002</c:v>
                </c:pt>
                <c:pt idx="491">
                  <c:v>24.226700000000001</c:v>
                </c:pt>
                <c:pt idx="492">
                  <c:v>23.368400000000001</c:v>
                </c:pt>
                <c:pt idx="493">
                  <c:v>23.886900000000001</c:v>
                </c:pt>
                <c:pt idx="494">
                  <c:v>23.230699999999999</c:v>
                </c:pt>
                <c:pt idx="495">
                  <c:v>21.606000000000002</c:v>
                </c:pt>
                <c:pt idx="496">
                  <c:v>17.733499999999999</c:v>
                </c:pt>
                <c:pt idx="497">
                  <c:v>17.624300000000002</c:v>
                </c:pt>
                <c:pt idx="498">
                  <c:v>19.854199999999999</c:v>
                </c:pt>
                <c:pt idx="499">
                  <c:v>22.351299999999998</c:v>
                </c:pt>
                <c:pt idx="500">
                  <c:v>23.690300000000001</c:v>
                </c:pt>
                <c:pt idx="501">
                  <c:v>25.673400000000001</c:v>
                </c:pt>
                <c:pt idx="502">
                  <c:v>25.468800000000002</c:v>
                </c:pt>
                <c:pt idx="503">
                  <c:v>25.807400000000001</c:v>
                </c:pt>
                <c:pt idx="504">
                  <c:v>24.871200000000002</c:v>
                </c:pt>
                <c:pt idx="505">
                  <c:v>25.330300000000001</c:v>
                </c:pt>
                <c:pt idx="506">
                  <c:v>21.074200000000001</c:v>
                </c:pt>
                <c:pt idx="507">
                  <c:v>23.076699999999999</c:v>
                </c:pt>
                <c:pt idx="508">
                  <c:v>25.282900000000001</c:v>
                </c:pt>
                <c:pt idx="509">
                  <c:v>23.6204</c:v>
                </c:pt>
                <c:pt idx="510">
                  <c:v>24.771699999999999</c:v>
                </c:pt>
                <c:pt idx="511">
                  <c:v>27.116</c:v>
                </c:pt>
                <c:pt idx="512">
                  <c:v>27.696000000000002</c:v>
                </c:pt>
                <c:pt idx="513">
                  <c:v>26.354199999999999</c:v>
                </c:pt>
                <c:pt idx="514">
                  <c:v>23.003699999999998</c:v>
                </c:pt>
                <c:pt idx="515">
                  <c:v>25.194600000000001</c:v>
                </c:pt>
                <c:pt idx="516">
                  <c:v>26.812100000000001</c:v>
                </c:pt>
                <c:pt idx="517">
                  <c:v>25.834900000000001</c:v>
                </c:pt>
                <c:pt idx="518">
                  <c:v>19.326799999999999</c:v>
                </c:pt>
                <c:pt idx="519">
                  <c:v>16.609400000000001</c:v>
                </c:pt>
                <c:pt idx="520">
                  <c:v>16.896100000000001</c:v>
                </c:pt>
                <c:pt idx="521">
                  <c:v>17.93</c:v>
                </c:pt>
                <c:pt idx="522">
                  <c:v>21.551300000000001</c:v>
                </c:pt>
                <c:pt idx="523">
                  <c:v>25.836400000000001</c:v>
                </c:pt>
                <c:pt idx="524">
                  <c:v>26.653300000000002</c:v>
                </c:pt>
                <c:pt idx="525">
                  <c:v>26.756</c:v>
                </c:pt>
                <c:pt idx="526">
                  <c:v>28.157399999999999</c:v>
                </c:pt>
                <c:pt idx="527">
                  <c:v>28.051100000000002</c:v>
                </c:pt>
                <c:pt idx="528">
                  <c:v>24.5486</c:v>
                </c:pt>
                <c:pt idx="529">
                  <c:v>23.856200000000001</c:v>
                </c:pt>
                <c:pt idx="530">
                  <c:v>24.796700000000001</c:v>
                </c:pt>
                <c:pt idx="531">
                  <c:v>24.551100000000002</c:v>
                </c:pt>
                <c:pt idx="532">
                  <c:v>23.229099999999999</c:v>
                </c:pt>
                <c:pt idx="533">
                  <c:v>24.192</c:v>
                </c:pt>
                <c:pt idx="534">
                  <c:v>26.928599999999999</c:v>
                </c:pt>
                <c:pt idx="535">
                  <c:v>27.444400000000002</c:v>
                </c:pt>
                <c:pt idx="536">
                  <c:v>24.912099999999999</c:v>
                </c:pt>
                <c:pt idx="537">
                  <c:v>25.517900000000001</c:v>
                </c:pt>
                <c:pt idx="538">
                  <c:v>26.297000000000001</c:v>
                </c:pt>
                <c:pt idx="539">
                  <c:v>26.094100000000001</c:v>
                </c:pt>
                <c:pt idx="540">
                  <c:v>26.728200000000001</c:v>
                </c:pt>
                <c:pt idx="541">
                  <c:v>26.695599999999999</c:v>
                </c:pt>
                <c:pt idx="542">
                  <c:v>28.756799999999998</c:v>
                </c:pt>
                <c:pt idx="543">
                  <c:v>28.538499999999999</c:v>
                </c:pt>
                <c:pt idx="544">
                  <c:v>25.932300000000001</c:v>
                </c:pt>
                <c:pt idx="545">
                  <c:v>22.424099999999999</c:v>
                </c:pt>
                <c:pt idx="546">
                  <c:v>23.9162</c:v>
                </c:pt>
                <c:pt idx="547">
                  <c:v>26.107099999999999</c:v>
                </c:pt>
                <c:pt idx="548">
                  <c:v>24.724</c:v>
                </c:pt>
                <c:pt idx="549">
                  <c:v>21.282399999999999</c:v>
                </c:pt>
                <c:pt idx="550">
                  <c:v>21.829000000000001</c:v>
                </c:pt>
                <c:pt idx="551">
                  <c:v>23.273700000000002</c:v>
                </c:pt>
                <c:pt idx="552">
                  <c:v>25.51</c:v>
                </c:pt>
                <c:pt idx="553">
                  <c:v>26.909400000000002</c:v>
                </c:pt>
                <c:pt idx="554">
                  <c:v>28.380400000000002</c:v>
                </c:pt>
                <c:pt idx="555">
                  <c:v>26.013300000000001</c:v>
                </c:pt>
                <c:pt idx="556">
                  <c:v>22.274699999999999</c:v>
                </c:pt>
                <c:pt idx="557">
                  <c:v>22.011099999999999</c:v>
                </c:pt>
                <c:pt idx="558">
                  <c:v>24.2942</c:v>
                </c:pt>
                <c:pt idx="559">
                  <c:v>27.191800000000001</c:v>
                </c:pt>
                <c:pt idx="560">
                  <c:v>28.7898</c:v>
                </c:pt>
                <c:pt idx="561">
                  <c:v>27.384599999999999</c:v>
                </c:pt>
                <c:pt idx="562">
                  <c:v>28.375800000000002</c:v>
                </c:pt>
                <c:pt idx="563">
                  <c:v>27.915900000000001</c:v>
                </c:pt>
                <c:pt idx="564">
                  <c:v>27.249400000000001</c:v>
                </c:pt>
                <c:pt idx="565">
                  <c:v>28.279199999999999</c:v>
                </c:pt>
                <c:pt idx="566">
                  <c:v>23.535900000000002</c:v>
                </c:pt>
                <c:pt idx="567">
                  <c:v>22.986499999999999</c:v>
                </c:pt>
                <c:pt idx="568">
                  <c:v>22.8902</c:v>
                </c:pt>
                <c:pt idx="569">
                  <c:v>25.338799999999999</c:v>
                </c:pt>
                <c:pt idx="570">
                  <c:v>26.795500000000001</c:v>
                </c:pt>
                <c:pt idx="571">
                  <c:v>25.5562</c:v>
                </c:pt>
                <c:pt idx="572">
                  <c:v>24.317799999999998</c:v>
                </c:pt>
                <c:pt idx="573">
                  <c:v>22.299700000000001</c:v>
                </c:pt>
                <c:pt idx="574">
                  <c:v>22.6051</c:v>
                </c:pt>
                <c:pt idx="575">
                  <c:v>23.1523</c:v>
                </c:pt>
                <c:pt idx="576">
                  <c:v>19.952300000000001</c:v>
                </c:pt>
                <c:pt idx="577">
                  <c:v>19.7288</c:v>
                </c:pt>
                <c:pt idx="578">
                  <c:v>21.910399999999999</c:v>
                </c:pt>
                <c:pt idx="579">
                  <c:v>26.125399999999999</c:v>
                </c:pt>
                <c:pt idx="580">
                  <c:v>28.068100000000001</c:v>
                </c:pt>
                <c:pt idx="581">
                  <c:v>27.799700000000001</c:v>
                </c:pt>
                <c:pt idx="582">
                  <c:v>27.091000000000001</c:v>
                </c:pt>
                <c:pt idx="583">
                  <c:v>27.584900000000001</c:v>
                </c:pt>
                <c:pt idx="584">
                  <c:v>24.053100000000001</c:v>
                </c:pt>
                <c:pt idx="585">
                  <c:v>16.234000000000002</c:v>
                </c:pt>
                <c:pt idx="586">
                  <c:v>15.789</c:v>
                </c:pt>
                <c:pt idx="587">
                  <c:v>20.839200000000002</c:v>
                </c:pt>
                <c:pt idx="588">
                  <c:v>24.0899</c:v>
                </c:pt>
                <c:pt idx="589">
                  <c:v>18.232299999999999</c:v>
                </c:pt>
                <c:pt idx="590">
                  <c:v>15.290100000000001</c:v>
                </c:pt>
                <c:pt idx="591">
                  <c:v>15.882</c:v>
                </c:pt>
                <c:pt idx="592">
                  <c:v>17.246099999999998</c:v>
                </c:pt>
                <c:pt idx="593">
                  <c:v>19.0245</c:v>
                </c:pt>
                <c:pt idx="594">
                  <c:v>21.864000000000001</c:v>
                </c:pt>
                <c:pt idx="595">
                  <c:v>19.4466</c:v>
                </c:pt>
                <c:pt idx="596">
                  <c:v>20.414100000000001</c:v>
                </c:pt>
                <c:pt idx="597">
                  <c:v>21.627800000000001</c:v>
                </c:pt>
                <c:pt idx="598">
                  <c:v>16.125699999999998</c:v>
                </c:pt>
                <c:pt idx="599">
                  <c:v>20.12</c:v>
                </c:pt>
                <c:pt idx="600">
                  <c:v>22.4739</c:v>
                </c:pt>
                <c:pt idx="601">
                  <c:v>19.1295</c:v>
                </c:pt>
                <c:pt idx="602">
                  <c:v>23.431999999999999</c:v>
                </c:pt>
                <c:pt idx="603">
                  <c:v>25.381699999999999</c:v>
                </c:pt>
                <c:pt idx="604">
                  <c:v>26.0076</c:v>
                </c:pt>
                <c:pt idx="605">
                  <c:v>25.747599999999998</c:v>
                </c:pt>
                <c:pt idx="606">
                  <c:v>16.112100000000002</c:v>
                </c:pt>
                <c:pt idx="607">
                  <c:v>12.9564</c:v>
                </c:pt>
                <c:pt idx="608">
                  <c:v>13.276</c:v>
                </c:pt>
                <c:pt idx="609">
                  <c:v>12.012</c:v>
                </c:pt>
                <c:pt idx="610">
                  <c:v>15.346399999999999</c:v>
                </c:pt>
                <c:pt idx="611">
                  <c:v>17.551300000000001</c:v>
                </c:pt>
                <c:pt idx="612">
                  <c:v>16.829799999999999</c:v>
                </c:pt>
                <c:pt idx="613">
                  <c:v>13.7621</c:v>
                </c:pt>
                <c:pt idx="614">
                  <c:v>7.3215599999999998</c:v>
                </c:pt>
                <c:pt idx="615">
                  <c:v>6.9170999999999996</c:v>
                </c:pt>
                <c:pt idx="616">
                  <c:v>9.5750399999999996</c:v>
                </c:pt>
                <c:pt idx="617">
                  <c:v>11.7928</c:v>
                </c:pt>
                <c:pt idx="618">
                  <c:v>13.1752</c:v>
                </c:pt>
                <c:pt idx="619">
                  <c:v>14.487</c:v>
                </c:pt>
                <c:pt idx="620">
                  <c:v>13.948399999999999</c:v>
                </c:pt>
                <c:pt idx="621">
                  <c:v>18.386199999999999</c:v>
                </c:pt>
                <c:pt idx="622">
                  <c:v>24.005099999999999</c:v>
                </c:pt>
                <c:pt idx="623">
                  <c:v>24.753699999999998</c:v>
                </c:pt>
                <c:pt idx="624">
                  <c:v>22.229099999999999</c:v>
                </c:pt>
                <c:pt idx="625">
                  <c:v>19.338200000000001</c:v>
                </c:pt>
                <c:pt idx="626">
                  <c:v>13.2851</c:v>
                </c:pt>
                <c:pt idx="627">
                  <c:v>7.8040099999999999</c:v>
                </c:pt>
                <c:pt idx="628">
                  <c:v>9.4583700000000004</c:v>
                </c:pt>
                <c:pt idx="629">
                  <c:v>14.442399999999999</c:v>
                </c:pt>
                <c:pt idx="630">
                  <c:v>15.0291</c:v>
                </c:pt>
                <c:pt idx="631">
                  <c:v>17.751200000000001</c:v>
                </c:pt>
                <c:pt idx="632">
                  <c:v>20.066099999999999</c:v>
                </c:pt>
                <c:pt idx="633">
                  <c:v>22.838100000000001</c:v>
                </c:pt>
                <c:pt idx="634">
                  <c:v>22.244199999999999</c:v>
                </c:pt>
                <c:pt idx="635">
                  <c:v>22.2455</c:v>
                </c:pt>
                <c:pt idx="636">
                  <c:v>23.281199999999998</c:v>
                </c:pt>
                <c:pt idx="637">
                  <c:v>21.215800000000002</c:v>
                </c:pt>
                <c:pt idx="638">
                  <c:v>16.605899999999998</c:v>
                </c:pt>
                <c:pt idx="639">
                  <c:v>18.838000000000001</c:v>
                </c:pt>
                <c:pt idx="640">
                  <c:v>23.449300000000001</c:v>
                </c:pt>
                <c:pt idx="641">
                  <c:v>26.352699999999999</c:v>
                </c:pt>
                <c:pt idx="642">
                  <c:v>26.976800000000001</c:v>
                </c:pt>
                <c:pt idx="643">
                  <c:v>23.808299999999999</c:v>
                </c:pt>
                <c:pt idx="644">
                  <c:v>18.633400000000002</c:v>
                </c:pt>
                <c:pt idx="645">
                  <c:v>18.1937</c:v>
                </c:pt>
                <c:pt idx="646">
                  <c:v>23.340800000000002</c:v>
                </c:pt>
                <c:pt idx="647">
                  <c:v>25.712399999999999</c:v>
                </c:pt>
                <c:pt idx="648">
                  <c:v>24.1736</c:v>
                </c:pt>
                <c:pt idx="649">
                  <c:v>26.331099999999999</c:v>
                </c:pt>
                <c:pt idx="650">
                  <c:v>27.324400000000001</c:v>
                </c:pt>
                <c:pt idx="651">
                  <c:v>24.6694</c:v>
                </c:pt>
                <c:pt idx="652">
                  <c:v>22.921099999999999</c:v>
                </c:pt>
                <c:pt idx="653">
                  <c:v>24.211200000000002</c:v>
                </c:pt>
                <c:pt idx="654">
                  <c:v>19.916699999999999</c:v>
                </c:pt>
                <c:pt idx="655">
                  <c:v>15.3634</c:v>
                </c:pt>
                <c:pt idx="656">
                  <c:v>17.043299999999999</c:v>
                </c:pt>
                <c:pt idx="657">
                  <c:v>17.566500000000001</c:v>
                </c:pt>
                <c:pt idx="658">
                  <c:v>20.913399999999999</c:v>
                </c:pt>
                <c:pt idx="659">
                  <c:v>23.028400000000001</c:v>
                </c:pt>
                <c:pt idx="660">
                  <c:v>23.8825</c:v>
                </c:pt>
                <c:pt idx="661">
                  <c:v>22.941600000000001</c:v>
                </c:pt>
                <c:pt idx="662">
                  <c:v>22.738700000000001</c:v>
                </c:pt>
                <c:pt idx="663">
                  <c:v>25.0045</c:v>
                </c:pt>
                <c:pt idx="664">
                  <c:v>23.824200000000001</c:v>
                </c:pt>
                <c:pt idx="665">
                  <c:v>21.3462</c:v>
                </c:pt>
                <c:pt idx="666">
                  <c:v>18.2303</c:v>
                </c:pt>
                <c:pt idx="667">
                  <c:v>19.415400000000002</c:v>
                </c:pt>
                <c:pt idx="668">
                  <c:v>18.243300000000001</c:v>
                </c:pt>
                <c:pt idx="669">
                  <c:v>21.185300000000002</c:v>
                </c:pt>
                <c:pt idx="670">
                  <c:v>23.736799999999999</c:v>
                </c:pt>
                <c:pt idx="671">
                  <c:v>18.802600000000002</c:v>
                </c:pt>
                <c:pt idx="672">
                  <c:v>22.1922</c:v>
                </c:pt>
                <c:pt idx="673">
                  <c:v>24.550799999999999</c:v>
                </c:pt>
                <c:pt idx="674">
                  <c:v>26.2288</c:v>
                </c:pt>
                <c:pt idx="675">
                  <c:v>26.603400000000001</c:v>
                </c:pt>
                <c:pt idx="676">
                  <c:v>24.094100000000001</c:v>
                </c:pt>
                <c:pt idx="677">
                  <c:v>24.023599999999998</c:v>
                </c:pt>
                <c:pt idx="678">
                  <c:v>25.663399999999999</c:v>
                </c:pt>
                <c:pt idx="679">
                  <c:v>25.477399999999999</c:v>
                </c:pt>
                <c:pt idx="680">
                  <c:v>24.490100000000002</c:v>
                </c:pt>
                <c:pt idx="681">
                  <c:v>23.7303</c:v>
                </c:pt>
                <c:pt idx="682">
                  <c:v>24.567</c:v>
                </c:pt>
                <c:pt idx="683">
                  <c:v>27.388999999999999</c:v>
                </c:pt>
                <c:pt idx="684">
                  <c:v>28.5458</c:v>
                </c:pt>
                <c:pt idx="685">
                  <c:v>22.264900000000001</c:v>
                </c:pt>
                <c:pt idx="686">
                  <c:v>20.203199999999999</c:v>
                </c:pt>
                <c:pt idx="687">
                  <c:v>22.023</c:v>
                </c:pt>
                <c:pt idx="688">
                  <c:v>24.408200000000001</c:v>
                </c:pt>
                <c:pt idx="689">
                  <c:v>25.367999999999999</c:v>
                </c:pt>
                <c:pt idx="690">
                  <c:v>27.863600000000002</c:v>
                </c:pt>
                <c:pt idx="691">
                  <c:v>27.849900000000002</c:v>
                </c:pt>
                <c:pt idx="692">
                  <c:v>28.748999999999999</c:v>
                </c:pt>
                <c:pt idx="693">
                  <c:v>29.886700000000001</c:v>
                </c:pt>
                <c:pt idx="694">
                  <c:v>29.877099999999999</c:v>
                </c:pt>
                <c:pt idx="695">
                  <c:v>28.695900000000002</c:v>
                </c:pt>
                <c:pt idx="696">
                  <c:v>27.202999999999999</c:v>
                </c:pt>
                <c:pt idx="697">
                  <c:v>25.785900000000002</c:v>
                </c:pt>
                <c:pt idx="698">
                  <c:v>24.689499999999999</c:v>
                </c:pt>
                <c:pt idx="699">
                  <c:v>25.8081</c:v>
                </c:pt>
                <c:pt idx="700">
                  <c:v>28.1829</c:v>
                </c:pt>
                <c:pt idx="701">
                  <c:v>27.7286</c:v>
                </c:pt>
                <c:pt idx="702">
                  <c:v>26.363199999999999</c:v>
                </c:pt>
                <c:pt idx="703">
                  <c:v>25.928699999999999</c:v>
                </c:pt>
                <c:pt idx="704">
                  <c:v>25.942</c:v>
                </c:pt>
                <c:pt idx="705">
                  <c:v>25.835699999999999</c:v>
                </c:pt>
                <c:pt idx="706">
                  <c:v>26.351700000000001</c:v>
                </c:pt>
                <c:pt idx="707">
                  <c:v>25.942900000000002</c:v>
                </c:pt>
                <c:pt idx="708">
                  <c:v>25.878399999999999</c:v>
                </c:pt>
                <c:pt idx="709">
                  <c:v>26.2788</c:v>
                </c:pt>
                <c:pt idx="710">
                  <c:v>27.248000000000001</c:v>
                </c:pt>
                <c:pt idx="711">
                  <c:v>25.120999999999999</c:v>
                </c:pt>
                <c:pt idx="712">
                  <c:v>24.3385</c:v>
                </c:pt>
                <c:pt idx="713">
                  <c:v>21.319099999999999</c:v>
                </c:pt>
                <c:pt idx="714">
                  <c:v>18.1249</c:v>
                </c:pt>
                <c:pt idx="715">
                  <c:v>19.838899999999999</c:v>
                </c:pt>
                <c:pt idx="716">
                  <c:v>21.9283</c:v>
                </c:pt>
                <c:pt idx="717">
                  <c:v>20.549499999999998</c:v>
                </c:pt>
                <c:pt idx="718">
                  <c:v>19.886800000000001</c:v>
                </c:pt>
                <c:pt idx="719">
                  <c:v>20.9772</c:v>
                </c:pt>
                <c:pt idx="720">
                  <c:v>22.76</c:v>
                </c:pt>
                <c:pt idx="721">
                  <c:v>22.913699999999999</c:v>
                </c:pt>
                <c:pt idx="722">
                  <c:v>24.043199999999999</c:v>
                </c:pt>
                <c:pt idx="723">
                  <c:v>24.423500000000001</c:v>
                </c:pt>
                <c:pt idx="724">
                  <c:v>23.048999999999999</c:v>
                </c:pt>
                <c:pt idx="725">
                  <c:v>19.345300000000002</c:v>
                </c:pt>
                <c:pt idx="726">
                  <c:v>20.269500000000001</c:v>
                </c:pt>
                <c:pt idx="727">
                  <c:v>24.168099999999999</c:v>
                </c:pt>
                <c:pt idx="728">
                  <c:v>23.563500000000001</c:v>
                </c:pt>
                <c:pt idx="729">
                  <c:v>20.832599999999999</c:v>
                </c:pt>
                <c:pt idx="730">
                  <c:v>20.735199999999999</c:v>
                </c:pt>
                <c:pt idx="731">
                  <c:v>19.667400000000001</c:v>
                </c:pt>
                <c:pt idx="732">
                  <c:v>18.072099999999999</c:v>
                </c:pt>
                <c:pt idx="733">
                  <c:v>19.631699999999999</c:v>
                </c:pt>
                <c:pt idx="734">
                  <c:v>22.044</c:v>
                </c:pt>
                <c:pt idx="735">
                  <c:v>26.7623</c:v>
                </c:pt>
                <c:pt idx="736">
                  <c:v>28.905899999999999</c:v>
                </c:pt>
                <c:pt idx="737">
                  <c:v>28.067399999999999</c:v>
                </c:pt>
                <c:pt idx="738">
                  <c:v>24.798999999999999</c:v>
                </c:pt>
                <c:pt idx="739">
                  <c:v>16.703499999999998</c:v>
                </c:pt>
                <c:pt idx="740">
                  <c:v>14.1294</c:v>
                </c:pt>
                <c:pt idx="741">
                  <c:v>16.265000000000001</c:v>
                </c:pt>
                <c:pt idx="742">
                  <c:v>16.4693</c:v>
                </c:pt>
                <c:pt idx="743">
                  <c:v>18.501300000000001</c:v>
                </c:pt>
                <c:pt idx="744">
                  <c:v>18.601600000000001</c:v>
                </c:pt>
                <c:pt idx="745">
                  <c:v>20.1404</c:v>
                </c:pt>
                <c:pt idx="746">
                  <c:v>20.806999999999999</c:v>
                </c:pt>
                <c:pt idx="747">
                  <c:v>22.453700000000001</c:v>
                </c:pt>
                <c:pt idx="748">
                  <c:v>18.993400000000001</c:v>
                </c:pt>
                <c:pt idx="749">
                  <c:v>10.8797</c:v>
                </c:pt>
                <c:pt idx="750">
                  <c:v>10.604200000000001</c:v>
                </c:pt>
                <c:pt idx="751">
                  <c:v>13.806900000000001</c:v>
                </c:pt>
                <c:pt idx="752">
                  <c:v>15.593</c:v>
                </c:pt>
                <c:pt idx="753">
                  <c:v>18.7744</c:v>
                </c:pt>
                <c:pt idx="754">
                  <c:v>18.287600000000001</c:v>
                </c:pt>
                <c:pt idx="755">
                  <c:v>20.717099999999999</c:v>
                </c:pt>
                <c:pt idx="756">
                  <c:v>19.123000000000001</c:v>
                </c:pt>
                <c:pt idx="757">
                  <c:v>12.5366</c:v>
                </c:pt>
                <c:pt idx="758">
                  <c:v>13.6335</c:v>
                </c:pt>
                <c:pt idx="759">
                  <c:v>17.2624</c:v>
                </c:pt>
                <c:pt idx="760">
                  <c:v>18.343599999999999</c:v>
                </c:pt>
                <c:pt idx="761">
                  <c:v>14.995699999999999</c:v>
                </c:pt>
                <c:pt idx="762">
                  <c:v>14.5647</c:v>
                </c:pt>
                <c:pt idx="763">
                  <c:v>14.505800000000001</c:v>
                </c:pt>
                <c:pt idx="764">
                  <c:v>10.4625</c:v>
                </c:pt>
                <c:pt idx="765">
                  <c:v>18.676400000000001</c:v>
                </c:pt>
                <c:pt idx="766">
                  <c:v>22.0901</c:v>
                </c:pt>
                <c:pt idx="767">
                  <c:v>24.134799999999998</c:v>
                </c:pt>
                <c:pt idx="768">
                  <c:v>22.133400000000002</c:v>
                </c:pt>
                <c:pt idx="769">
                  <c:v>20.395099999999999</c:v>
                </c:pt>
                <c:pt idx="770">
                  <c:v>20.2104</c:v>
                </c:pt>
                <c:pt idx="771">
                  <c:v>22.436800000000002</c:v>
                </c:pt>
                <c:pt idx="772">
                  <c:v>20.001899999999999</c:v>
                </c:pt>
                <c:pt idx="773">
                  <c:v>15.269</c:v>
                </c:pt>
                <c:pt idx="774">
                  <c:v>11.663500000000001</c:v>
                </c:pt>
                <c:pt idx="775">
                  <c:v>14.3332</c:v>
                </c:pt>
                <c:pt idx="776">
                  <c:v>16.7729</c:v>
                </c:pt>
                <c:pt idx="777">
                  <c:v>14.319000000000001</c:v>
                </c:pt>
                <c:pt idx="778">
                  <c:v>17.347100000000001</c:v>
                </c:pt>
                <c:pt idx="779">
                  <c:v>19.4773</c:v>
                </c:pt>
                <c:pt idx="780">
                  <c:v>17.290900000000001</c:v>
                </c:pt>
                <c:pt idx="781">
                  <c:v>12.953200000000001</c:v>
                </c:pt>
                <c:pt idx="782">
                  <c:v>16.809799999999999</c:v>
                </c:pt>
                <c:pt idx="783">
                  <c:v>21.188500000000001</c:v>
                </c:pt>
                <c:pt idx="784">
                  <c:v>22.4072</c:v>
                </c:pt>
                <c:pt idx="785">
                  <c:v>22.485600000000002</c:v>
                </c:pt>
                <c:pt idx="786">
                  <c:v>20.438800000000001</c:v>
                </c:pt>
                <c:pt idx="787">
                  <c:v>20.033100000000001</c:v>
                </c:pt>
                <c:pt idx="788">
                  <c:v>21.5932</c:v>
                </c:pt>
                <c:pt idx="789">
                  <c:v>24.298200000000001</c:v>
                </c:pt>
                <c:pt idx="790">
                  <c:v>26.7378</c:v>
                </c:pt>
                <c:pt idx="791">
                  <c:v>26.820399999999999</c:v>
                </c:pt>
                <c:pt idx="792">
                  <c:v>26.628</c:v>
                </c:pt>
                <c:pt idx="793">
                  <c:v>24.738299999999999</c:v>
                </c:pt>
                <c:pt idx="794">
                  <c:v>19.493300000000001</c:v>
                </c:pt>
                <c:pt idx="795">
                  <c:v>17.836099999999998</c:v>
                </c:pt>
                <c:pt idx="796">
                  <c:v>16.415400000000002</c:v>
                </c:pt>
                <c:pt idx="797">
                  <c:v>14.955</c:v>
                </c:pt>
                <c:pt idx="798">
                  <c:v>17.8765</c:v>
                </c:pt>
                <c:pt idx="799">
                  <c:v>17.544599999999999</c:v>
                </c:pt>
                <c:pt idx="800">
                  <c:v>15.067299999999999</c:v>
                </c:pt>
                <c:pt idx="801">
                  <c:v>16.7194</c:v>
                </c:pt>
                <c:pt idx="802">
                  <c:v>19.209499999999998</c:v>
                </c:pt>
                <c:pt idx="803">
                  <c:v>20.787800000000001</c:v>
                </c:pt>
                <c:pt idx="804">
                  <c:v>21.880299999999998</c:v>
                </c:pt>
                <c:pt idx="805">
                  <c:v>23.3691</c:v>
                </c:pt>
                <c:pt idx="806">
                  <c:v>21.189699999999998</c:v>
                </c:pt>
                <c:pt idx="807">
                  <c:v>22.791899999999998</c:v>
                </c:pt>
                <c:pt idx="808">
                  <c:v>16.207699999999999</c:v>
                </c:pt>
                <c:pt idx="809">
                  <c:v>17.729500000000002</c:v>
                </c:pt>
                <c:pt idx="810">
                  <c:v>22.077300000000001</c:v>
                </c:pt>
                <c:pt idx="811">
                  <c:v>23.644500000000001</c:v>
                </c:pt>
                <c:pt idx="812">
                  <c:v>23.596800000000002</c:v>
                </c:pt>
                <c:pt idx="813">
                  <c:v>24.701000000000001</c:v>
                </c:pt>
                <c:pt idx="814">
                  <c:v>25.530100000000001</c:v>
                </c:pt>
                <c:pt idx="815">
                  <c:v>26.0045</c:v>
                </c:pt>
                <c:pt idx="816">
                  <c:v>26.075500000000002</c:v>
                </c:pt>
                <c:pt idx="817">
                  <c:v>23.781700000000001</c:v>
                </c:pt>
                <c:pt idx="818">
                  <c:v>22.1845</c:v>
                </c:pt>
                <c:pt idx="819">
                  <c:v>23.7578</c:v>
                </c:pt>
                <c:pt idx="820">
                  <c:v>20.355499999999999</c:v>
                </c:pt>
                <c:pt idx="821">
                  <c:v>17.3687</c:v>
                </c:pt>
                <c:pt idx="822">
                  <c:v>21.560500000000001</c:v>
                </c:pt>
                <c:pt idx="823">
                  <c:v>26.227799999999998</c:v>
                </c:pt>
                <c:pt idx="824">
                  <c:v>28.7407</c:v>
                </c:pt>
                <c:pt idx="825">
                  <c:v>28.154199999999999</c:v>
                </c:pt>
                <c:pt idx="826">
                  <c:v>27.866199999999999</c:v>
                </c:pt>
                <c:pt idx="827">
                  <c:v>27.3156</c:v>
                </c:pt>
                <c:pt idx="828">
                  <c:v>28.258700000000001</c:v>
                </c:pt>
                <c:pt idx="829">
                  <c:v>29.0138</c:v>
                </c:pt>
                <c:pt idx="830">
                  <c:v>30.332899999999999</c:v>
                </c:pt>
                <c:pt idx="831">
                  <c:v>30.479199999999999</c:v>
                </c:pt>
                <c:pt idx="832">
                  <c:v>31.067399999999999</c:v>
                </c:pt>
                <c:pt idx="833">
                  <c:v>28.042999999999999</c:v>
                </c:pt>
                <c:pt idx="834">
                  <c:v>23.3447</c:v>
                </c:pt>
                <c:pt idx="835">
                  <c:v>24.428999999999998</c:v>
                </c:pt>
                <c:pt idx="836">
                  <c:v>23.680599999999998</c:v>
                </c:pt>
                <c:pt idx="837">
                  <c:v>25.213899999999999</c:v>
                </c:pt>
                <c:pt idx="838">
                  <c:v>22.355799999999999</c:v>
                </c:pt>
                <c:pt idx="839">
                  <c:v>24.915600000000001</c:v>
                </c:pt>
                <c:pt idx="840">
                  <c:v>26.147600000000001</c:v>
                </c:pt>
                <c:pt idx="841">
                  <c:v>29.445499999999999</c:v>
                </c:pt>
                <c:pt idx="842">
                  <c:v>31.150099999999998</c:v>
                </c:pt>
                <c:pt idx="843">
                  <c:v>30.114100000000001</c:v>
                </c:pt>
                <c:pt idx="844">
                  <c:v>28.171800000000001</c:v>
                </c:pt>
                <c:pt idx="845">
                  <c:v>24.810700000000001</c:v>
                </c:pt>
                <c:pt idx="846">
                  <c:v>23.165900000000001</c:v>
                </c:pt>
                <c:pt idx="847">
                  <c:v>26.0991</c:v>
                </c:pt>
                <c:pt idx="848">
                  <c:v>28.756799999999998</c:v>
                </c:pt>
                <c:pt idx="849">
                  <c:v>27.371200000000002</c:v>
                </c:pt>
                <c:pt idx="850">
                  <c:v>25.601500000000001</c:v>
                </c:pt>
                <c:pt idx="851">
                  <c:v>29.915900000000001</c:v>
                </c:pt>
                <c:pt idx="852">
                  <c:v>26.875299999999999</c:v>
                </c:pt>
                <c:pt idx="853">
                  <c:v>23.3203</c:v>
                </c:pt>
                <c:pt idx="854">
                  <c:v>23.355399999999999</c:v>
                </c:pt>
                <c:pt idx="855">
                  <c:v>24.728200000000001</c:v>
                </c:pt>
                <c:pt idx="856">
                  <c:v>27.113</c:v>
                </c:pt>
                <c:pt idx="857">
                  <c:v>26.840800000000002</c:v>
                </c:pt>
                <c:pt idx="858">
                  <c:v>26.732600000000001</c:v>
                </c:pt>
                <c:pt idx="859">
                  <c:v>27.784700000000001</c:v>
                </c:pt>
                <c:pt idx="860">
                  <c:v>27.823699999999999</c:v>
                </c:pt>
                <c:pt idx="861">
                  <c:v>26.5215</c:v>
                </c:pt>
                <c:pt idx="862">
                  <c:v>22.669699999999999</c:v>
                </c:pt>
                <c:pt idx="863">
                  <c:v>24.970700000000001</c:v>
                </c:pt>
                <c:pt idx="864">
                  <c:v>27.7881</c:v>
                </c:pt>
                <c:pt idx="865">
                  <c:v>26.285</c:v>
                </c:pt>
                <c:pt idx="866">
                  <c:v>21.562000000000001</c:v>
                </c:pt>
                <c:pt idx="867">
                  <c:v>18.251300000000001</c:v>
                </c:pt>
                <c:pt idx="868">
                  <c:v>21.1873</c:v>
                </c:pt>
                <c:pt idx="869">
                  <c:v>22.815200000000001</c:v>
                </c:pt>
                <c:pt idx="870">
                  <c:v>22.284300000000002</c:v>
                </c:pt>
                <c:pt idx="871">
                  <c:v>22.557300000000001</c:v>
                </c:pt>
                <c:pt idx="872">
                  <c:v>25.810199999999998</c:v>
                </c:pt>
                <c:pt idx="873">
                  <c:v>23.491800000000001</c:v>
                </c:pt>
                <c:pt idx="874">
                  <c:v>19.239999999999998</c:v>
                </c:pt>
                <c:pt idx="875">
                  <c:v>19.831499999999998</c:v>
                </c:pt>
                <c:pt idx="876">
                  <c:v>20.881399999999999</c:v>
                </c:pt>
                <c:pt idx="877">
                  <c:v>21.054200000000002</c:v>
                </c:pt>
                <c:pt idx="878">
                  <c:v>22.7301</c:v>
                </c:pt>
                <c:pt idx="879">
                  <c:v>23.9877</c:v>
                </c:pt>
                <c:pt idx="880">
                  <c:v>24.430800000000001</c:v>
                </c:pt>
                <c:pt idx="881">
                  <c:v>25.431999999999999</c:v>
                </c:pt>
                <c:pt idx="882">
                  <c:v>25.595199999999998</c:v>
                </c:pt>
                <c:pt idx="883">
                  <c:v>25.3444</c:v>
                </c:pt>
                <c:pt idx="884">
                  <c:v>23.680099999999999</c:v>
                </c:pt>
                <c:pt idx="885">
                  <c:v>20.7531</c:v>
                </c:pt>
                <c:pt idx="886">
                  <c:v>22.865200000000002</c:v>
                </c:pt>
                <c:pt idx="887">
                  <c:v>27.670999999999999</c:v>
                </c:pt>
                <c:pt idx="888">
                  <c:v>28.060500000000001</c:v>
                </c:pt>
                <c:pt idx="889">
                  <c:v>26.5199</c:v>
                </c:pt>
                <c:pt idx="890">
                  <c:v>25.695399999999999</c:v>
                </c:pt>
                <c:pt idx="891">
                  <c:v>23.4437</c:v>
                </c:pt>
                <c:pt idx="892">
                  <c:v>25.842199999999998</c:v>
                </c:pt>
                <c:pt idx="893">
                  <c:v>25.448699999999999</c:v>
                </c:pt>
                <c:pt idx="894">
                  <c:v>25.8062</c:v>
                </c:pt>
                <c:pt idx="895">
                  <c:v>19.0442</c:v>
                </c:pt>
                <c:pt idx="896">
                  <c:v>17.343599999999999</c:v>
                </c:pt>
                <c:pt idx="897">
                  <c:v>15.8696</c:v>
                </c:pt>
                <c:pt idx="898">
                  <c:v>17.8003</c:v>
                </c:pt>
                <c:pt idx="899">
                  <c:v>20.2883</c:v>
                </c:pt>
                <c:pt idx="900">
                  <c:v>21.582899999999999</c:v>
                </c:pt>
                <c:pt idx="901">
                  <c:v>19.246099999999998</c:v>
                </c:pt>
                <c:pt idx="902">
                  <c:v>15.536899999999999</c:v>
                </c:pt>
                <c:pt idx="903">
                  <c:v>17.259399999999999</c:v>
                </c:pt>
                <c:pt idx="904">
                  <c:v>18.675899999999999</c:v>
                </c:pt>
                <c:pt idx="905">
                  <c:v>15.8514</c:v>
                </c:pt>
                <c:pt idx="906">
                  <c:v>11.1149</c:v>
                </c:pt>
                <c:pt idx="907">
                  <c:v>16.4329</c:v>
                </c:pt>
                <c:pt idx="908">
                  <c:v>17.927800000000001</c:v>
                </c:pt>
                <c:pt idx="909">
                  <c:v>14.379200000000001</c:v>
                </c:pt>
                <c:pt idx="910">
                  <c:v>9.8625799999999995</c:v>
                </c:pt>
                <c:pt idx="911">
                  <c:v>11.3436</c:v>
                </c:pt>
                <c:pt idx="912">
                  <c:v>15.4247</c:v>
                </c:pt>
                <c:pt idx="913">
                  <c:v>20.575399999999998</c:v>
                </c:pt>
                <c:pt idx="914">
                  <c:v>18.079000000000001</c:v>
                </c:pt>
                <c:pt idx="915">
                  <c:v>16.433499999999999</c:v>
                </c:pt>
                <c:pt idx="916">
                  <c:v>14.1</c:v>
                </c:pt>
                <c:pt idx="917">
                  <c:v>13.696300000000001</c:v>
                </c:pt>
              </c:numCache>
            </c:numRef>
          </c:xVal>
          <c:yVal>
            <c:numRef>
              <c:f>Sheet1!$E$2:$E$919</c:f>
              <c:numCache>
                <c:formatCode>General</c:formatCode>
                <c:ptCount val="918"/>
                <c:pt idx="0">
                  <c:v>371.178</c:v>
                </c:pt>
                <c:pt idx="1">
                  <c:v>369.32400000000001</c:v>
                </c:pt>
                <c:pt idx="2">
                  <c:v>349.42899999999997</c:v>
                </c:pt>
                <c:pt idx="3">
                  <c:v>341.27699999999999</c:v>
                </c:pt>
                <c:pt idx="4">
                  <c:v>297.06</c:v>
                </c:pt>
                <c:pt idx="5">
                  <c:v>264.21899999999999</c:v>
                </c:pt>
                <c:pt idx="6">
                  <c:v>357.28899999999999</c:v>
                </c:pt>
                <c:pt idx="7">
                  <c:v>335.71100000000001</c:v>
                </c:pt>
                <c:pt idx="8">
                  <c:v>341.161</c:v>
                </c:pt>
                <c:pt idx="9">
                  <c:v>347.483</c:v>
                </c:pt>
                <c:pt idx="10">
                  <c:v>340.55799999999999</c:v>
                </c:pt>
                <c:pt idx="11">
                  <c:v>275.37</c:v>
                </c:pt>
                <c:pt idx="12">
                  <c:v>267.14600000000002</c:v>
                </c:pt>
                <c:pt idx="13">
                  <c:v>323.45999999999998</c:v>
                </c:pt>
                <c:pt idx="14">
                  <c:v>329.29</c:v>
                </c:pt>
                <c:pt idx="15">
                  <c:v>327.98500000000001</c:v>
                </c:pt>
                <c:pt idx="16">
                  <c:v>334.35300000000001</c:v>
                </c:pt>
                <c:pt idx="17">
                  <c:v>372.815</c:v>
                </c:pt>
                <c:pt idx="18">
                  <c:v>279.26799999999997</c:v>
                </c:pt>
                <c:pt idx="19">
                  <c:v>270.13400000000001</c:v>
                </c:pt>
                <c:pt idx="20">
                  <c:v>319.66899999999998</c:v>
                </c:pt>
                <c:pt idx="21">
                  <c:v>342.64</c:v>
                </c:pt>
                <c:pt idx="22">
                  <c:v>387.541</c:v>
                </c:pt>
                <c:pt idx="23">
                  <c:v>370.428</c:v>
                </c:pt>
                <c:pt idx="24">
                  <c:v>353.57600000000002</c:v>
                </c:pt>
                <c:pt idx="25">
                  <c:v>301.77499999999998</c:v>
                </c:pt>
                <c:pt idx="26">
                  <c:v>271.46899999999999</c:v>
                </c:pt>
                <c:pt idx="27">
                  <c:v>318.08699999999999</c:v>
                </c:pt>
                <c:pt idx="28">
                  <c:v>392.48599999999999</c:v>
                </c:pt>
                <c:pt idx="29">
                  <c:v>419.58699999999999</c:v>
                </c:pt>
                <c:pt idx="30">
                  <c:v>433.67</c:v>
                </c:pt>
                <c:pt idx="31">
                  <c:v>397.88799999999998</c:v>
                </c:pt>
                <c:pt idx="32">
                  <c:v>362.03899999999999</c:v>
                </c:pt>
                <c:pt idx="33">
                  <c:v>303.82499999999999</c:v>
                </c:pt>
                <c:pt idx="34">
                  <c:v>339.60199999999998</c:v>
                </c:pt>
                <c:pt idx="35">
                  <c:v>348.48899999999998</c:v>
                </c:pt>
                <c:pt idx="36">
                  <c:v>351.779</c:v>
                </c:pt>
                <c:pt idx="37">
                  <c:v>392.584</c:v>
                </c:pt>
                <c:pt idx="38">
                  <c:v>372.27800000000002</c:v>
                </c:pt>
                <c:pt idx="39">
                  <c:v>302.13400000000001</c:v>
                </c:pt>
                <c:pt idx="40">
                  <c:v>336.15800000000002</c:v>
                </c:pt>
                <c:pt idx="41">
                  <c:v>401.52600000000001</c:v>
                </c:pt>
                <c:pt idx="42">
                  <c:v>434.80399999999997</c:v>
                </c:pt>
                <c:pt idx="43">
                  <c:v>399.01400000000001</c:v>
                </c:pt>
                <c:pt idx="44">
                  <c:v>378.846</c:v>
                </c:pt>
                <c:pt idx="45">
                  <c:v>368.75700000000001</c:v>
                </c:pt>
                <c:pt idx="46">
                  <c:v>349.77499999999998</c:v>
                </c:pt>
                <c:pt idx="47">
                  <c:v>380.55700000000002</c:v>
                </c:pt>
                <c:pt idx="48">
                  <c:v>413.209</c:v>
                </c:pt>
                <c:pt idx="49">
                  <c:v>388.84699999999998</c:v>
                </c:pt>
                <c:pt idx="50">
                  <c:v>399.22399999999999</c:v>
                </c:pt>
                <c:pt idx="51">
                  <c:v>427.9</c:v>
                </c:pt>
                <c:pt idx="52">
                  <c:v>371.654</c:v>
                </c:pt>
                <c:pt idx="53">
                  <c:v>320.70499999999998</c:v>
                </c:pt>
                <c:pt idx="54">
                  <c:v>334.65499999999997</c:v>
                </c:pt>
                <c:pt idx="55">
                  <c:v>383.71300000000002</c:v>
                </c:pt>
                <c:pt idx="56">
                  <c:v>410.94299999999998</c:v>
                </c:pt>
                <c:pt idx="57">
                  <c:v>416.01600000000002</c:v>
                </c:pt>
                <c:pt idx="58">
                  <c:v>372.89699999999999</c:v>
                </c:pt>
                <c:pt idx="59">
                  <c:v>340.25700000000001</c:v>
                </c:pt>
                <c:pt idx="60">
                  <c:v>300.18599999999998</c:v>
                </c:pt>
                <c:pt idx="61">
                  <c:v>261.35700000000003</c:v>
                </c:pt>
                <c:pt idx="62">
                  <c:v>332.262</c:v>
                </c:pt>
                <c:pt idx="63">
                  <c:v>359.54399999999998</c:v>
                </c:pt>
                <c:pt idx="64">
                  <c:v>325.22800000000001</c:v>
                </c:pt>
                <c:pt idx="65">
                  <c:v>377.40699999999998</c:v>
                </c:pt>
                <c:pt idx="66">
                  <c:v>399.97</c:v>
                </c:pt>
                <c:pt idx="67">
                  <c:v>355.41500000000002</c:v>
                </c:pt>
                <c:pt idx="68">
                  <c:v>388.286</c:v>
                </c:pt>
                <c:pt idx="69">
                  <c:v>445.584</c:v>
                </c:pt>
                <c:pt idx="70">
                  <c:v>439.75</c:v>
                </c:pt>
                <c:pt idx="71">
                  <c:v>403.334</c:v>
                </c:pt>
                <c:pt idx="72">
                  <c:v>382.92700000000002</c:v>
                </c:pt>
                <c:pt idx="73">
                  <c:v>386.30500000000001</c:v>
                </c:pt>
                <c:pt idx="74">
                  <c:v>325.17700000000002</c:v>
                </c:pt>
                <c:pt idx="75">
                  <c:v>346.435</c:v>
                </c:pt>
                <c:pt idx="76">
                  <c:v>379.87599999999998</c:v>
                </c:pt>
                <c:pt idx="77">
                  <c:v>390.24299999999999</c:v>
                </c:pt>
                <c:pt idx="78">
                  <c:v>402.58199999999999</c:v>
                </c:pt>
                <c:pt idx="79">
                  <c:v>386.73399999999998</c:v>
                </c:pt>
                <c:pt idx="80">
                  <c:v>339.93299999999999</c:v>
                </c:pt>
                <c:pt idx="81">
                  <c:v>288.90600000000001</c:v>
                </c:pt>
                <c:pt idx="82">
                  <c:v>285.649</c:v>
                </c:pt>
                <c:pt idx="83">
                  <c:v>361.32299999999998</c:v>
                </c:pt>
                <c:pt idx="84">
                  <c:v>366.62799999999999</c:v>
                </c:pt>
                <c:pt idx="85">
                  <c:v>374.38299999999998</c:v>
                </c:pt>
                <c:pt idx="86">
                  <c:v>391.45499999999998</c:v>
                </c:pt>
                <c:pt idx="87">
                  <c:v>410.57299999999998</c:v>
                </c:pt>
                <c:pt idx="88">
                  <c:v>353.76499999999999</c:v>
                </c:pt>
                <c:pt idx="89">
                  <c:v>329.54399999999998</c:v>
                </c:pt>
                <c:pt idx="90">
                  <c:v>397.38299999999998</c:v>
                </c:pt>
                <c:pt idx="91">
                  <c:v>418.892</c:v>
                </c:pt>
                <c:pt idx="92">
                  <c:v>452.346</c:v>
                </c:pt>
                <c:pt idx="93">
                  <c:v>464.88400000000001</c:v>
                </c:pt>
                <c:pt idx="94">
                  <c:v>474.55399999999997</c:v>
                </c:pt>
                <c:pt idx="95">
                  <c:v>424.298</c:v>
                </c:pt>
                <c:pt idx="96">
                  <c:v>394.041</c:v>
                </c:pt>
                <c:pt idx="97">
                  <c:v>468.524</c:v>
                </c:pt>
                <c:pt idx="98">
                  <c:v>493.46100000000001</c:v>
                </c:pt>
                <c:pt idx="99">
                  <c:v>479.51900000000001</c:v>
                </c:pt>
                <c:pt idx="100">
                  <c:v>441.89600000000002</c:v>
                </c:pt>
                <c:pt idx="101">
                  <c:v>432.09500000000003</c:v>
                </c:pt>
                <c:pt idx="102">
                  <c:v>409.11200000000002</c:v>
                </c:pt>
                <c:pt idx="103">
                  <c:v>412.89600000000002</c:v>
                </c:pt>
                <c:pt idx="104">
                  <c:v>455.09300000000002</c:v>
                </c:pt>
                <c:pt idx="105">
                  <c:v>434.67899999999997</c:v>
                </c:pt>
                <c:pt idx="106">
                  <c:v>456.65199999999999</c:v>
                </c:pt>
                <c:pt idx="107">
                  <c:v>495.43400000000003</c:v>
                </c:pt>
                <c:pt idx="108">
                  <c:v>439.89600000000002</c:v>
                </c:pt>
                <c:pt idx="109">
                  <c:v>355.60500000000002</c:v>
                </c:pt>
                <c:pt idx="110">
                  <c:v>343.41</c:v>
                </c:pt>
                <c:pt idx="111">
                  <c:v>425.16699999999997</c:v>
                </c:pt>
                <c:pt idx="112">
                  <c:v>431.37799999999999</c:v>
                </c:pt>
                <c:pt idx="113">
                  <c:v>449.36900000000003</c:v>
                </c:pt>
                <c:pt idx="114">
                  <c:v>468.79700000000003</c:v>
                </c:pt>
                <c:pt idx="115">
                  <c:v>463.77</c:v>
                </c:pt>
                <c:pt idx="116">
                  <c:v>435.16500000000002</c:v>
                </c:pt>
                <c:pt idx="117">
                  <c:v>373.71800000000002</c:v>
                </c:pt>
                <c:pt idx="118">
                  <c:v>419.21499999999997</c:v>
                </c:pt>
                <c:pt idx="119">
                  <c:v>446.28399999999999</c:v>
                </c:pt>
                <c:pt idx="120">
                  <c:v>468.536</c:v>
                </c:pt>
                <c:pt idx="121">
                  <c:v>413.392</c:v>
                </c:pt>
                <c:pt idx="122">
                  <c:v>403.98</c:v>
                </c:pt>
                <c:pt idx="123">
                  <c:v>368.25400000000002</c:v>
                </c:pt>
                <c:pt idx="124">
                  <c:v>340.14</c:v>
                </c:pt>
                <c:pt idx="125">
                  <c:v>354.30099999999999</c:v>
                </c:pt>
                <c:pt idx="126">
                  <c:v>408.37299999999999</c:v>
                </c:pt>
                <c:pt idx="127">
                  <c:v>449.24799999999999</c:v>
                </c:pt>
                <c:pt idx="128">
                  <c:v>454.91199999999998</c:v>
                </c:pt>
                <c:pt idx="129">
                  <c:v>458.69600000000003</c:v>
                </c:pt>
                <c:pt idx="130">
                  <c:v>374.24900000000002</c:v>
                </c:pt>
                <c:pt idx="131">
                  <c:v>346.82900000000001</c:v>
                </c:pt>
                <c:pt idx="132">
                  <c:v>387.02</c:v>
                </c:pt>
                <c:pt idx="133">
                  <c:v>373.41500000000002</c:v>
                </c:pt>
                <c:pt idx="134">
                  <c:v>370.31200000000001</c:v>
                </c:pt>
                <c:pt idx="135">
                  <c:v>412.745</c:v>
                </c:pt>
                <c:pt idx="136">
                  <c:v>391.39499999999998</c:v>
                </c:pt>
                <c:pt idx="137">
                  <c:v>311.33499999999998</c:v>
                </c:pt>
                <c:pt idx="138">
                  <c:v>292.13</c:v>
                </c:pt>
                <c:pt idx="139">
                  <c:v>383.55599999999998</c:v>
                </c:pt>
                <c:pt idx="140">
                  <c:v>447.24</c:v>
                </c:pt>
                <c:pt idx="141">
                  <c:v>453.15</c:v>
                </c:pt>
                <c:pt idx="142">
                  <c:v>399.45400000000001</c:v>
                </c:pt>
                <c:pt idx="143">
                  <c:v>366.28699999999998</c:v>
                </c:pt>
                <c:pt idx="144">
                  <c:v>359.99900000000002</c:v>
                </c:pt>
                <c:pt idx="145">
                  <c:v>336.005</c:v>
                </c:pt>
                <c:pt idx="146">
                  <c:v>419.38900000000001</c:v>
                </c:pt>
                <c:pt idx="147">
                  <c:v>429.95499999999998</c:v>
                </c:pt>
                <c:pt idx="148">
                  <c:v>387.25700000000001</c:v>
                </c:pt>
                <c:pt idx="149">
                  <c:v>370.00299999999999</c:v>
                </c:pt>
                <c:pt idx="150">
                  <c:v>331.27600000000001</c:v>
                </c:pt>
                <c:pt idx="151">
                  <c:v>305.08699999999999</c:v>
                </c:pt>
                <c:pt idx="152">
                  <c:v>340.50700000000001</c:v>
                </c:pt>
                <c:pt idx="153">
                  <c:v>406.726</c:v>
                </c:pt>
                <c:pt idx="154">
                  <c:v>354.61799999999999</c:v>
                </c:pt>
                <c:pt idx="155">
                  <c:v>273.62900000000002</c:v>
                </c:pt>
                <c:pt idx="156">
                  <c:v>241.648</c:v>
                </c:pt>
                <c:pt idx="157">
                  <c:v>380.495</c:v>
                </c:pt>
                <c:pt idx="158">
                  <c:v>382.97300000000001</c:v>
                </c:pt>
                <c:pt idx="159">
                  <c:v>377.75799999999998</c:v>
                </c:pt>
                <c:pt idx="160">
                  <c:v>373.46199999999999</c:v>
                </c:pt>
                <c:pt idx="161">
                  <c:v>360.10599999999999</c:v>
                </c:pt>
                <c:pt idx="162">
                  <c:v>308.40499999999997</c:v>
                </c:pt>
                <c:pt idx="163">
                  <c:v>266.91699999999997</c:v>
                </c:pt>
                <c:pt idx="164">
                  <c:v>380.745</c:v>
                </c:pt>
                <c:pt idx="165">
                  <c:v>371.79599999999999</c:v>
                </c:pt>
                <c:pt idx="166">
                  <c:v>353.00400000000002</c:v>
                </c:pt>
                <c:pt idx="167">
                  <c:v>330.61599999999999</c:v>
                </c:pt>
                <c:pt idx="168">
                  <c:v>316.565</c:v>
                </c:pt>
                <c:pt idx="169">
                  <c:v>232.488</c:v>
                </c:pt>
                <c:pt idx="170">
                  <c:v>219.59299999999999</c:v>
                </c:pt>
                <c:pt idx="171">
                  <c:v>315.471</c:v>
                </c:pt>
                <c:pt idx="172">
                  <c:v>314.71499999999997</c:v>
                </c:pt>
                <c:pt idx="173">
                  <c:v>323.45600000000002</c:v>
                </c:pt>
                <c:pt idx="174">
                  <c:v>304.44600000000003</c:v>
                </c:pt>
                <c:pt idx="175">
                  <c:v>296.14600000000002</c:v>
                </c:pt>
                <c:pt idx="176">
                  <c:v>241.04300000000001</c:v>
                </c:pt>
                <c:pt idx="177">
                  <c:v>241.393</c:v>
                </c:pt>
                <c:pt idx="178">
                  <c:v>297.685</c:v>
                </c:pt>
                <c:pt idx="179">
                  <c:v>381.01400000000001</c:v>
                </c:pt>
                <c:pt idx="180">
                  <c:v>330.637</c:v>
                </c:pt>
                <c:pt idx="181">
                  <c:v>346.12799999999999</c:v>
                </c:pt>
                <c:pt idx="182">
                  <c:v>341.858</c:v>
                </c:pt>
                <c:pt idx="183">
                  <c:v>309.935</c:v>
                </c:pt>
                <c:pt idx="184">
                  <c:v>291.50400000000002</c:v>
                </c:pt>
                <c:pt idx="185">
                  <c:v>370.803</c:v>
                </c:pt>
                <c:pt idx="186">
                  <c:v>358.32799999999997</c:v>
                </c:pt>
                <c:pt idx="187">
                  <c:v>380.71199999999999</c:v>
                </c:pt>
                <c:pt idx="188">
                  <c:v>420.66500000000002</c:v>
                </c:pt>
                <c:pt idx="189">
                  <c:v>459.73399999999998</c:v>
                </c:pt>
                <c:pt idx="190">
                  <c:v>460.89</c:v>
                </c:pt>
                <c:pt idx="191">
                  <c:v>398.65800000000002</c:v>
                </c:pt>
                <c:pt idx="192">
                  <c:v>440.54199999999997</c:v>
                </c:pt>
                <c:pt idx="193">
                  <c:v>391.06299999999999</c:v>
                </c:pt>
                <c:pt idx="194">
                  <c:v>384.637</c:v>
                </c:pt>
                <c:pt idx="195">
                  <c:v>379.87200000000001</c:v>
                </c:pt>
                <c:pt idx="196">
                  <c:v>391.36099999999999</c:v>
                </c:pt>
                <c:pt idx="197">
                  <c:v>374.26900000000001</c:v>
                </c:pt>
                <c:pt idx="198">
                  <c:v>342.26400000000001</c:v>
                </c:pt>
                <c:pt idx="199">
                  <c:v>363.88900000000001</c:v>
                </c:pt>
                <c:pt idx="200">
                  <c:v>336.67500000000001</c:v>
                </c:pt>
                <c:pt idx="201">
                  <c:v>365.17899999999997</c:v>
                </c:pt>
                <c:pt idx="202">
                  <c:v>346.47500000000002</c:v>
                </c:pt>
                <c:pt idx="203">
                  <c:v>358.16</c:v>
                </c:pt>
                <c:pt idx="204">
                  <c:v>268.476</c:v>
                </c:pt>
                <c:pt idx="205">
                  <c:v>270.065</c:v>
                </c:pt>
                <c:pt idx="206">
                  <c:v>355.75200000000001</c:v>
                </c:pt>
                <c:pt idx="207">
                  <c:v>364.60300000000001</c:v>
                </c:pt>
                <c:pt idx="208">
                  <c:v>404.471</c:v>
                </c:pt>
                <c:pt idx="209">
                  <c:v>413.47800000000001</c:v>
                </c:pt>
                <c:pt idx="210">
                  <c:v>416.93799999999999</c:v>
                </c:pt>
                <c:pt idx="211">
                  <c:v>362.14400000000001</c:v>
                </c:pt>
                <c:pt idx="212">
                  <c:v>301.56099999999998</c:v>
                </c:pt>
                <c:pt idx="213">
                  <c:v>334.50599999999997</c:v>
                </c:pt>
                <c:pt idx="214">
                  <c:v>371.93200000000002</c:v>
                </c:pt>
                <c:pt idx="215">
                  <c:v>373.24900000000002</c:v>
                </c:pt>
                <c:pt idx="216">
                  <c:v>383.35899999999998</c:v>
                </c:pt>
                <c:pt idx="217">
                  <c:v>294.04300000000001</c:v>
                </c:pt>
                <c:pt idx="218">
                  <c:v>292.60500000000002</c:v>
                </c:pt>
                <c:pt idx="219">
                  <c:v>318.22500000000002</c:v>
                </c:pt>
                <c:pt idx="220">
                  <c:v>429.30099999999999</c:v>
                </c:pt>
                <c:pt idx="221">
                  <c:v>431.46100000000001</c:v>
                </c:pt>
                <c:pt idx="222">
                  <c:v>445.077</c:v>
                </c:pt>
                <c:pt idx="223">
                  <c:v>427.846</c:v>
                </c:pt>
                <c:pt idx="224">
                  <c:v>417.36599999999999</c:v>
                </c:pt>
                <c:pt idx="225">
                  <c:v>399.94799999999998</c:v>
                </c:pt>
                <c:pt idx="226">
                  <c:v>363.64100000000002</c:v>
                </c:pt>
                <c:pt idx="227">
                  <c:v>411.04899999999998</c:v>
                </c:pt>
                <c:pt idx="228">
                  <c:v>434.06700000000001</c:v>
                </c:pt>
                <c:pt idx="229">
                  <c:v>447.26</c:v>
                </c:pt>
                <c:pt idx="230">
                  <c:v>452.27600000000001</c:v>
                </c:pt>
                <c:pt idx="231">
                  <c:v>454.32600000000002</c:v>
                </c:pt>
                <c:pt idx="232">
                  <c:v>397.13</c:v>
                </c:pt>
                <c:pt idx="233">
                  <c:v>401.29300000000001</c:v>
                </c:pt>
                <c:pt idx="234">
                  <c:v>445.59</c:v>
                </c:pt>
                <c:pt idx="235">
                  <c:v>396.96300000000002</c:v>
                </c:pt>
                <c:pt idx="236">
                  <c:v>373.32900000000001</c:v>
                </c:pt>
                <c:pt idx="237">
                  <c:v>365.88900000000001</c:v>
                </c:pt>
                <c:pt idx="238">
                  <c:v>388.65199999999999</c:v>
                </c:pt>
                <c:pt idx="239">
                  <c:v>350.755</c:v>
                </c:pt>
                <c:pt idx="240">
                  <c:v>367.23</c:v>
                </c:pt>
                <c:pt idx="241">
                  <c:v>407.30799999999999</c:v>
                </c:pt>
                <c:pt idx="242">
                  <c:v>425.53399999999999</c:v>
                </c:pt>
                <c:pt idx="243">
                  <c:v>473.12200000000001</c:v>
                </c:pt>
                <c:pt idx="244">
                  <c:v>451.11399999999998</c:v>
                </c:pt>
                <c:pt idx="245">
                  <c:v>405.82900000000001</c:v>
                </c:pt>
                <c:pt idx="246">
                  <c:v>331.84100000000001</c:v>
                </c:pt>
                <c:pt idx="247">
                  <c:v>338.76900000000001</c:v>
                </c:pt>
                <c:pt idx="248">
                  <c:v>422.07100000000003</c:v>
                </c:pt>
                <c:pt idx="249">
                  <c:v>438.04399999999998</c:v>
                </c:pt>
                <c:pt idx="250">
                  <c:v>429.97899999999998</c:v>
                </c:pt>
                <c:pt idx="251">
                  <c:v>411.60899999999998</c:v>
                </c:pt>
                <c:pt idx="252">
                  <c:v>380.92500000000001</c:v>
                </c:pt>
                <c:pt idx="253">
                  <c:v>300.166</c:v>
                </c:pt>
                <c:pt idx="254">
                  <c:v>274.44299999999998</c:v>
                </c:pt>
                <c:pt idx="255">
                  <c:v>360.69799999999998</c:v>
                </c:pt>
                <c:pt idx="256">
                  <c:v>349.154</c:v>
                </c:pt>
                <c:pt idx="257">
                  <c:v>336.78300000000002</c:v>
                </c:pt>
                <c:pt idx="258">
                  <c:v>351.08699999999999</c:v>
                </c:pt>
                <c:pt idx="259">
                  <c:v>372.83600000000001</c:v>
                </c:pt>
                <c:pt idx="260">
                  <c:v>318.23899999999998</c:v>
                </c:pt>
                <c:pt idx="261">
                  <c:v>321.67399999999998</c:v>
                </c:pt>
                <c:pt idx="262">
                  <c:v>404.18700000000001</c:v>
                </c:pt>
                <c:pt idx="263">
                  <c:v>399.10199999999998</c:v>
                </c:pt>
                <c:pt idx="264">
                  <c:v>418.25</c:v>
                </c:pt>
                <c:pt idx="265">
                  <c:v>396.04300000000001</c:v>
                </c:pt>
                <c:pt idx="266">
                  <c:v>389.45100000000002</c:v>
                </c:pt>
                <c:pt idx="267">
                  <c:v>369.36200000000002</c:v>
                </c:pt>
                <c:pt idx="268">
                  <c:v>332.43400000000003</c:v>
                </c:pt>
                <c:pt idx="269">
                  <c:v>343.94</c:v>
                </c:pt>
                <c:pt idx="270">
                  <c:v>331.161</c:v>
                </c:pt>
                <c:pt idx="271">
                  <c:v>330.88799999999998</c:v>
                </c:pt>
                <c:pt idx="272">
                  <c:v>339.70100000000002</c:v>
                </c:pt>
                <c:pt idx="273">
                  <c:v>316.02100000000002</c:v>
                </c:pt>
                <c:pt idx="274">
                  <c:v>292.702</c:v>
                </c:pt>
                <c:pt idx="275">
                  <c:v>324.72699999999998</c:v>
                </c:pt>
                <c:pt idx="276">
                  <c:v>381.69400000000002</c:v>
                </c:pt>
                <c:pt idx="277">
                  <c:v>409.733</c:v>
                </c:pt>
                <c:pt idx="278">
                  <c:v>384.93299999999999</c:v>
                </c:pt>
                <c:pt idx="279">
                  <c:v>392.87799999999999</c:v>
                </c:pt>
                <c:pt idx="280">
                  <c:v>353.40800000000002</c:v>
                </c:pt>
                <c:pt idx="281">
                  <c:v>286.91800000000001</c:v>
                </c:pt>
                <c:pt idx="282">
                  <c:v>288.08499999999998</c:v>
                </c:pt>
                <c:pt idx="283">
                  <c:v>372.10899999999998</c:v>
                </c:pt>
                <c:pt idx="284">
                  <c:v>324.05599999999998</c:v>
                </c:pt>
                <c:pt idx="285">
                  <c:v>319.053</c:v>
                </c:pt>
                <c:pt idx="286">
                  <c:v>329.21600000000001</c:v>
                </c:pt>
                <c:pt idx="287">
                  <c:v>339.68200000000002</c:v>
                </c:pt>
                <c:pt idx="288">
                  <c:v>335.96300000000002</c:v>
                </c:pt>
                <c:pt idx="289">
                  <c:v>331.56599999999997</c:v>
                </c:pt>
                <c:pt idx="290">
                  <c:v>346.173</c:v>
                </c:pt>
                <c:pt idx="291">
                  <c:v>372.988</c:v>
                </c:pt>
                <c:pt idx="292">
                  <c:v>330.495</c:v>
                </c:pt>
                <c:pt idx="293">
                  <c:v>335.07299999999998</c:v>
                </c:pt>
                <c:pt idx="294">
                  <c:v>333.435</c:v>
                </c:pt>
                <c:pt idx="295">
                  <c:v>290.68799999999999</c:v>
                </c:pt>
                <c:pt idx="296">
                  <c:v>297.05399999999997</c:v>
                </c:pt>
                <c:pt idx="297">
                  <c:v>371.71</c:v>
                </c:pt>
                <c:pt idx="298">
                  <c:v>369.572</c:v>
                </c:pt>
                <c:pt idx="299">
                  <c:v>359.67</c:v>
                </c:pt>
                <c:pt idx="300">
                  <c:v>305.95100000000002</c:v>
                </c:pt>
                <c:pt idx="301">
                  <c:v>310.52199999999999</c:v>
                </c:pt>
                <c:pt idx="302">
                  <c:v>260.81299999999999</c:v>
                </c:pt>
                <c:pt idx="303">
                  <c:v>268.44799999999998</c:v>
                </c:pt>
                <c:pt idx="304">
                  <c:v>321.56099999999998</c:v>
                </c:pt>
                <c:pt idx="305">
                  <c:v>314.73899999999998</c:v>
                </c:pt>
                <c:pt idx="306">
                  <c:v>279.83999999999997</c:v>
                </c:pt>
                <c:pt idx="307">
                  <c:v>229.59399999999999</c:v>
                </c:pt>
                <c:pt idx="308">
                  <c:v>241.44</c:v>
                </c:pt>
                <c:pt idx="309">
                  <c:v>277.19299999999998</c:v>
                </c:pt>
                <c:pt idx="310">
                  <c:v>275.642</c:v>
                </c:pt>
                <c:pt idx="311">
                  <c:v>268.45800000000003</c:v>
                </c:pt>
                <c:pt idx="312">
                  <c:v>272.93299999999999</c:v>
                </c:pt>
                <c:pt idx="313">
                  <c:v>262.41800000000001</c:v>
                </c:pt>
                <c:pt idx="314">
                  <c:v>226.798</c:v>
                </c:pt>
                <c:pt idx="315">
                  <c:v>210.095</c:v>
                </c:pt>
                <c:pt idx="316">
                  <c:v>255.10300000000001</c:v>
                </c:pt>
                <c:pt idx="317">
                  <c:v>243.459</c:v>
                </c:pt>
                <c:pt idx="318">
                  <c:v>246.91499999999999</c:v>
                </c:pt>
                <c:pt idx="319">
                  <c:v>223.34100000000001</c:v>
                </c:pt>
                <c:pt idx="320">
                  <c:v>223.40700000000001</c:v>
                </c:pt>
                <c:pt idx="321">
                  <c:v>199.44399999999999</c:v>
                </c:pt>
                <c:pt idx="322">
                  <c:v>215.654</c:v>
                </c:pt>
                <c:pt idx="323">
                  <c:v>274.58</c:v>
                </c:pt>
                <c:pt idx="324">
                  <c:v>245.041</c:v>
                </c:pt>
                <c:pt idx="325">
                  <c:v>216.19800000000001</c:v>
                </c:pt>
                <c:pt idx="326">
                  <c:v>208.43299999999999</c:v>
                </c:pt>
                <c:pt idx="327">
                  <c:v>213.375</c:v>
                </c:pt>
                <c:pt idx="328">
                  <c:v>167.57599999999999</c:v>
                </c:pt>
                <c:pt idx="329">
                  <c:v>156.97200000000001</c:v>
                </c:pt>
                <c:pt idx="330">
                  <c:v>147.178</c:v>
                </c:pt>
                <c:pt idx="331">
                  <c:v>184.31700000000001</c:v>
                </c:pt>
                <c:pt idx="332">
                  <c:v>191.773</c:v>
                </c:pt>
                <c:pt idx="333">
                  <c:v>214.17699999999999</c:v>
                </c:pt>
                <c:pt idx="334">
                  <c:v>193.46600000000001</c:v>
                </c:pt>
                <c:pt idx="335">
                  <c:v>168.19200000000001</c:v>
                </c:pt>
                <c:pt idx="336">
                  <c:v>180.869</c:v>
                </c:pt>
                <c:pt idx="337">
                  <c:v>256.87400000000002</c:v>
                </c:pt>
                <c:pt idx="338">
                  <c:v>269.37299999999999</c:v>
                </c:pt>
                <c:pt idx="339">
                  <c:v>231.221</c:v>
                </c:pt>
                <c:pt idx="340">
                  <c:v>219.86500000000001</c:v>
                </c:pt>
                <c:pt idx="341">
                  <c:v>226.83799999999999</c:v>
                </c:pt>
                <c:pt idx="342">
                  <c:v>203.887</c:v>
                </c:pt>
                <c:pt idx="343">
                  <c:v>209.221</c:v>
                </c:pt>
                <c:pt idx="344">
                  <c:v>275.85000000000002</c:v>
                </c:pt>
                <c:pt idx="345">
                  <c:v>236.03299999999999</c:v>
                </c:pt>
                <c:pt idx="346">
                  <c:v>218.27600000000001</c:v>
                </c:pt>
                <c:pt idx="347">
                  <c:v>226.161</c:v>
                </c:pt>
                <c:pt idx="348">
                  <c:v>209.02799999999999</c:v>
                </c:pt>
                <c:pt idx="349">
                  <c:v>179.18299999999999</c:v>
                </c:pt>
                <c:pt idx="350">
                  <c:v>178.602</c:v>
                </c:pt>
                <c:pt idx="351">
                  <c:v>251.107</c:v>
                </c:pt>
                <c:pt idx="352">
                  <c:v>241.976</c:v>
                </c:pt>
                <c:pt idx="353">
                  <c:v>256.72699999999998</c:v>
                </c:pt>
                <c:pt idx="354">
                  <c:v>254.32599999999999</c:v>
                </c:pt>
                <c:pt idx="355">
                  <c:v>258.58800000000002</c:v>
                </c:pt>
                <c:pt idx="356">
                  <c:v>232.70099999999999</c:v>
                </c:pt>
                <c:pt idx="357">
                  <c:v>246.71600000000001</c:v>
                </c:pt>
                <c:pt idx="358">
                  <c:v>294.64999999999998</c:v>
                </c:pt>
                <c:pt idx="359">
                  <c:v>293.03300000000002</c:v>
                </c:pt>
                <c:pt idx="360">
                  <c:v>307.46800000000002</c:v>
                </c:pt>
                <c:pt idx="361">
                  <c:v>340.26400000000001</c:v>
                </c:pt>
                <c:pt idx="362">
                  <c:v>310.84100000000001</c:v>
                </c:pt>
                <c:pt idx="363">
                  <c:v>288.71499999999997</c:v>
                </c:pt>
                <c:pt idx="364">
                  <c:v>245.21199999999999</c:v>
                </c:pt>
                <c:pt idx="365">
                  <c:v>255.66499999999999</c:v>
                </c:pt>
                <c:pt idx="366">
                  <c:v>244.09399999999999</c:v>
                </c:pt>
                <c:pt idx="367">
                  <c:v>241.65799999999999</c:v>
                </c:pt>
                <c:pt idx="368">
                  <c:v>228.71799999999999</c:v>
                </c:pt>
                <c:pt idx="369">
                  <c:v>195.601</c:v>
                </c:pt>
                <c:pt idx="370">
                  <c:v>162.44499999999999</c:v>
                </c:pt>
                <c:pt idx="371">
                  <c:v>199.86099999999999</c:v>
                </c:pt>
                <c:pt idx="372">
                  <c:v>273.00099999999998</c:v>
                </c:pt>
                <c:pt idx="373">
                  <c:v>249.17</c:v>
                </c:pt>
                <c:pt idx="374">
                  <c:v>241.179</c:v>
                </c:pt>
                <c:pt idx="375">
                  <c:v>259.17899999999997</c:v>
                </c:pt>
                <c:pt idx="376">
                  <c:v>268.089</c:v>
                </c:pt>
                <c:pt idx="377">
                  <c:v>235.94900000000001</c:v>
                </c:pt>
                <c:pt idx="378">
                  <c:v>213.541</c:v>
                </c:pt>
                <c:pt idx="379">
                  <c:v>274.48200000000003</c:v>
                </c:pt>
                <c:pt idx="380">
                  <c:v>261.673</c:v>
                </c:pt>
                <c:pt idx="381">
                  <c:v>279.584</c:v>
                </c:pt>
                <c:pt idx="382">
                  <c:v>305.89999999999998</c:v>
                </c:pt>
                <c:pt idx="383">
                  <c:v>250.441</c:v>
                </c:pt>
                <c:pt idx="384">
                  <c:v>178.15199999999999</c:v>
                </c:pt>
                <c:pt idx="385">
                  <c:v>169.50700000000001</c:v>
                </c:pt>
                <c:pt idx="386">
                  <c:v>235.42400000000001</c:v>
                </c:pt>
                <c:pt idx="387">
                  <c:v>243.268</c:v>
                </c:pt>
                <c:pt idx="388">
                  <c:v>262.52199999999999</c:v>
                </c:pt>
                <c:pt idx="389">
                  <c:v>268.07299999999998</c:v>
                </c:pt>
                <c:pt idx="390">
                  <c:v>264.50299999999999</c:v>
                </c:pt>
                <c:pt idx="391">
                  <c:v>230.33600000000001</c:v>
                </c:pt>
                <c:pt idx="392">
                  <c:v>246.60599999999999</c:v>
                </c:pt>
                <c:pt idx="393">
                  <c:v>307.88499999999999</c:v>
                </c:pt>
                <c:pt idx="394">
                  <c:v>308.08100000000002</c:v>
                </c:pt>
                <c:pt idx="395">
                  <c:v>293.959</c:v>
                </c:pt>
                <c:pt idx="396">
                  <c:v>299.61900000000003</c:v>
                </c:pt>
                <c:pt idx="397">
                  <c:v>291.411</c:v>
                </c:pt>
                <c:pt idx="398">
                  <c:v>231.834</c:v>
                </c:pt>
                <c:pt idx="399">
                  <c:v>200.024</c:v>
                </c:pt>
                <c:pt idx="400">
                  <c:v>276.31799999999998</c:v>
                </c:pt>
                <c:pt idx="401">
                  <c:v>307.55700000000002</c:v>
                </c:pt>
                <c:pt idx="402">
                  <c:v>299.30900000000003</c:v>
                </c:pt>
                <c:pt idx="403">
                  <c:v>299.60700000000003</c:v>
                </c:pt>
                <c:pt idx="404">
                  <c:v>300.18299999999999</c:v>
                </c:pt>
                <c:pt idx="405">
                  <c:v>298.95100000000002</c:v>
                </c:pt>
                <c:pt idx="406">
                  <c:v>339.06</c:v>
                </c:pt>
                <c:pt idx="407">
                  <c:v>368.35300000000001</c:v>
                </c:pt>
                <c:pt idx="408">
                  <c:v>363.93099999999998</c:v>
                </c:pt>
                <c:pt idx="409">
                  <c:v>340.49099999999999</c:v>
                </c:pt>
                <c:pt idx="410">
                  <c:v>339.435</c:v>
                </c:pt>
                <c:pt idx="411">
                  <c:v>376.21100000000001</c:v>
                </c:pt>
                <c:pt idx="412">
                  <c:v>329.572</c:v>
                </c:pt>
                <c:pt idx="413">
                  <c:v>319.27199999999999</c:v>
                </c:pt>
                <c:pt idx="414">
                  <c:v>343.291</c:v>
                </c:pt>
                <c:pt idx="415">
                  <c:v>340.27</c:v>
                </c:pt>
                <c:pt idx="416">
                  <c:v>324.10599999999999</c:v>
                </c:pt>
                <c:pt idx="417">
                  <c:v>313.48599999999999</c:v>
                </c:pt>
                <c:pt idx="418">
                  <c:v>277.64100000000002</c:v>
                </c:pt>
                <c:pt idx="419">
                  <c:v>211.82400000000001</c:v>
                </c:pt>
                <c:pt idx="420">
                  <c:v>186.79</c:v>
                </c:pt>
                <c:pt idx="421">
                  <c:v>252.18600000000001</c:v>
                </c:pt>
                <c:pt idx="422">
                  <c:v>264.04700000000003</c:v>
                </c:pt>
                <c:pt idx="423">
                  <c:v>282.94900000000001</c:v>
                </c:pt>
                <c:pt idx="424">
                  <c:v>332.24099999999999</c:v>
                </c:pt>
                <c:pt idx="425">
                  <c:v>234.04499999999999</c:v>
                </c:pt>
                <c:pt idx="426">
                  <c:v>187.148</c:v>
                </c:pt>
                <c:pt idx="427">
                  <c:v>150.84899999999999</c:v>
                </c:pt>
                <c:pt idx="428">
                  <c:v>162.22999999999999</c:v>
                </c:pt>
                <c:pt idx="429">
                  <c:v>168.68899999999999</c:v>
                </c:pt>
                <c:pt idx="430">
                  <c:v>170.87799999999999</c:v>
                </c:pt>
                <c:pt idx="431">
                  <c:v>176.05699999999999</c:v>
                </c:pt>
                <c:pt idx="432">
                  <c:v>182.27799999999999</c:v>
                </c:pt>
                <c:pt idx="433">
                  <c:v>157.53299999999999</c:v>
                </c:pt>
                <c:pt idx="434">
                  <c:v>145.48599999999999</c:v>
                </c:pt>
                <c:pt idx="435">
                  <c:v>164.99600000000001</c:v>
                </c:pt>
                <c:pt idx="436">
                  <c:v>240.024</c:v>
                </c:pt>
                <c:pt idx="437">
                  <c:v>306.78899999999999</c:v>
                </c:pt>
                <c:pt idx="438">
                  <c:v>262.20299999999997</c:v>
                </c:pt>
                <c:pt idx="439">
                  <c:v>239.57900000000001</c:v>
                </c:pt>
                <c:pt idx="440">
                  <c:v>206.51599999999999</c:v>
                </c:pt>
                <c:pt idx="441">
                  <c:v>198.64699999999999</c:v>
                </c:pt>
                <c:pt idx="442">
                  <c:v>243.05799999999999</c:v>
                </c:pt>
                <c:pt idx="443">
                  <c:v>251.39599999999999</c:v>
                </c:pt>
                <c:pt idx="444">
                  <c:v>252.364</c:v>
                </c:pt>
                <c:pt idx="445">
                  <c:v>263.923</c:v>
                </c:pt>
                <c:pt idx="446">
                  <c:v>249.1</c:v>
                </c:pt>
                <c:pt idx="447">
                  <c:v>212.821</c:v>
                </c:pt>
                <c:pt idx="448">
                  <c:v>202.32499999999999</c:v>
                </c:pt>
                <c:pt idx="449">
                  <c:v>265.46899999999999</c:v>
                </c:pt>
                <c:pt idx="450">
                  <c:v>285.94299999999998</c:v>
                </c:pt>
                <c:pt idx="451">
                  <c:v>282.73500000000001</c:v>
                </c:pt>
                <c:pt idx="452">
                  <c:v>264.238</c:v>
                </c:pt>
                <c:pt idx="453">
                  <c:v>251.875</c:v>
                </c:pt>
                <c:pt idx="454">
                  <c:v>213.416</c:v>
                </c:pt>
                <c:pt idx="455">
                  <c:v>189.93100000000001</c:v>
                </c:pt>
                <c:pt idx="456">
                  <c:v>210.328</c:v>
                </c:pt>
                <c:pt idx="457">
                  <c:v>228.36699999999999</c:v>
                </c:pt>
                <c:pt idx="458">
                  <c:v>253.02</c:v>
                </c:pt>
                <c:pt idx="459">
                  <c:v>211.07599999999999</c:v>
                </c:pt>
                <c:pt idx="460">
                  <c:v>207.00800000000001</c:v>
                </c:pt>
                <c:pt idx="461">
                  <c:v>242.25299999999999</c:v>
                </c:pt>
                <c:pt idx="462">
                  <c:v>253.89599999999999</c:v>
                </c:pt>
                <c:pt idx="463">
                  <c:v>283.55399999999997</c:v>
                </c:pt>
                <c:pt idx="464">
                  <c:v>384.38600000000002</c:v>
                </c:pt>
                <c:pt idx="465">
                  <c:v>380.26600000000002</c:v>
                </c:pt>
                <c:pt idx="466">
                  <c:v>323.04399999999998</c:v>
                </c:pt>
                <c:pt idx="467">
                  <c:v>305.65899999999999</c:v>
                </c:pt>
                <c:pt idx="468">
                  <c:v>337.12299999999999</c:v>
                </c:pt>
                <c:pt idx="469">
                  <c:v>334.41699999999997</c:v>
                </c:pt>
                <c:pt idx="470">
                  <c:v>329.51400000000001</c:v>
                </c:pt>
                <c:pt idx="471">
                  <c:v>325.06099999999998</c:v>
                </c:pt>
                <c:pt idx="472">
                  <c:v>317.84399999999999</c:v>
                </c:pt>
                <c:pt idx="473">
                  <c:v>276.827</c:v>
                </c:pt>
                <c:pt idx="474">
                  <c:v>247.08600000000001</c:v>
                </c:pt>
                <c:pt idx="475">
                  <c:v>286.34699999999998</c:v>
                </c:pt>
                <c:pt idx="476">
                  <c:v>274.95499999999998</c:v>
                </c:pt>
                <c:pt idx="477">
                  <c:v>244.136</c:v>
                </c:pt>
                <c:pt idx="478">
                  <c:v>266.39</c:v>
                </c:pt>
                <c:pt idx="479">
                  <c:v>290.75900000000001</c:v>
                </c:pt>
                <c:pt idx="480">
                  <c:v>266.971</c:v>
                </c:pt>
                <c:pt idx="481">
                  <c:v>284.262</c:v>
                </c:pt>
                <c:pt idx="482">
                  <c:v>347.46800000000002</c:v>
                </c:pt>
                <c:pt idx="483">
                  <c:v>384.22300000000001</c:v>
                </c:pt>
                <c:pt idx="484">
                  <c:v>378.26100000000002</c:v>
                </c:pt>
                <c:pt idx="485">
                  <c:v>378.339</c:v>
                </c:pt>
                <c:pt idx="486">
                  <c:v>350.54</c:v>
                </c:pt>
                <c:pt idx="487">
                  <c:v>316.72399999999999</c:v>
                </c:pt>
                <c:pt idx="488">
                  <c:v>311.14400000000001</c:v>
                </c:pt>
                <c:pt idx="489">
                  <c:v>324.05599999999998</c:v>
                </c:pt>
                <c:pt idx="490">
                  <c:v>351.18200000000002</c:v>
                </c:pt>
                <c:pt idx="491">
                  <c:v>352.11200000000002</c:v>
                </c:pt>
                <c:pt idx="492">
                  <c:v>317.02199999999999</c:v>
                </c:pt>
                <c:pt idx="493">
                  <c:v>331.24599999999998</c:v>
                </c:pt>
                <c:pt idx="494">
                  <c:v>300.33999999999997</c:v>
                </c:pt>
                <c:pt idx="495">
                  <c:v>334.02300000000002</c:v>
                </c:pt>
                <c:pt idx="496">
                  <c:v>316.25</c:v>
                </c:pt>
                <c:pt idx="497">
                  <c:v>319.71199999999999</c:v>
                </c:pt>
                <c:pt idx="498">
                  <c:v>312.387</c:v>
                </c:pt>
                <c:pt idx="499">
                  <c:v>301.53500000000003</c:v>
                </c:pt>
                <c:pt idx="500">
                  <c:v>313.81599999999997</c:v>
                </c:pt>
                <c:pt idx="501">
                  <c:v>289.32499999999999</c:v>
                </c:pt>
                <c:pt idx="502">
                  <c:v>267.702</c:v>
                </c:pt>
                <c:pt idx="503">
                  <c:v>350.95699999999999</c:v>
                </c:pt>
                <c:pt idx="504">
                  <c:v>353.06900000000002</c:v>
                </c:pt>
                <c:pt idx="505">
                  <c:v>369.00700000000001</c:v>
                </c:pt>
                <c:pt idx="506">
                  <c:v>370.20299999999997</c:v>
                </c:pt>
                <c:pt idx="507">
                  <c:v>362.22699999999998</c:v>
                </c:pt>
                <c:pt idx="508">
                  <c:v>336.43099999999998</c:v>
                </c:pt>
                <c:pt idx="509">
                  <c:v>330.60199999999998</c:v>
                </c:pt>
                <c:pt idx="510">
                  <c:v>376.31799999999998</c:v>
                </c:pt>
                <c:pt idx="511">
                  <c:v>366.19299999999998</c:v>
                </c:pt>
                <c:pt idx="512">
                  <c:v>371.577</c:v>
                </c:pt>
                <c:pt idx="513">
                  <c:v>375.72500000000002</c:v>
                </c:pt>
                <c:pt idx="514">
                  <c:v>378.86799999999999</c:v>
                </c:pt>
                <c:pt idx="515">
                  <c:v>399.82100000000003</c:v>
                </c:pt>
                <c:pt idx="516">
                  <c:v>324.86900000000003</c:v>
                </c:pt>
                <c:pt idx="517">
                  <c:v>397.57299999999998</c:v>
                </c:pt>
                <c:pt idx="518">
                  <c:v>326.65600000000001</c:v>
                </c:pt>
                <c:pt idx="519">
                  <c:v>303.798</c:v>
                </c:pt>
                <c:pt idx="520">
                  <c:v>304.29500000000002</c:v>
                </c:pt>
                <c:pt idx="521">
                  <c:v>320.072</c:v>
                </c:pt>
                <c:pt idx="522">
                  <c:v>300.26</c:v>
                </c:pt>
                <c:pt idx="523">
                  <c:v>315.28500000000003</c:v>
                </c:pt>
                <c:pt idx="524">
                  <c:v>368.10599999999999</c:v>
                </c:pt>
                <c:pt idx="525">
                  <c:v>395.08600000000001</c:v>
                </c:pt>
                <c:pt idx="526">
                  <c:v>400.685</c:v>
                </c:pt>
                <c:pt idx="527">
                  <c:v>394.274</c:v>
                </c:pt>
                <c:pt idx="528">
                  <c:v>341.90100000000001</c:v>
                </c:pt>
                <c:pt idx="529">
                  <c:v>285.17700000000002</c:v>
                </c:pt>
                <c:pt idx="530">
                  <c:v>280.04899999999998</c:v>
                </c:pt>
                <c:pt idx="531">
                  <c:v>340.02</c:v>
                </c:pt>
                <c:pt idx="532">
                  <c:v>394.03699999999998</c:v>
                </c:pt>
                <c:pt idx="533">
                  <c:v>353.21100000000001</c:v>
                </c:pt>
                <c:pt idx="534">
                  <c:v>362.61200000000002</c:v>
                </c:pt>
                <c:pt idx="535">
                  <c:v>352.41</c:v>
                </c:pt>
                <c:pt idx="536">
                  <c:v>358.53399999999999</c:v>
                </c:pt>
                <c:pt idx="537">
                  <c:v>328.125</c:v>
                </c:pt>
                <c:pt idx="538">
                  <c:v>357.28800000000001</c:v>
                </c:pt>
                <c:pt idx="539">
                  <c:v>388.60700000000003</c:v>
                </c:pt>
                <c:pt idx="540">
                  <c:v>413.29399999999998</c:v>
                </c:pt>
                <c:pt idx="541">
                  <c:v>409.35</c:v>
                </c:pt>
                <c:pt idx="542">
                  <c:v>414.27800000000002</c:v>
                </c:pt>
                <c:pt idx="543">
                  <c:v>381.49099999999999</c:v>
                </c:pt>
                <c:pt idx="544">
                  <c:v>347.30799999999999</c:v>
                </c:pt>
                <c:pt idx="545">
                  <c:v>357.16</c:v>
                </c:pt>
                <c:pt idx="546">
                  <c:v>374.76799999999997</c:v>
                </c:pt>
                <c:pt idx="547">
                  <c:v>387.82400000000001</c:v>
                </c:pt>
                <c:pt idx="548">
                  <c:v>381.72500000000002</c:v>
                </c:pt>
                <c:pt idx="549">
                  <c:v>350.15899999999999</c:v>
                </c:pt>
                <c:pt idx="550">
                  <c:v>340.85</c:v>
                </c:pt>
                <c:pt idx="551">
                  <c:v>352.49900000000002</c:v>
                </c:pt>
                <c:pt idx="552">
                  <c:v>427.85</c:v>
                </c:pt>
                <c:pt idx="553">
                  <c:v>426.83100000000002</c:v>
                </c:pt>
                <c:pt idx="554">
                  <c:v>410.39499999999998</c:v>
                </c:pt>
                <c:pt idx="555">
                  <c:v>422.67200000000003</c:v>
                </c:pt>
                <c:pt idx="556">
                  <c:v>367.91300000000001</c:v>
                </c:pt>
                <c:pt idx="557">
                  <c:v>322.95800000000003</c:v>
                </c:pt>
                <c:pt idx="558">
                  <c:v>357.63200000000001</c:v>
                </c:pt>
                <c:pt idx="559">
                  <c:v>439.98200000000003</c:v>
                </c:pt>
                <c:pt idx="560">
                  <c:v>414.27600000000001</c:v>
                </c:pt>
                <c:pt idx="561">
                  <c:v>416.072</c:v>
                </c:pt>
                <c:pt idx="562">
                  <c:v>375.74</c:v>
                </c:pt>
                <c:pt idx="563">
                  <c:v>351.42700000000002</c:v>
                </c:pt>
                <c:pt idx="564">
                  <c:v>362.053</c:v>
                </c:pt>
                <c:pt idx="565">
                  <c:v>338.28500000000003</c:v>
                </c:pt>
                <c:pt idx="566">
                  <c:v>359.85</c:v>
                </c:pt>
                <c:pt idx="567">
                  <c:v>362.31799999999998</c:v>
                </c:pt>
                <c:pt idx="568">
                  <c:v>363.053</c:v>
                </c:pt>
                <c:pt idx="569">
                  <c:v>365.43799999999999</c:v>
                </c:pt>
                <c:pt idx="570">
                  <c:v>351.94499999999999</c:v>
                </c:pt>
                <c:pt idx="571">
                  <c:v>301.07499999999999</c:v>
                </c:pt>
                <c:pt idx="572">
                  <c:v>337.53800000000001</c:v>
                </c:pt>
                <c:pt idx="573">
                  <c:v>343.98</c:v>
                </c:pt>
                <c:pt idx="574">
                  <c:v>316.70400000000001</c:v>
                </c:pt>
                <c:pt idx="575">
                  <c:v>327.73200000000003</c:v>
                </c:pt>
                <c:pt idx="576">
                  <c:v>276.483</c:v>
                </c:pt>
                <c:pt idx="577">
                  <c:v>281.33999999999997</c:v>
                </c:pt>
                <c:pt idx="578">
                  <c:v>273.31700000000001</c:v>
                </c:pt>
                <c:pt idx="579">
                  <c:v>312.03800000000001</c:v>
                </c:pt>
                <c:pt idx="580">
                  <c:v>368.34899999999999</c:v>
                </c:pt>
                <c:pt idx="581">
                  <c:v>396.96199999999999</c:v>
                </c:pt>
                <c:pt idx="582">
                  <c:v>356.46800000000002</c:v>
                </c:pt>
                <c:pt idx="583">
                  <c:v>360.21699999999998</c:v>
                </c:pt>
                <c:pt idx="584">
                  <c:v>342.95400000000001</c:v>
                </c:pt>
                <c:pt idx="585">
                  <c:v>200.87700000000001</c:v>
                </c:pt>
                <c:pt idx="586">
                  <c:v>189.94399999999999</c:v>
                </c:pt>
                <c:pt idx="587">
                  <c:v>220.095</c:v>
                </c:pt>
                <c:pt idx="588">
                  <c:v>305.67</c:v>
                </c:pt>
                <c:pt idx="589">
                  <c:v>291.97000000000003</c:v>
                </c:pt>
                <c:pt idx="590">
                  <c:v>271.69600000000003</c:v>
                </c:pt>
                <c:pt idx="591">
                  <c:v>256.66800000000001</c:v>
                </c:pt>
                <c:pt idx="592">
                  <c:v>230.09299999999999</c:v>
                </c:pt>
                <c:pt idx="593">
                  <c:v>221.02600000000001</c:v>
                </c:pt>
                <c:pt idx="594">
                  <c:v>271.65300000000002</c:v>
                </c:pt>
                <c:pt idx="595">
                  <c:v>246.792</c:v>
                </c:pt>
                <c:pt idx="596">
                  <c:v>237.49700000000001</c:v>
                </c:pt>
                <c:pt idx="597">
                  <c:v>244.31</c:v>
                </c:pt>
                <c:pt idx="598">
                  <c:v>242.77799999999999</c:v>
                </c:pt>
                <c:pt idx="599">
                  <c:v>216.92699999999999</c:v>
                </c:pt>
                <c:pt idx="600">
                  <c:v>221.04400000000001</c:v>
                </c:pt>
                <c:pt idx="601">
                  <c:v>275.79300000000001</c:v>
                </c:pt>
                <c:pt idx="602">
                  <c:v>282.81599999999997</c:v>
                </c:pt>
                <c:pt idx="603">
                  <c:v>269.84199999999998</c:v>
                </c:pt>
                <c:pt idx="604">
                  <c:v>309.51</c:v>
                </c:pt>
                <c:pt idx="605">
                  <c:v>295.29000000000002</c:v>
                </c:pt>
                <c:pt idx="606">
                  <c:v>201.86199999999999</c:v>
                </c:pt>
                <c:pt idx="607">
                  <c:v>187.227</c:v>
                </c:pt>
                <c:pt idx="608">
                  <c:v>215.29599999999999</c:v>
                </c:pt>
                <c:pt idx="609">
                  <c:v>220.06700000000001</c:v>
                </c:pt>
                <c:pt idx="610">
                  <c:v>236.417</c:v>
                </c:pt>
                <c:pt idx="611">
                  <c:v>212.667</c:v>
                </c:pt>
                <c:pt idx="612">
                  <c:v>189.48099999999999</c:v>
                </c:pt>
                <c:pt idx="613">
                  <c:v>210.94900000000001</c:v>
                </c:pt>
                <c:pt idx="614">
                  <c:v>204.18899999999999</c:v>
                </c:pt>
                <c:pt idx="615">
                  <c:v>191.33099999999999</c:v>
                </c:pt>
                <c:pt idx="616">
                  <c:v>217.999</c:v>
                </c:pt>
                <c:pt idx="617">
                  <c:v>215.47200000000001</c:v>
                </c:pt>
                <c:pt idx="618">
                  <c:v>186.97</c:v>
                </c:pt>
                <c:pt idx="619">
                  <c:v>179.399</c:v>
                </c:pt>
                <c:pt idx="620">
                  <c:v>230.619</c:v>
                </c:pt>
                <c:pt idx="621">
                  <c:v>229.91200000000001</c:v>
                </c:pt>
                <c:pt idx="622">
                  <c:v>233.48699999999999</c:v>
                </c:pt>
                <c:pt idx="623">
                  <c:v>230.38</c:v>
                </c:pt>
                <c:pt idx="624">
                  <c:v>224.96199999999999</c:v>
                </c:pt>
                <c:pt idx="625">
                  <c:v>211.131</c:v>
                </c:pt>
                <c:pt idx="626">
                  <c:v>175.33500000000001</c:v>
                </c:pt>
                <c:pt idx="627">
                  <c:v>211.489</c:v>
                </c:pt>
                <c:pt idx="628">
                  <c:v>208.74199999999999</c:v>
                </c:pt>
                <c:pt idx="629">
                  <c:v>195.60499999999999</c:v>
                </c:pt>
                <c:pt idx="630">
                  <c:v>183.495</c:v>
                </c:pt>
                <c:pt idx="631">
                  <c:v>189.60300000000001</c:v>
                </c:pt>
                <c:pt idx="632">
                  <c:v>173.01499999999999</c:v>
                </c:pt>
                <c:pt idx="633">
                  <c:v>239.69</c:v>
                </c:pt>
                <c:pt idx="634">
                  <c:v>238.99199999999999</c:v>
                </c:pt>
                <c:pt idx="635">
                  <c:v>253.27600000000001</c:v>
                </c:pt>
                <c:pt idx="636">
                  <c:v>278.27100000000002</c:v>
                </c:pt>
                <c:pt idx="637">
                  <c:v>248.40100000000001</c:v>
                </c:pt>
                <c:pt idx="638">
                  <c:v>236.38399999999999</c:v>
                </c:pt>
                <c:pt idx="639">
                  <c:v>209.03100000000001</c:v>
                </c:pt>
                <c:pt idx="640">
                  <c:v>216.94200000000001</c:v>
                </c:pt>
                <c:pt idx="641">
                  <c:v>246.45099999999999</c:v>
                </c:pt>
                <c:pt idx="642">
                  <c:v>300.10899999999998</c:v>
                </c:pt>
                <c:pt idx="643">
                  <c:v>279.31799999999998</c:v>
                </c:pt>
                <c:pt idx="644">
                  <c:v>262.94499999999999</c:v>
                </c:pt>
                <c:pt idx="645">
                  <c:v>281.69499999999999</c:v>
                </c:pt>
                <c:pt idx="646">
                  <c:v>313.29700000000003</c:v>
                </c:pt>
                <c:pt idx="647">
                  <c:v>287.75</c:v>
                </c:pt>
                <c:pt idx="648">
                  <c:v>362.96899999999999</c:v>
                </c:pt>
                <c:pt idx="649">
                  <c:v>409.99</c:v>
                </c:pt>
                <c:pt idx="650">
                  <c:v>401.04199999999997</c:v>
                </c:pt>
                <c:pt idx="651">
                  <c:v>386.89299999999997</c:v>
                </c:pt>
                <c:pt idx="652">
                  <c:v>348.94299999999998</c:v>
                </c:pt>
                <c:pt idx="653">
                  <c:v>297.08300000000003</c:v>
                </c:pt>
                <c:pt idx="654">
                  <c:v>262.59899999999999</c:v>
                </c:pt>
                <c:pt idx="655">
                  <c:v>288.81400000000002</c:v>
                </c:pt>
                <c:pt idx="656">
                  <c:v>291.51100000000002</c:v>
                </c:pt>
                <c:pt idx="657">
                  <c:v>296.255</c:v>
                </c:pt>
                <c:pt idx="658">
                  <c:v>281.84399999999999</c:v>
                </c:pt>
                <c:pt idx="659">
                  <c:v>290.702</c:v>
                </c:pt>
                <c:pt idx="660">
                  <c:v>293.79000000000002</c:v>
                </c:pt>
                <c:pt idx="661">
                  <c:v>276.351</c:v>
                </c:pt>
                <c:pt idx="662">
                  <c:v>328.947</c:v>
                </c:pt>
                <c:pt idx="663">
                  <c:v>361.84699999999998</c:v>
                </c:pt>
                <c:pt idx="664">
                  <c:v>334.05599999999998</c:v>
                </c:pt>
                <c:pt idx="665">
                  <c:v>338.57600000000002</c:v>
                </c:pt>
                <c:pt idx="666">
                  <c:v>288.68200000000002</c:v>
                </c:pt>
                <c:pt idx="667">
                  <c:v>265.29300000000001</c:v>
                </c:pt>
                <c:pt idx="668">
                  <c:v>262.58699999999999</c:v>
                </c:pt>
                <c:pt idx="669">
                  <c:v>324.51900000000001</c:v>
                </c:pt>
                <c:pt idx="670">
                  <c:v>336.69400000000002</c:v>
                </c:pt>
                <c:pt idx="671">
                  <c:v>340.60899999999998</c:v>
                </c:pt>
                <c:pt idx="672">
                  <c:v>314.90699999999998</c:v>
                </c:pt>
                <c:pt idx="673">
                  <c:v>330.25700000000001</c:v>
                </c:pt>
                <c:pt idx="674">
                  <c:v>326.66399999999999</c:v>
                </c:pt>
                <c:pt idx="675">
                  <c:v>313.40699999999998</c:v>
                </c:pt>
                <c:pt idx="676">
                  <c:v>311.904</c:v>
                </c:pt>
                <c:pt idx="677">
                  <c:v>302.346</c:v>
                </c:pt>
                <c:pt idx="678">
                  <c:v>306.685</c:v>
                </c:pt>
                <c:pt idx="679">
                  <c:v>308.90499999999997</c:v>
                </c:pt>
                <c:pt idx="680">
                  <c:v>307.00599999999997</c:v>
                </c:pt>
                <c:pt idx="681">
                  <c:v>316.07499999999999</c:v>
                </c:pt>
                <c:pt idx="682">
                  <c:v>333.428</c:v>
                </c:pt>
                <c:pt idx="683">
                  <c:v>363.13200000000001</c:v>
                </c:pt>
                <c:pt idx="684">
                  <c:v>372.24700000000001</c:v>
                </c:pt>
                <c:pt idx="685">
                  <c:v>345.613</c:v>
                </c:pt>
                <c:pt idx="686">
                  <c:v>334.608</c:v>
                </c:pt>
                <c:pt idx="687">
                  <c:v>369.36099999999999</c:v>
                </c:pt>
                <c:pt idx="688">
                  <c:v>333.57299999999998</c:v>
                </c:pt>
                <c:pt idx="689">
                  <c:v>341.52600000000001</c:v>
                </c:pt>
                <c:pt idx="690">
                  <c:v>439.01100000000002</c:v>
                </c:pt>
                <c:pt idx="691">
                  <c:v>406.73500000000001</c:v>
                </c:pt>
                <c:pt idx="692">
                  <c:v>418.32799999999997</c:v>
                </c:pt>
                <c:pt idx="693">
                  <c:v>460.827</c:v>
                </c:pt>
                <c:pt idx="694">
                  <c:v>415.471</c:v>
                </c:pt>
                <c:pt idx="695">
                  <c:v>380.00400000000002</c:v>
                </c:pt>
                <c:pt idx="696">
                  <c:v>376.327</c:v>
                </c:pt>
                <c:pt idx="697">
                  <c:v>394.76100000000002</c:v>
                </c:pt>
                <c:pt idx="698">
                  <c:v>383.56900000000002</c:v>
                </c:pt>
                <c:pt idx="699">
                  <c:v>390.017</c:v>
                </c:pt>
                <c:pt idx="700">
                  <c:v>392.61599999999999</c:v>
                </c:pt>
                <c:pt idx="701">
                  <c:v>399.04300000000001</c:v>
                </c:pt>
                <c:pt idx="702">
                  <c:v>353.96</c:v>
                </c:pt>
                <c:pt idx="703">
                  <c:v>324.613</c:v>
                </c:pt>
                <c:pt idx="704">
                  <c:v>376.952</c:v>
                </c:pt>
                <c:pt idx="705">
                  <c:v>369.76900000000001</c:v>
                </c:pt>
                <c:pt idx="706">
                  <c:v>352.98099999999999</c:v>
                </c:pt>
                <c:pt idx="707">
                  <c:v>339.07600000000002</c:v>
                </c:pt>
                <c:pt idx="708">
                  <c:v>342.60399999999998</c:v>
                </c:pt>
                <c:pt idx="709">
                  <c:v>352.68299999999999</c:v>
                </c:pt>
                <c:pt idx="710">
                  <c:v>320.541</c:v>
                </c:pt>
                <c:pt idx="711">
                  <c:v>298.94200000000001</c:v>
                </c:pt>
                <c:pt idx="712">
                  <c:v>280.88299999999998</c:v>
                </c:pt>
                <c:pt idx="713">
                  <c:v>263.70299999999997</c:v>
                </c:pt>
                <c:pt idx="714">
                  <c:v>282.40800000000002</c:v>
                </c:pt>
                <c:pt idx="715">
                  <c:v>322.26299999999998</c:v>
                </c:pt>
                <c:pt idx="716">
                  <c:v>297.59699999999998</c:v>
                </c:pt>
                <c:pt idx="717">
                  <c:v>272.226</c:v>
                </c:pt>
                <c:pt idx="718">
                  <c:v>323.30799999999999</c:v>
                </c:pt>
                <c:pt idx="719">
                  <c:v>312.07600000000002</c:v>
                </c:pt>
                <c:pt idx="720">
                  <c:v>316.37400000000002</c:v>
                </c:pt>
                <c:pt idx="721">
                  <c:v>326.77600000000001</c:v>
                </c:pt>
                <c:pt idx="722">
                  <c:v>312.13499999999999</c:v>
                </c:pt>
                <c:pt idx="723">
                  <c:v>295.21699999999998</c:v>
                </c:pt>
                <c:pt idx="724">
                  <c:v>296.65600000000001</c:v>
                </c:pt>
                <c:pt idx="725">
                  <c:v>303.52</c:v>
                </c:pt>
                <c:pt idx="726">
                  <c:v>301.51</c:v>
                </c:pt>
                <c:pt idx="727">
                  <c:v>331.71100000000001</c:v>
                </c:pt>
                <c:pt idx="728">
                  <c:v>330.25400000000002</c:v>
                </c:pt>
                <c:pt idx="729">
                  <c:v>314.64299999999997</c:v>
                </c:pt>
                <c:pt idx="730">
                  <c:v>302.66800000000001</c:v>
                </c:pt>
                <c:pt idx="731">
                  <c:v>255.46199999999999</c:v>
                </c:pt>
                <c:pt idx="732">
                  <c:v>303.50700000000001</c:v>
                </c:pt>
                <c:pt idx="733">
                  <c:v>316.12700000000001</c:v>
                </c:pt>
                <c:pt idx="734">
                  <c:v>323.72500000000002</c:v>
                </c:pt>
                <c:pt idx="735">
                  <c:v>336.54399999999998</c:v>
                </c:pt>
                <c:pt idx="736">
                  <c:v>357.65600000000001</c:v>
                </c:pt>
                <c:pt idx="737">
                  <c:v>340.67500000000001</c:v>
                </c:pt>
                <c:pt idx="738">
                  <c:v>268.60300000000001</c:v>
                </c:pt>
                <c:pt idx="739">
                  <c:v>227.76400000000001</c:v>
                </c:pt>
                <c:pt idx="740">
                  <c:v>251.62700000000001</c:v>
                </c:pt>
                <c:pt idx="741">
                  <c:v>266.75099999999998</c:v>
                </c:pt>
                <c:pt idx="742">
                  <c:v>256.75</c:v>
                </c:pt>
                <c:pt idx="743">
                  <c:v>276.59199999999998</c:v>
                </c:pt>
                <c:pt idx="744">
                  <c:v>246.86600000000001</c:v>
                </c:pt>
                <c:pt idx="745">
                  <c:v>251.06700000000001</c:v>
                </c:pt>
                <c:pt idx="746">
                  <c:v>276.14</c:v>
                </c:pt>
                <c:pt idx="747">
                  <c:v>289.36700000000002</c:v>
                </c:pt>
                <c:pt idx="748">
                  <c:v>283.161</c:v>
                </c:pt>
                <c:pt idx="749">
                  <c:v>286.82400000000001</c:v>
                </c:pt>
                <c:pt idx="750">
                  <c:v>254.81899999999999</c:v>
                </c:pt>
                <c:pt idx="751">
                  <c:v>216.97800000000001</c:v>
                </c:pt>
                <c:pt idx="752">
                  <c:v>216.87200000000001</c:v>
                </c:pt>
                <c:pt idx="753">
                  <c:v>250.78399999999999</c:v>
                </c:pt>
                <c:pt idx="754">
                  <c:v>255.256</c:v>
                </c:pt>
                <c:pt idx="755">
                  <c:v>273.459</c:v>
                </c:pt>
                <c:pt idx="756">
                  <c:v>264.80200000000002</c:v>
                </c:pt>
                <c:pt idx="757">
                  <c:v>248.381</c:v>
                </c:pt>
                <c:pt idx="758">
                  <c:v>255.93799999999999</c:v>
                </c:pt>
                <c:pt idx="759">
                  <c:v>249.76900000000001</c:v>
                </c:pt>
                <c:pt idx="760">
                  <c:v>295.36900000000003</c:v>
                </c:pt>
                <c:pt idx="761">
                  <c:v>282.14600000000002</c:v>
                </c:pt>
                <c:pt idx="762">
                  <c:v>284.22399999999999</c:v>
                </c:pt>
                <c:pt idx="763">
                  <c:v>282.47699999999998</c:v>
                </c:pt>
                <c:pt idx="764">
                  <c:v>242.27099999999999</c:v>
                </c:pt>
                <c:pt idx="765">
                  <c:v>200.25700000000001</c:v>
                </c:pt>
                <c:pt idx="766">
                  <c:v>208.102</c:v>
                </c:pt>
                <c:pt idx="767">
                  <c:v>216.37100000000001</c:v>
                </c:pt>
                <c:pt idx="768">
                  <c:v>215.45599999999999</c:v>
                </c:pt>
                <c:pt idx="769">
                  <c:v>181.38399999999999</c:v>
                </c:pt>
                <c:pt idx="770">
                  <c:v>182.851</c:v>
                </c:pt>
                <c:pt idx="771">
                  <c:v>220.00700000000001</c:v>
                </c:pt>
                <c:pt idx="772">
                  <c:v>205.64400000000001</c:v>
                </c:pt>
                <c:pt idx="773">
                  <c:v>198.52600000000001</c:v>
                </c:pt>
                <c:pt idx="774">
                  <c:v>198.03399999999999</c:v>
                </c:pt>
                <c:pt idx="775">
                  <c:v>205.39</c:v>
                </c:pt>
                <c:pt idx="776">
                  <c:v>138.423</c:v>
                </c:pt>
                <c:pt idx="777">
                  <c:v>126.88200000000001</c:v>
                </c:pt>
                <c:pt idx="778">
                  <c:v>153.56200000000001</c:v>
                </c:pt>
                <c:pt idx="779">
                  <c:v>162.48099999999999</c:v>
                </c:pt>
                <c:pt idx="780">
                  <c:v>159.613</c:v>
                </c:pt>
                <c:pt idx="781">
                  <c:v>180.774</c:v>
                </c:pt>
                <c:pt idx="782">
                  <c:v>183.459</c:v>
                </c:pt>
                <c:pt idx="783">
                  <c:v>174.804</c:v>
                </c:pt>
                <c:pt idx="784">
                  <c:v>178.816</c:v>
                </c:pt>
                <c:pt idx="785">
                  <c:v>210.77199999999999</c:v>
                </c:pt>
                <c:pt idx="786">
                  <c:v>202.065</c:v>
                </c:pt>
                <c:pt idx="787">
                  <c:v>231.88300000000001</c:v>
                </c:pt>
                <c:pt idx="788">
                  <c:v>214.482</c:v>
                </c:pt>
                <c:pt idx="789">
                  <c:v>248.99600000000001</c:v>
                </c:pt>
                <c:pt idx="790">
                  <c:v>207.15100000000001</c:v>
                </c:pt>
                <c:pt idx="791">
                  <c:v>213.02500000000001</c:v>
                </c:pt>
                <c:pt idx="792">
                  <c:v>230.00899999999999</c:v>
                </c:pt>
                <c:pt idx="793">
                  <c:v>282.86399999999998</c:v>
                </c:pt>
                <c:pt idx="794">
                  <c:v>261.35399999999998</c:v>
                </c:pt>
                <c:pt idx="795">
                  <c:v>237.726</c:v>
                </c:pt>
                <c:pt idx="796">
                  <c:v>200.982</c:v>
                </c:pt>
                <c:pt idx="797">
                  <c:v>169.23699999999999</c:v>
                </c:pt>
                <c:pt idx="798">
                  <c:v>176.08699999999999</c:v>
                </c:pt>
                <c:pt idx="799">
                  <c:v>232.792</c:v>
                </c:pt>
                <c:pt idx="800">
                  <c:v>215.85300000000001</c:v>
                </c:pt>
                <c:pt idx="801">
                  <c:v>221.67</c:v>
                </c:pt>
                <c:pt idx="802">
                  <c:v>220.024</c:v>
                </c:pt>
                <c:pt idx="803">
                  <c:v>202.541</c:v>
                </c:pt>
                <c:pt idx="804">
                  <c:v>209.97399999999999</c:v>
                </c:pt>
                <c:pt idx="805">
                  <c:v>227.08799999999999</c:v>
                </c:pt>
                <c:pt idx="806">
                  <c:v>234.67599999999999</c:v>
                </c:pt>
                <c:pt idx="807">
                  <c:v>238.26900000000001</c:v>
                </c:pt>
                <c:pt idx="808">
                  <c:v>207.803</c:v>
                </c:pt>
                <c:pt idx="809">
                  <c:v>217.31100000000001</c:v>
                </c:pt>
                <c:pt idx="810">
                  <c:v>220.173</c:v>
                </c:pt>
                <c:pt idx="811">
                  <c:v>229.755</c:v>
                </c:pt>
                <c:pt idx="812">
                  <c:v>229.155</c:v>
                </c:pt>
                <c:pt idx="813">
                  <c:v>285.33</c:v>
                </c:pt>
                <c:pt idx="814">
                  <c:v>330.137</c:v>
                </c:pt>
                <c:pt idx="815">
                  <c:v>351.76</c:v>
                </c:pt>
                <c:pt idx="816">
                  <c:v>382.822</c:v>
                </c:pt>
                <c:pt idx="817">
                  <c:v>362.85700000000003</c:v>
                </c:pt>
                <c:pt idx="818">
                  <c:v>285.887</c:v>
                </c:pt>
                <c:pt idx="819">
                  <c:v>276.01799999999997</c:v>
                </c:pt>
                <c:pt idx="820">
                  <c:v>277.73500000000001</c:v>
                </c:pt>
                <c:pt idx="821">
                  <c:v>260.54500000000002</c:v>
                </c:pt>
                <c:pt idx="822">
                  <c:v>278.08600000000001</c:v>
                </c:pt>
                <c:pt idx="823">
                  <c:v>366.09699999999998</c:v>
                </c:pt>
                <c:pt idx="824">
                  <c:v>358.55799999999999</c:v>
                </c:pt>
                <c:pt idx="825">
                  <c:v>298.11900000000003</c:v>
                </c:pt>
                <c:pt idx="826">
                  <c:v>300.67200000000003</c:v>
                </c:pt>
                <c:pt idx="827">
                  <c:v>342.09699999999998</c:v>
                </c:pt>
                <c:pt idx="828">
                  <c:v>357.86200000000002</c:v>
                </c:pt>
                <c:pt idx="829">
                  <c:v>343.40300000000002</c:v>
                </c:pt>
                <c:pt idx="830">
                  <c:v>361.63</c:v>
                </c:pt>
                <c:pt idx="831">
                  <c:v>372.66500000000002</c:v>
                </c:pt>
                <c:pt idx="832">
                  <c:v>362.51</c:v>
                </c:pt>
                <c:pt idx="833">
                  <c:v>301.09300000000002</c:v>
                </c:pt>
                <c:pt idx="834">
                  <c:v>321.37299999999999</c:v>
                </c:pt>
                <c:pt idx="835">
                  <c:v>361.16300000000001</c:v>
                </c:pt>
                <c:pt idx="836">
                  <c:v>362.65100000000001</c:v>
                </c:pt>
                <c:pt idx="837">
                  <c:v>345.67399999999998</c:v>
                </c:pt>
                <c:pt idx="838">
                  <c:v>347.89</c:v>
                </c:pt>
                <c:pt idx="839">
                  <c:v>314.11700000000002</c:v>
                </c:pt>
                <c:pt idx="840">
                  <c:v>349.41199999999998</c:v>
                </c:pt>
                <c:pt idx="841">
                  <c:v>375.435</c:v>
                </c:pt>
                <c:pt idx="842">
                  <c:v>397.84100000000001</c:v>
                </c:pt>
                <c:pt idx="843">
                  <c:v>390.13900000000001</c:v>
                </c:pt>
                <c:pt idx="844">
                  <c:v>322.08100000000002</c:v>
                </c:pt>
                <c:pt idx="845">
                  <c:v>304.447</c:v>
                </c:pt>
                <c:pt idx="846">
                  <c:v>278.38799999999998</c:v>
                </c:pt>
                <c:pt idx="847">
                  <c:v>308.83699999999999</c:v>
                </c:pt>
                <c:pt idx="848">
                  <c:v>383.089</c:v>
                </c:pt>
                <c:pt idx="849">
                  <c:v>395.952</c:v>
                </c:pt>
                <c:pt idx="850">
                  <c:v>387.98399999999998</c:v>
                </c:pt>
                <c:pt idx="851">
                  <c:v>390.04</c:v>
                </c:pt>
                <c:pt idx="852">
                  <c:v>368.41699999999997</c:v>
                </c:pt>
                <c:pt idx="853">
                  <c:v>314.42700000000002</c:v>
                </c:pt>
                <c:pt idx="854">
                  <c:v>317.59699999999998</c:v>
                </c:pt>
                <c:pt idx="855">
                  <c:v>358.42399999999998</c:v>
                </c:pt>
                <c:pt idx="856">
                  <c:v>407.68299999999999</c:v>
                </c:pt>
                <c:pt idx="857">
                  <c:v>422.30599999999998</c:v>
                </c:pt>
                <c:pt idx="858">
                  <c:v>373.64299999999997</c:v>
                </c:pt>
                <c:pt idx="859">
                  <c:v>385.47300000000001</c:v>
                </c:pt>
                <c:pt idx="860">
                  <c:v>377.11099999999999</c:v>
                </c:pt>
                <c:pt idx="861">
                  <c:v>330.12200000000001</c:v>
                </c:pt>
                <c:pt idx="862">
                  <c:v>357.72199999999998</c:v>
                </c:pt>
                <c:pt idx="863">
                  <c:v>357.29300000000001</c:v>
                </c:pt>
                <c:pt idx="864">
                  <c:v>373.38</c:v>
                </c:pt>
                <c:pt idx="865">
                  <c:v>357.58699999999999</c:v>
                </c:pt>
                <c:pt idx="866">
                  <c:v>305.45100000000002</c:v>
                </c:pt>
                <c:pt idx="867">
                  <c:v>252.93799999999999</c:v>
                </c:pt>
                <c:pt idx="868">
                  <c:v>243.18700000000001</c:v>
                </c:pt>
                <c:pt idx="869">
                  <c:v>290.05599999999998</c:v>
                </c:pt>
                <c:pt idx="870">
                  <c:v>303.04899999999998</c:v>
                </c:pt>
                <c:pt idx="871">
                  <c:v>291.13799999999998</c:v>
                </c:pt>
                <c:pt idx="872">
                  <c:v>294.60500000000002</c:v>
                </c:pt>
                <c:pt idx="873">
                  <c:v>289.03899999999999</c:v>
                </c:pt>
                <c:pt idx="874">
                  <c:v>237.07</c:v>
                </c:pt>
                <c:pt idx="875">
                  <c:v>208.995</c:v>
                </c:pt>
                <c:pt idx="876">
                  <c:v>279.91199999999998</c:v>
                </c:pt>
                <c:pt idx="877">
                  <c:v>295.36599999999999</c:v>
                </c:pt>
                <c:pt idx="878">
                  <c:v>290.99900000000002</c:v>
                </c:pt>
                <c:pt idx="879">
                  <c:v>313.29700000000003</c:v>
                </c:pt>
                <c:pt idx="880">
                  <c:v>320.06700000000001</c:v>
                </c:pt>
                <c:pt idx="881">
                  <c:v>298.92200000000003</c:v>
                </c:pt>
                <c:pt idx="882">
                  <c:v>282.233</c:v>
                </c:pt>
                <c:pt idx="883">
                  <c:v>323.19400000000002</c:v>
                </c:pt>
                <c:pt idx="884">
                  <c:v>301.63299999999998</c:v>
                </c:pt>
                <c:pt idx="885">
                  <c:v>267.613</c:v>
                </c:pt>
                <c:pt idx="886">
                  <c:v>263.3</c:v>
                </c:pt>
                <c:pt idx="887">
                  <c:v>273.40499999999997</c:v>
                </c:pt>
                <c:pt idx="888">
                  <c:v>252.30099999999999</c:v>
                </c:pt>
                <c:pt idx="889">
                  <c:v>251.67699999999999</c:v>
                </c:pt>
                <c:pt idx="890">
                  <c:v>272.96100000000001</c:v>
                </c:pt>
                <c:pt idx="891">
                  <c:v>286.16399999999999</c:v>
                </c:pt>
                <c:pt idx="892">
                  <c:v>283.71499999999997</c:v>
                </c:pt>
                <c:pt idx="893">
                  <c:v>267.63900000000001</c:v>
                </c:pt>
                <c:pt idx="894">
                  <c:v>276.04599999999999</c:v>
                </c:pt>
                <c:pt idx="895">
                  <c:v>196.18600000000001</c:v>
                </c:pt>
                <c:pt idx="896">
                  <c:v>178.904</c:v>
                </c:pt>
                <c:pt idx="897">
                  <c:v>198.31100000000001</c:v>
                </c:pt>
                <c:pt idx="898">
                  <c:v>181.114</c:v>
                </c:pt>
                <c:pt idx="899">
                  <c:v>187.59700000000001</c:v>
                </c:pt>
                <c:pt idx="900">
                  <c:v>193.13</c:v>
                </c:pt>
                <c:pt idx="901">
                  <c:v>154.386</c:v>
                </c:pt>
                <c:pt idx="902">
                  <c:v>142.65</c:v>
                </c:pt>
                <c:pt idx="903">
                  <c:v>131.64599999999999</c:v>
                </c:pt>
                <c:pt idx="904">
                  <c:v>173.52500000000001</c:v>
                </c:pt>
                <c:pt idx="905">
                  <c:v>174.55799999999999</c:v>
                </c:pt>
                <c:pt idx="906">
                  <c:v>170.28299999999999</c:v>
                </c:pt>
                <c:pt idx="907">
                  <c:v>178.846</c:v>
                </c:pt>
                <c:pt idx="908">
                  <c:v>179.71600000000001</c:v>
                </c:pt>
                <c:pt idx="909">
                  <c:v>157.94800000000001</c:v>
                </c:pt>
                <c:pt idx="910">
                  <c:v>145.48099999999999</c:v>
                </c:pt>
                <c:pt idx="911">
                  <c:v>177.279</c:v>
                </c:pt>
                <c:pt idx="912">
                  <c:v>170.78800000000001</c:v>
                </c:pt>
                <c:pt idx="913">
                  <c:v>185.90299999999999</c:v>
                </c:pt>
                <c:pt idx="914">
                  <c:v>200.86</c:v>
                </c:pt>
                <c:pt idx="915">
                  <c:v>188.53800000000001</c:v>
                </c:pt>
                <c:pt idx="916">
                  <c:v>171.77699999999999</c:v>
                </c:pt>
                <c:pt idx="917">
                  <c:v>142.45699999999999</c:v>
                </c:pt>
              </c:numCache>
            </c:numRef>
          </c:yVal>
          <c:smooth val="0"/>
        </c:ser>
        <c:dLbls>
          <c:showLegendKey val="0"/>
          <c:showVal val="0"/>
          <c:showCatName val="0"/>
          <c:showSerName val="0"/>
          <c:showPercent val="0"/>
          <c:showBubbleSize val="0"/>
        </c:dLbls>
        <c:axId val="482035360"/>
        <c:axId val="482030656"/>
      </c:scatterChart>
      <c:valAx>
        <c:axId val="4820353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Temperature (deg C)</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2030656"/>
        <c:crosses val="autoZero"/>
        <c:crossBetween val="midCat"/>
      </c:valAx>
      <c:valAx>
        <c:axId val="4820306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NOx</a:t>
                </a:r>
                <a:r>
                  <a:rPr lang="en-US" baseline="0"/>
                  <a:t> (tons)</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203536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EPA Region 2 SO2 vs. Temperature Summers 2007-2012</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2007</c:v>
          </c:tx>
          <c:spPr>
            <a:ln w="19050" cap="rnd">
              <a:noFill/>
              <a:round/>
            </a:ln>
            <a:effectLst/>
          </c:spPr>
          <c:marker>
            <c:symbol val="circle"/>
            <c:size val="5"/>
            <c:spPr>
              <a:solidFill>
                <a:schemeClr val="accent1"/>
              </a:solidFill>
              <a:ln w="9525">
                <a:solidFill>
                  <a:schemeClr val="accent1"/>
                </a:solidFill>
              </a:ln>
              <a:effectLst/>
            </c:spPr>
          </c:marker>
          <c:xVal>
            <c:numRef>
              <c:f>Sheet1!$H$2:$H$154</c:f>
              <c:numCache>
                <c:formatCode>General</c:formatCode>
                <c:ptCount val="153"/>
                <c:pt idx="0">
                  <c:v>8.4890699999999999</c:v>
                </c:pt>
                <c:pt idx="1">
                  <c:v>8.0105299999999993</c:v>
                </c:pt>
                <c:pt idx="2">
                  <c:v>6.8724299999999996</c:v>
                </c:pt>
                <c:pt idx="3">
                  <c:v>7.5103799999999996</c:v>
                </c:pt>
                <c:pt idx="4">
                  <c:v>8.2996800000000004</c:v>
                </c:pt>
                <c:pt idx="5">
                  <c:v>6.2000400000000004</c:v>
                </c:pt>
                <c:pt idx="6">
                  <c:v>10.1181</c:v>
                </c:pt>
                <c:pt idx="7">
                  <c:v>13.1896</c:v>
                </c:pt>
                <c:pt idx="8">
                  <c:v>17.222000000000001</c:v>
                </c:pt>
                <c:pt idx="9">
                  <c:v>19.3874</c:v>
                </c:pt>
                <c:pt idx="10">
                  <c:v>17.9862</c:v>
                </c:pt>
                <c:pt idx="11">
                  <c:v>13.6762</c:v>
                </c:pt>
                <c:pt idx="12">
                  <c:v>7.8219799999999999</c:v>
                </c:pt>
                <c:pt idx="13">
                  <c:v>9.7353199999999998</c:v>
                </c:pt>
                <c:pt idx="14">
                  <c:v>16.604299999999999</c:v>
                </c:pt>
                <c:pt idx="15">
                  <c:v>16.896999999999998</c:v>
                </c:pt>
                <c:pt idx="16">
                  <c:v>10.6678</c:v>
                </c:pt>
                <c:pt idx="17">
                  <c:v>9.3043399999999998</c:v>
                </c:pt>
                <c:pt idx="18">
                  <c:v>8.44468</c:v>
                </c:pt>
                <c:pt idx="19">
                  <c:v>11.176600000000001</c:v>
                </c:pt>
                <c:pt idx="20">
                  <c:v>10.2746</c:v>
                </c:pt>
                <c:pt idx="21">
                  <c:v>11.581899999999999</c:v>
                </c:pt>
                <c:pt idx="22">
                  <c:v>15.9267</c:v>
                </c:pt>
                <c:pt idx="23">
                  <c:v>19.611000000000001</c:v>
                </c:pt>
                <c:pt idx="24">
                  <c:v>21.566099999999999</c:v>
                </c:pt>
                <c:pt idx="25">
                  <c:v>17.830500000000001</c:v>
                </c:pt>
                <c:pt idx="26">
                  <c:v>17.646899999999999</c:v>
                </c:pt>
                <c:pt idx="27">
                  <c:v>17.539400000000001</c:v>
                </c:pt>
                <c:pt idx="28">
                  <c:v>14.224600000000001</c:v>
                </c:pt>
                <c:pt idx="29">
                  <c:v>17.3353</c:v>
                </c:pt>
                <c:pt idx="30">
                  <c:v>21.085000000000001</c:v>
                </c:pt>
                <c:pt idx="31">
                  <c:v>21.841000000000001</c:v>
                </c:pt>
                <c:pt idx="32">
                  <c:v>21.3001</c:v>
                </c:pt>
                <c:pt idx="33">
                  <c:v>20.161100000000001</c:v>
                </c:pt>
                <c:pt idx="34">
                  <c:v>16.986699999999999</c:v>
                </c:pt>
                <c:pt idx="35">
                  <c:v>17.107500000000002</c:v>
                </c:pt>
                <c:pt idx="36">
                  <c:v>9.6112099999999998</c:v>
                </c:pt>
                <c:pt idx="37">
                  <c:v>12.612299999999999</c:v>
                </c:pt>
                <c:pt idx="38">
                  <c:v>21.495200000000001</c:v>
                </c:pt>
                <c:pt idx="39">
                  <c:v>21.4282</c:v>
                </c:pt>
                <c:pt idx="40">
                  <c:v>19.304200000000002</c:v>
                </c:pt>
                <c:pt idx="41">
                  <c:v>19.650500000000001</c:v>
                </c:pt>
                <c:pt idx="42">
                  <c:v>20.4377</c:v>
                </c:pt>
                <c:pt idx="43">
                  <c:v>18.526399999999999</c:v>
                </c:pt>
                <c:pt idx="44">
                  <c:v>14.786899999999999</c:v>
                </c:pt>
                <c:pt idx="45">
                  <c:v>17.947900000000001</c:v>
                </c:pt>
                <c:pt idx="46">
                  <c:v>19.063800000000001</c:v>
                </c:pt>
                <c:pt idx="47">
                  <c:v>20.018599999999999</c:v>
                </c:pt>
                <c:pt idx="48">
                  <c:v>19.494900000000001</c:v>
                </c:pt>
                <c:pt idx="49">
                  <c:v>22.646999999999998</c:v>
                </c:pt>
                <c:pt idx="50">
                  <c:v>18.7864</c:v>
                </c:pt>
                <c:pt idx="51">
                  <c:v>16.257999999999999</c:v>
                </c:pt>
                <c:pt idx="52">
                  <c:v>14.5665</c:v>
                </c:pt>
                <c:pt idx="53">
                  <c:v>12.1431</c:v>
                </c:pt>
                <c:pt idx="54">
                  <c:v>14.442500000000001</c:v>
                </c:pt>
                <c:pt idx="55">
                  <c:v>20.805599999999998</c:v>
                </c:pt>
                <c:pt idx="56">
                  <c:v>23.228100000000001</c:v>
                </c:pt>
                <c:pt idx="57">
                  <c:v>24.122199999999999</c:v>
                </c:pt>
                <c:pt idx="58">
                  <c:v>21.7395</c:v>
                </c:pt>
                <c:pt idx="59">
                  <c:v>15.544499999999999</c:v>
                </c:pt>
                <c:pt idx="60">
                  <c:v>14.873900000000001</c:v>
                </c:pt>
                <c:pt idx="61">
                  <c:v>12.4672</c:v>
                </c:pt>
                <c:pt idx="62">
                  <c:v>12.779199999999999</c:v>
                </c:pt>
                <c:pt idx="63">
                  <c:v>16.148399999999999</c:v>
                </c:pt>
                <c:pt idx="64">
                  <c:v>16.904800000000002</c:v>
                </c:pt>
                <c:pt idx="65">
                  <c:v>19.083300000000001</c:v>
                </c:pt>
                <c:pt idx="66">
                  <c:v>18.022600000000001</c:v>
                </c:pt>
                <c:pt idx="67">
                  <c:v>19.065899999999999</c:v>
                </c:pt>
                <c:pt idx="68">
                  <c:v>21.2425</c:v>
                </c:pt>
                <c:pt idx="69">
                  <c:v>24.536799999999999</c:v>
                </c:pt>
                <c:pt idx="70">
                  <c:v>25.0959</c:v>
                </c:pt>
                <c:pt idx="71">
                  <c:v>22.902699999999999</c:v>
                </c:pt>
                <c:pt idx="72">
                  <c:v>17.6845</c:v>
                </c:pt>
                <c:pt idx="73">
                  <c:v>17.346599999999999</c:v>
                </c:pt>
                <c:pt idx="74">
                  <c:v>18.130400000000002</c:v>
                </c:pt>
                <c:pt idx="75">
                  <c:v>19.880199999999999</c:v>
                </c:pt>
                <c:pt idx="76">
                  <c:v>18.903700000000001</c:v>
                </c:pt>
                <c:pt idx="77">
                  <c:v>19.097999999999999</c:v>
                </c:pt>
                <c:pt idx="78">
                  <c:v>17.8186</c:v>
                </c:pt>
                <c:pt idx="79">
                  <c:v>18.995200000000001</c:v>
                </c:pt>
                <c:pt idx="80">
                  <c:v>16.290600000000001</c:v>
                </c:pt>
                <c:pt idx="81">
                  <c:v>16.8322</c:v>
                </c:pt>
                <c:pt idx="82">
                  <c:v>18.050599999999999</c:v>
                </c:pt>
                <c:pt idx="83">
                  <c:v>16.208600000000001</c:v>
                </c:pt>
                <c:pt idx="84">
                  <c:v>19.247399999999999</c:v>
                </c:pt>
                <c:pt idx="85">
                  <c:v>20.52</c:v>
                </c:pt>
                <c:pt idx="86">
                  <c:v>21.968800000000002</c:v>
                </c:pt>
                <c:pt idx="87">
                  <c:v>22.267399999999999</c:v>
                </c:pt>
                <c:pt idx="88">
                  <c:v>21.118200000000002</c:v>
                </c:pt>
                <c:pt idx="89">
                  <c:v>21.379300000000001</c:v>
                </c:pt>
                <c:pt idx="90">
                  <c:v>21.980499999999999</c:v>
                </c:pt>
                <c:pt idx="91">
                  <c:v>21.507999999999999</c:v>
                </c:pt>
                <c:pt idx="92">
                  <c:v>22.985800000000001</c:v>
                </c:pt>
                <c:pt idx="93">
                  <c:v>24.660299999999999</c:v>
                </c:pt>
                <c:pt idx="94">
                  <c:v>24.236699999999999</c:v>
                </c:pt>
                <c:pt idx="95">
                  <c:v>21.6663</c:v>
                </c:pt>
                <c:pt idx="96">
                  <c:v>18.014299999999999</c:v>
                </c:pt>
                <c:pt idx="97">
                  <c:v>20.8185</c:v>
                </c:pt>
                <c:pt idx="98">
                  <c:v>23.249300000000002</c:v>
                </c:pt>
                <c:pt idx="99">
                  <c:v>23.562100000000001</c:v>
                </c:pt>
                <c:pt idx="100">
                  <c:v>20.4434</c:v>
                </c:pt>
                <c:pt idx="101">
                  <c:v>17.701000000000001</c:v>
                </c:pt>
                <c:pt idx="102">
                  <c:v>17.998799999999999</c:v>
                </c:pt>
                <c:pt idx="103">
                  <c:v>21.782</c:v>
                </c:pt>
                <c:pt idx="104">
                  <c:v>20.529499999999999</c:v>
                </c:pt>
                <c:pt idx="105">
                  <c:v>15.8682</c:v>
                </c:pt>
                <c:pt idx="106">
                  <c:v>18.443999999999999</c:v>
                </c:pt>
                <c:pt idx="107">
                  <c:v>20.725100000000001</c:v>
                </c:pt>
                <c:pt idx="108">
                  <c:v>19.0669</c:v>
                </c:pt>
                <c:pt idx="109">
                  <c:v>13.157400000000001</c:v>
                </c:pt>
                <c:pt idx="110">
                  <c:v>14.8565</c:v>
                </c:pt>
                <c:pt idx="111">
                  <c:v>13.444800000000001</c:v>
                </c:pt>
                <c:pt idx="112">
                  <c:v>12.6029</c:v>
                </c:pt>
                <c:pt idx="113">
                  <c:v>14.0441</c:v>
                </c:pt>
                <c:pt idx="114">
                  <c:v>18.691400000000002</c:v>
                </c:pt>
                <c:pt idx="115">
                  <c:v>23.0259</c:v>
                </c:pt>
                <c:pt idx="116">
                  <c:v>25.465199999999999</c:v>
                </c:pt>
                <c:pt idx="117">
                  <c:v>20.778300000000002</c:v>
                </c:pt>
                <c:pt idx="118">
                  <c:v>19.000800000000002</c:v>
                </c:pt>
                <c:pt idx="119">
                  <c:v>20.599499999999999</c:v>
                </c:pt>
                <c:pt idx="120">
                  <c:v>21.872599999999998</c:v>
                </c:pt>
                <c:pt idx="121">
                  <c:v>22.612500000000001</c:v>
                </c:pt>
                <c:pt idx="122">
                  <c:v>19.8291</c:v>
                </c:pt>
                <c:pt idx="123">
                  <c:v>14.907</c:v>
                </c:pt>
                <c:pt idx="124">
                  <c:v>14.3523</c:v>
                </c:pt>
                <c:pt idx="125">
                  <c:v>18.164000000000001</c:v>
                </c:pt>
                <c:pt idx="126">
                  <c:v>16.735600000000002</c:v>
                </c:pt>
                <c:pt idx="127">
                  <c:v>15.587400000000001</c:v>
                </c:pt>
                <c:pt idx="128">
                  <c:v>19.552299999999999</c:v>
                </c:pt>
                <c:pt idx="129">
                  <c:v>23.173200000000001</c:v>
                </c:pt>
                <c:pt idx="130">
                  <c:v>23.130700000000001</c:v>
                </c:pt>
                <c:pt idx="131">
                  <c:v>20.511299999999999</c:v>
                </c:pt>
                <c:pt idx="132">
                  <c:v>18.779499999999999</c:v>
                </c:pt>
                <c:pt idx="133">
                  <c:v>17.987400000000001</c:v>
                </c:pt>
                <c:pt idx="134">
                  <c:v>13.507999999999999</c:v>
                </c:pt>
                <c:pt idx="135">
                  <c:v>13.2796</c:v>
                </c:pt>
                <c:pt idx="136">
                  <c:v>16.187799999999999</c:v>
                </c:pt>
                <c:pt idx="137">
                  <c:v>12.5495</c:v>
                </c:pt>
                <c:pt idx="138">
                  <c:v>8.9192400000000003</c:v>
                </c:pt>
                <c:pt idx="139">
                  <c:v>10.787699999999999</c:v>
                </c:pt>
                <c:pt idx="140">
                  <c:v>12.174799999999999</c:v>
                </c:pt>
                <c:pt idx="141">
                  <c:v>13.776300000000001</c:v>
                </c:pt>
                <c:pt idx="142">
                  <c:v>17.325700000000001</c:v>
                </c:pt>
                <c:pt idx="143">
                  <c:v>20.299099999999999</c:v>
                </c:pt>
                <c:pt idx="144">
                  <c:v>20.787700000000001</c:v>
                </c:pt>
                <c:pt idx="145">
                  <c:v>15.0692</c:v>
                </c:pt>
                <c:pt idx="146">
                  <c:v>16.412299999999998</c:v>
                </c:pt>
                <c:pt idx="147">
                  <c:v>19.521699999999999</c:v>
                </c:pt>
                <c:pt idx="148">
                  <c:v>22.210999999999999</c:v>
                </c:pt>
                <c:pt idx="149">
                  <c:v>21.755800000000001</c:v>
                </c:pt>
                <c:pt idx="150">
                  <c:v>15.728</c:v>
                </c:pt>
                <c:pt idx="151">
                  <c:v>12.321999999999999</c:v>
                </c:pt>
                <c:pt idx="152">
                  <c:v>12.425599999999999</c:v>
                </c:pt>
              </c:numCache>
            </c:numRef>
          </c:xVal>
          <c:yVal>
            <c:numRef>
              <c:f>Sheet1!$C$2:$C$154</c:f>
              <c:numCache>
                <c:formatCode>General</c:formatCode>
                <c:ptCount val="153"/>
                <c:pt idx="0">
                  <c:v>373.98</c:v>
                </c:pt>
                <c:pt idx="1">
                  <c:v>323.15600000000001</c:v>
                </c:pt>
                <c:pt idx="2">
                  <c:v>317.10599999999999</c:v>
                </c:pt>
                <c:pt idx="3">
                  <c:v>271.61700000000002</c:v>
                </c:pt>
                <c:pt idx="4">
                  <c:v>214.00800000000001</c:v>
                </c:pt>
                <c:pt idx="5">
                  <c:v>191.428</c:v>
                </c:pt>
                <c:pt idx="6">
                  <c:v>228.07599999999999</c:v>
                </c:pt>
                <c:pt idx="7">
                  <c:v>234.239</c:v>
                </c:pt>
                <c:pt idx="8">
                  <c:v>250.04599999999999</c:v>
                </c:pt>
                <c:pt idx="9">
                  <c:v>262.46499999999997</c:v>
                </c:pt>
                <c:pt idx="10">
                  <c:v>244.10900000000001</c:v>
                </c:pt>
                <c:pt idx="11">
                  <c:v>220.98400000000001</c:v>
                </c:pt>
                <c:pt idx="12">
                  <c:v>203.82</c:v>
                </c:pt>
                <c:pt idx="13">
                  <c:v>247.98099999999999</c:v>
                </c:pt>
                <c:pt idx="14">
                  <c:v>269.41300000000001</c:v>
                </c:pt>
                <c:pt idx="15">
                  <c:v>286.04300000000001</c:v>
                </c:pt>
                <c:pt idx="16">
                  <c:v>273.74700000000001</c:v>
                </c:pt>
                <c:pt idx="17">
                  <c:v>270.48200000000003</c:v>
                </c:pt>
                <c:pt idx="18">
                  <c:v>236.494</c:v>
                </c:pt>
                <c:pt idx="19">
                  <c:v>189.43299999999999</c:v>
                </c:pt>
                <c:pt idx="20">
                  <c:v>267.505</c:v>
                </c:pt>
                <c:pt idx="21">
                  <c:v>298.512</c:v>
                </c:pt>
                <c:pt idx="22">
                  <c:v>313.80599999999998</c:v>
                </c:pt>
                <c:pt idx="23">
                  <c:v>366.43900000000002</c:v>
                </c:pt>
                <c:pt idx="24">
                  <c:v>400.73700000000002</c:v>
                </c:pt>
                <c:pt idx="25">
                  <c:v>306.166</c:v>
                </c:pt>
                <c:pt idx="26">
                  <c:v>261.65600000000001</c:v>
                </c:pt>
                <c:pt idx="27">
                  <c:v>289.12</c:v>
                </c:pt>
                <c:pt idx="28">
                  <c:v>377.85300000000001</c:v>
                </c:pt>
                <c:pt idx="29">
                  <c:v>425.81599999999997</c:v>
                </c:pt>
                <c:pt idx="30">
                  <c:v>456.38900000000001</c:v>
                </c:pt>
                <c:pt idx="31">
                  <c:v>455.279</c:v>
                </c:pt>
                <c:pt idx="32">
                  <c:v>419.99200000000002</c:v>
                </c:pt>
                <c:pt idx="33">
                  <c:v>334.12</c:v>
                </c:pt>
                <c:pt idx="34">
                  <c:v>301.12599999999998</c:v>
                </c:pt>
                <c:pt idx="35">
                  <c:v>326.90800000000002</c:v>
                </c:pt>
                <c:pt idx="36">
                  <c:v>298.50200000000001</c:v>
                </c:pt>
                <c:pt idx="37">
                  <c:v>268.976</c:v>
                </c:pt>
                <c:pt idx="38">
                  <c:v>356.44</c:v>
                </c:pt>
                <c:pt idx="39">
                  <c:v>276.63900000000001</c:v>
                </c:pt>
                <c:pt idx="40">
                  <c:v>240.339</c:v>
                </c:pt>
                <c:pt idx="41">
                  <c:v>353.09199999999998</c:v>
                </c:pt>
                <c:pt idx="42">
                  <c:v>387.786</c:v>
                </c:pt>
                <c:pt idx="43">
                  <c:v>348.238</c:v>
                </c:pt>
                <c:pt idx="44">
                  <c:v>308.95699999999999</c:v>
                </c:pt>
                <c:pt idx="45">
                  <c:v>287.488</c:v>
                </c:pt>
                <c:pt idx="46">
                  <c:v>291.52699999999999</c:v>
                </c:pt>
                <c:pt idx="47">
                  <c:v>331.42599999999999</c:v>
                </c:pt>
                <c:pt idx="48">
                  <c:v>397.452</c:v>
                </c:pt>
                <c:pt idx="49">
                  <c:v>376.88299999999998</c:v>
                </c:pt>
                <c:pt idx="50">
                  <c:v>355.39699999999999</c:v>
                </c:pt>
                <c:pt idx="51">
                  <c:v>314.95600000000002</c:v>
                </c:pt>
                <c:pt idx="52">
                  <c:v>289.17700000000002</c:v>
                </c:pt>
                <c:pt idx="53">
                  <c:v>239.405</c:v>
                </c:pt>
                <c:pt idx="54">
                  <c:v>291.84300000000002</c:v>
                </c:pt>
                <c:pt idx="55">
                  <c:v>415.82400000000001</c:v>
                </c:pt>
                <c:pt idx="56">
                  <c:v>483.447</c:v>
                </c:pt>
                <c:pt idx="57">
                  <c:v>491.483</c:v>
                </c:pt>
                <c:pt idx="58">
                  <c:v>449.56299999999999</c:v>
                </c:pt>
                <c:pt idx="59">
                  <c:v>364.01600000000002</c:v>
                </c:pt>
                <c:pt idx="60">
                  <c:v>376.274</c:v>
                </c:pt>
                <c:pt idx="61">
                  <c:v>338.13299999999998</c:v>
                </c:pt>
                <c:pt idx="62">
                  <c:v>320.59399999999999</c:v>
                </c:pt>
                <c:pt idx="63">
                  <c:v>344.24599999999998</c:v>
                </c:pt>
                <c:pt idx="64">
                  <c:v>299.47500000000002</c:v>
                </c:pt>
                <c:pt idx="65">
                  <c:v>374.06</c:v>
                </c:pt>
                <c:pt idx="66">
                  <c:v>390.51400000000001</c:v>
                </c:pt>
                <c:pt idx="67">
                  <c:v>344.93</c:v>
                </c:pt>
                <c:pt idx="68">
                  <c:v>360.51499999999999</c:v>
                </c:pt>
                <c:pt idx="69">
                  <c:v>482.089</c:v>
                </c:pt>
                <c:pt idx="70">
                  <c:v>526.40499999999997</c:v>
                </c:pt>
                <c:pt idx="71">
                  <c:v>484.48099999999999</c:v>
                </c:pt>
                <c:pt idx="72">
                  <c:v>396.82600000000002</c:v>
                </c:pt>
                <c:pt idx="73">
                  <c:v>377.43900000000002</c:v>
                </c:pt>
                <c:pt idx="74">
                  <c:v>287.34500000000003</c:v>
                </c:pt>
                <c:pt idx="75">
                  <c:v>318.64499999999998</c:v>
                </c:pt>
                <c:pt idx="76">
                  <c:v>366.44200000000001</c:v>
                </c:pt>
                <c:pt idx="77">
                  <c:v>377.86399999999998</c:v>
                </c:pt>
                <c:pt idx="78">
                  <c:v>381.36799999999999</c:v>
                </c:pt>
                <c:pt idx="79">
                  <c:v>403.49799999999999</c:v>
                </c:pt>
                <c:pt idx="80">
                  <c:v>369.61500000000001</c:v>
                </c:pt>
                <c:pt idx="81">
                  <c:v>335.536</c:v>
                </c:pt>
                <c:pt idx="82">
                  <c:v>342.33</c:v>
                </c:pt>
                <c:pt idx="83">
                  <c:v>359.22500000000002</c:v>
                </c:pt>
                <c:pt idx="84">
                  <c:v>341.41399999999999</c:v>
                </c:pt>
                <c:pt idx="85">
                  <c:v>376.05599999999998</c:v>
                </c:pt>
                <c:pt idx="86">
                  <c:v>392.93599999999998</c:v>
                </c:pt>
                <c:pt idx="87">
                  <c:v>386.57600000000002</c:v>
                </c:pt>
                <c:pt idx="88">
                  <c:v>374.14800000000002</c:v>
                </c:pt>
                <c:pt idx="89">
                  <c:v>361.827</c:v>
                </c:pt>
                <c:pt idx="90">
                  <c:v>371.584</c:v>
                </c:pt>
                <c:pt idx="91">
                  <c:v>494.44099999999997</c:v>
                </c:pt>
                <c:pt idx="92">
                  <c:v>458.21899999999999</c:v>
                </c:pt>
                <c:pt idx="93">
                  <c:v>441.94400000000002</c:v>
                </c:pt>
                <c:pt idx="94">
                  <c:v>449.90499999999997</c:v>
                </c:pt>
                <c:pt idx="95">
                  <c:v>371.78699999999998</c:v>
                </c:pt>
                <c:pt idx="96">
                  <c:v>337.185</c:v>
                </c:pt>
                <c:pt idx="97">
                  <c:v>413.28699999999998</c:v>
                </c:pt>
                <c:pt idx="98">
                  <c:v>536.22299999999996</c:v>
                </c:pt>
                <c:pt idx="99">
                  <c:v>507.03699999999998</c:v>
                </c:pt>
                <c:pt idx="100">
                  <c:v>456.37</c:v>
                </c:pt>
                <c:pt idx="101">
                  <c:v>396.48099999999999</c:v>
                </c:pt>
                <c:pt idx="102">
                  <c:v>359.92099999999999</c:v>
                </c:pt>
                <c:pt idx="103">
                  <c:v>389.90100000000001</c:v>
                </c:pt>
                <c:pt idx="104">
                  <c:v>440.041</c:v>
                </c:pt>
                <c:pt idx="105">
                  <c:v>386.358</c:v>
                </c:pt>
                <c:pt idx="106">
                  <c:v>401.78300000000002</c:v>
                </c:pt>
                <c:pt idx="107">
                  <c:v>480.173</c:v>
                </c:pt>
                <c:pt idx="108">
                  <c:v>434.88099999999997</c:v>
                </c:pt>
                <c:pt idx="109">
                  <c:v>358.11900000000003</c:v>
                </c:pt>
                <c:pt idx="110">
                  <c:v>338.68900000000002</c:v>
                </c:pt>
                <c:pt idx="111">
                  <c:v>349.70400000000001</c:v>
                </c:pt>
                <c:pt idx="112">
                  <c:v>333.16</c:v>
                </c:pt>
                <c:pt idx="113">
                  <c:v>340.33499999999998</c:v>
                </c:pt>
                <c:pt idx="114">
                  <c:v>360.11900000000003</c:v>
                </c:pt>
                <c:pt idx="115">
                  <c:v>394.97500000000002</c:v>
                </c:pt>
                <c:pt idx="116">
                  <c:v>382.755</c:v>
                </c:pt>
                <c:pt idx="117">
                  <c:v>387.66300000000001</c:v>
                </c:pt>
                <c:pt idx="118">
                  <c:v>381.37900000000002</c:v>
                </c:pt>
                <c:pt idx="119">
                  <c:v>380.31900000000002</c:v>
                </c:pt>
                <c:pt idx="120">
                  <c:v>371.95699999999999</c:v>
                </c:pt>
                <c:pt idx="121">
                  <c:v>405.82799999999997</c:v>
                </c:pt>
                <c:pt idx="122">
                  <c:v>407.77</c:v>
                </c:pt>
                <c:pt idx="123">
                  <c:v>346.98500000000001</c:v>
                </c:pt>
                <c:pt idx="124">
                  <c:v>296.21499999999997</c:v>
                </c:pt>
                <c:pt idx="125">
                  <c:v>338.226</c:v>
                </c:pt>
                <c:pt idx="126">
                  <c:v>405.428</c:v>
                </c:pt>
                <c:pt idx="127">
                  <c:v>392.45</c:v>
                </c:pt>
                <c:pt idx="128">
                  <c:v>452.65300000000002</c:v>
                </c:pt>
                <c:pt idx="129">
                  <c:v>452.52600000000001</c:v>
                </c:pt>
                <c:pt idx="130">
                  <c:v>430.37599999999998</c:v>
                </c:pt>
                <c:pt idx="131">
                  <c:v>424.57799999999997</c:v>
                </c:pt>
                <c:pt idx="132">
                  <c:v>454.18099999999998</c:v>
                </c:pt>
                <c:pt idx="133">
                  <c:v>401.12599999999998</c:v>
                </c:pt>
                <c:pt idx="134">
                  <c:v>358.18799999999999</c:v>
                </c:pt>
                <c:pt idx="135">
                  <c:v>357.959</c:v>
                </c:pt>
                <c:pt idx="136">
                  <c:v>355.97699999999998</c:v>
                </c:pt>
                <c:pt idx="137">
                  <c:v>328.685</c:v>
                </c:pt>
                <c:pt idx="138">
                  <c:v>291.44099999999997</c:v>
                </c:pt>
                <c:pt idx="139">
                  <c:v>320.399</c:v>
                </c:pt>
                <c:pt idx="140">
                  <c:v>334.101</c:v>
                </c:pt>
                <c:pt idx="141">
                  <c:v>349.05200000000002</c:v>
                </c:pt>
                <c:pt idx="142">
                  <c:v>358.18599999999998</c:v>
                </c:pt>
                <c:pt idx="143">
                  <c:v>365.07</c:v>
                </c:pt>
                <c:pt idx="144">
                  <c:v>341.80700000000002</c:v>
                </c:pt>
                <c:pt idx="145">
                  <c:v>337.11599999999999</c:v>
                </c:pt>
                <c:pt idx="146">
                  <c:v>369.32400000000001</c:v>
                </c:pt>
                <c:pt idx="147">
                  <c:v>349.34199999999998</c:v>
                </c:pt>
                <c:pt idx="148">
                  <c:v>387.03500000000003</c:v>
                </c:pt>
                <c:pt idx="149">
                  <c:v>374.64100000000002</c:v>
                </c:pt>
                <c:pt idx="150">
                  <c:v>261.21600000000001</c:v>
                </c:pt>
                <c:pt idx="151">
                  <c:v>180.417</c:v>
                </c:pt>
                <c:pt idx="152">
                  <c:v>175.52500000000001</c:v>
                </c:pt>
              </c:numCache>
            </c:numRef>
          </c:yVal>
          <c:smooth val="0"/>
        </c:ser>
        <c:ser>
          <c:idx val="1"/>
          <c:order val="1"/>
          <c:tx>
            <c:v>2008</c:v>
          </c:tx>
          <c:spPr>
            <a:ln w="25400" cap="rnd">
              <a:noFill/>
              <a:round/>
            </a:ln>
            <a:effectLst/>
          </c:spPr>
          <c:marker>
            <c:symbol val="circle"/>
            <c:size val="5"/>
            <c:spPr>
              <a:solidFill>
                <a:schemeClr val="accent2"/>
              </a:solidFill>
              <a:ln w="9525">
                <a:solidFill>
                  <a:schemeClr val="accent2"/>
                </a:solidFill>
              </a:ln>
              <a:effectLst/>
            </c:spPr>
          </c:marker>
          <c:xVal>
            <c:numRef>
              <c:f>Sheet1!$H$155:$H$307</c:f>
              <c:numCache>
                <c:formatCode>General</c:formatCode>
                <c:ptCount val="153"/>
                <c:pt idx="0">
                  <c:v>6.2480399999999996</c:v>
                </c:pt>
                <c:pt idx="1">
                  <c:v>8.5626800000000003</c:v>
                </c:pt>
                <c:pt idx="2">
                  <c:v>8.7642600000000002</c:v>
                </c:pt>
                <c:pt idx="3">
                  <c:v>9.4138599999999997</c:v>
                </c:pt>
                <c:pt idx="4">
                  <c:v>8.6987199999999998</c:v>
                </c:pt>
                <c:pt idx="5">
                  <c:v>11.625299999999999</c:v>
                </c:pt>
                <c:pt idx="6">
                  <c:v>13.388299999999999</c:v>
                </c:pt>
                <c:pt idx="7">
                  <c:v>13.237500000000001</c:v>
                </c:pt>
                <c:pt idx="8">
                  <c:v>8.9445700000000006</c:v>
                </c:pt>
                <c:pt idx="9">
                  <c:v>10.537699999999999</c:v>
                </c:pt>
                <c:pt idx="10">
                  <c:v>10.925800000000001</c:v>
                </c:pt>
                <c:pt idx="11">
                  <c:v>8.0032099999999993</c:v>
                </c:pt>
                <c:pt idx="12">
                  <c:v>11.641500000000001</c:v>
                </c:pt>
                <c:pt idx="13">
                  <c:v>14.560700000000001</c:v>
                </c:pt>
                <c:pt idx="14">
                  <c:v>13.252599999999999</c:v>
                </c:pt>
                <c:pt idx="15">
                  <c:v>10.221</c:v>
                </c:pt>
                <c:pt idx="16">
                  <c:v>11.8942</c:v>
                </c:pt>
                <c:pt idx="17">
                  <c:v>10.0177</c:v>
                </c:pt>
                <c:pt idx="18">
                  <c:v>5.4555600000000002</c:v>
                </c:pt>
                <c:pt idx="19">
                  <c:v>8.7306699999999999</c:v>
                </c:pt>
                <c:pt idx="20">
                  <c:v>8.2986599999999999</c:v>
                </c:pt>
                <c:pt idx="21">
                  <c:v>6.7187299999999999</c:v>
                </c:pt>
                <c:pt idx="22">
                  <c:v>9.5237400000000001</c:v>
                </c:pt>
                <c:pt idx="23">
                  <c:v>10.860300000000001</c:v>
                </c:pt>
                <c:pt idx="24">
                  <c:v>12.4062</c:v>
                </c:pt>
                <c:pt idx="25">
                  <c:v>17.297000000000001</c:v>
                </c:pt>
                <c:pt idx="26">
                  <c:v>16.873000000000001</c:v>
                </c:pt>
                <c:pt idx="27">
                  <c:v>7.4041100000000002</c:v>
                </c:pt>
                <c:pt idx="28">
                  <c:v>10.6759</c:v>
                </c:pt>
                <c:pt idx="29">
                  <c:v>13.781599999999999</c:v>
                </c:pt>
                <c:pt idx="30">
                  <c:v>18.168600000000001</c:v>
                </c:pt>
                <c:pt idx="31">
                  <c:v>14.6442</c:v>
                </c:pt>
                <c:pt idx="32">
                  <c:v>14.514699999999999</c:v>
                </c:pt>
                <c:pt idx="33">
                  <c:v>17.465599999999998</c:v>
                </c:pt>
                <c:pt idx="34">
                  <c:v>15.693199999999999</c:v>
                </c:pt>
                <c:pt idx="35">
                  <c:v>17.8416</c:v>
                </c:pt>
                <c:pt idx="36">
                  <c:v>20.9529</c:v>
                </c:pt>
                <c:pt idx="37">
                  <c:v>24.129100000000001</c:v>
                </c:pt>
                <c:pt idx="38">
                  <c:v>23.128900000000002</c:v>
                </c:pt>
                <c:pt idx="39">
                  <c:v>24.8626</c:v>
                </c:pt>
                <c:pt idx="40">
                  <c:v>25.1099</c:v>
                </c:pt>
                <c:pt idx="41">
                  <c:v>18.9285</c:v>
                </c:pt>
                <c:pt idx="42">
                  <c:v>16.942299999999999</c:v>
                </c:pt>
                <c:pt idx="43">
                  <c:v>19.226900000000001</c:v>
                </c:pt>
                <c:pt idx="44">
                  <c:v>22.113700000000001</c:v>
                </c:pt>
                <c:pt idx="45">
                  <c:v>20.045100000000001</c:v>
                </c:pt>
                <c:pt idx="46">
                  <c:v>17.355599999999999</c:v>
                </c:pt>
                <c:pt idx="47">
                  <c:v>14.4809</c:v>
                </c:pt>
                <c:pt idx="48">
                  <c:v>11.023300000000001</c:v>
                </c:pt>
                <c:pt idx="49">
                  <c:v>13.489100000000001</c:v>
                </c:pt>
                <c:pt idx="50">
                  <c:v>14.6859</c:v>
                </c:pt>
                <c:pt idx="51">
                  <c:v>17.089600000000001</c:v>
                </c:pt>
                <c:pt idx="52">
                  <c:v>18.8445</c:v>
                </c:pt>
                <c:pt idx="53">
                  <c:v>19.343499999999999</c:v>
                </c:pt>
                <c:pt idx="54">
                  <c:v>16.4801</c:v>
                </c:pt>
                <c:pt idx="55">
                  <c:v>18.149999999999999</c:v>
                </c:pt>
                <c:pt idx="56">
                  <c:v>20.143899999999999</c:v>
                </c:pt>
                <c:pt idx="57">
                  <c:v>21.498799999999999</c:v>
                </c:pt>
                <c:pt idx="58">
                  <c:v>21.619199999999999</c:v>
                </c:pt>
                <c:pt idx="59">
                  <c:v>22.468599999999999</c:v>
                </c:pt>
                <c:pt idx="60">
                  <c:v>19.983899999999998</c:v>
                </c:pt>
                <c:pt idx="61">
                  <c:v>18.269300000000001</c:v>
                </c:pt>
                <c:pt idx="62">
                  <c:v>18.195399999999999</c:v>
                </c:pt>
                <c:pt idx="63">
                  <c:v>18.758700000000001</c:v>
                </c:pt>
                <c:pt idx="64">
                  <c:v>17.875900000000001</c:v>
                </c:pt>
                <c:pt idx="65">
                  <c:v>17.697399999999998</c:v>
                </c:pt>
                <c:pt idx="66">
                  <c:v>20.3749</c:v>
                </c:pt>
                <c:pt idx="67">
                  <c:v>22.625299999999999</c:v>
                </c:pt>
                <c:pt idx="68">
                  <c:v>22.893999999999998</c:v>
                </c:pt>
                <c:pt idx="69">
                  <c:v>22.365300000000001</c:v>
                </c:pt>
                <c:pt idx="70">
                  <c:v>18.559200000000001</c:v>
                </c:pt>
                <c:pt idx="71">
                  <c:v>18.197500000000002</c:v>
                </c:pt>
                <c:pt idx="72">
                  <c:v>21.839700000000001</c:v>
                </c:pt>
                <c:pt idx="73">
                  <c:v>21.734500000000001</c:v>
                </c:pt>
                <c:pt idx="74">
                  <c:v>19.730399999999999</c:v>
                </c:pt>
                <c:pt idx="75">
                  <c:v>19.487200000000001</c:v>
                </c:pt>
                <c:pt idx="76">
                  <c:v>21.249500000000001</c:v>
                </c:pt>
                <c:pt idx="77">
                  <c:v>22.304200000000002</c:v>
                </c:pt>
                <c:pt idx="78">
                  <c:v>23.779299999999999</c:v>
                </c:pt>
                <c:pt idx="79">
                  <c:v>23.682500000000001</c:v>
                </c:pt>
                <c:pt idx="80">
                  <c:v>23.744900000000001</c:v>
                </c:pt>
                <c:pt idx="81">
                  <c:v>20.578600000000002</c:v>
                </c:pt>
                <c:pt idx="82">
                  <c:v>20.642099999999999</c:v>
                </c:pt>
                <c:pt idx="83">
                  <c:v>18.1919</c:v>
                </c:pt>
                <c:pt idx="84">
                  <c:v>18.101800000000001</c:v>
                </c:pt>
                <c:pt idx="85">
                  <c:v>18.6966</c:v>
                </c:pt>
                <c:pt idx="86">
                  <c:v>20.311599999999999</c:v>
                </c:pt>
                <c:pt idx="87">
                  <c:v>20.686</c:v>
                </c:pt>
                <c:pt idx="88">
                  <c:v>19.671600000000002</c:v>
                </c:pt>
                <c:pt idx="89">
                  <c:v>20.165600000000001</c:v>
                </c:pt>
                <c:pt idx="90">
                  <c:v>20.3508</c:v>
                </c:pt>
                <c:pt idx="91">
                  <c:v>21.265000000000001</c:v>
                </c:pt>
                <c:pt idx="92">
                  <c:v>20.008400000000002</c:v>
                </c:pt>
                <c:pt idx="93">
                  <c:v>18.987300000000001</c:v>
                </c:pt>
                <c:pt idx="94">
                  <c:v>17.077500000000001</c:v>
                </c:pt>
                <c:pt idx="95">
                  <c:v>18.515499999999999</c:v>
                </c:pt>
                <c:pt idx="96">
                  <c:v>19.848600000000001</c:v>
                </c:pt>
                <c:pt idx="97">
                  <c:v>20.189900000000002</c:v>
                </c:pt>
                <c:pt idx="98">
                  <c:v>18.314</c:v>
                </c:pt>
                <c:pt idx="99">
                  <c:v>15.606</c:v>
                </c:pt>
                <c:pt idx="100">
                  <c:v>16.4284</c:v>
                </c:pt>
                <c:pt idx="101">
                  <c:v>17.100300000000001</c:v>
                </c:pt>
                <c:pt idx="102">
                  <c:v>14.8955</c:v>
                </c:pt>
                <c:pt idx="103">
                  <c:v>15.463699999999999</c:v>
                </c:pt>
                <c:pt idx="104">
                  <c:v>17.6633</c:v>
                </c:pt>
                <c:pt idx="105">
                  <c:v>18.381</c:v>
                </c:pt>
                <c:pt idx="106">
                  <c:v>17.662700000000001</c:v>
                </c:pt>
                <c:pt idx="107">
                  <c:v>16.1614</c:v>
                </c:pt>
                <c:pt idx="108">
                  <c:v>18.480599999999999</c:v>
                </c:pt>
                <c:pt idx="109">
                  <c:v>20.3264</c:v>
                </c:pt>
                <c:pt idx="110">
                  <c:v>16.8233</c:v>
                </c:pt>
                <c:pt idx="111">
                  <c:v>12.5113</c:v>
                </c:pt>
                <c:pt idx="112">
                  <c:v>16.897500000000001</c:v>
                </c:pt>
                <c:pt idx="113">
                  <c:v>19.576599999999999</c:v>
                </c:pt>
                <c:pt idx="114">
                  <c:v>18.792100000000001</c:v>
                </c:pt>
                <c:pt idx="115">
                  <c:v>21.085699999999999</c:v>
                </c:pt>
                <c:pt idx="116">
                  <c:v>18.806799999999999</c:v>
                </c:pt>
                <c:pt idx="117">
                  <c:v>12.643599999999999</c:v>
                </c:pt>
                <c:pt idx="118">
                  <c:v>15.5304</c:v>
                </c:pt>
                <c:pt idx="119">
                  <c:v>18.177499999999998</c:v>
                </c:pt>
                <c:pt idx="120">
                  <c:v>16.313400000000001</c:v>
                </c:pt>
                <c:pt idx="121">
                  <c:v>18.367799999999999</c:v>
                </c:pt>
                <c:pt idx="122">
                  <c:v>17.751000000000001</c:v>
                </c:pt>
                <c:pt idx="123">
                  <c:v>17.2346</c:v>
                </c:pt>
                <c:pt idx="124">
                  <c:v>20.350300000000001</c:v>
                </c:pt>
                <c:pt idx="125">
                  <c:v>21.584099999999999</c:v>
                </c:pt>
                <c:pt idx="126">
                  <c:v>21.746099999999998</c:v>
                </c:pt>
                <c:pt idx="127">
                  <c:v>22.489799999999999</c:v>
                </c:pt>
                <c:pt idx="128">
                  <c:v>20.256499999999999</c:v>
                </c:pt>
                <c:pt idx="129">
                  <c:v>17.269600000000001</c:v>
                </c:pt>
                <c:pt idx="130">
                  <c:v>16.206499999999998</c:v>
                </c:pt>
                <c:pt idx="131">
                  <c:v>16.0425</c:v>
                </c:pt>
                <c:pt idx="132">
                  <c:v>12.8056</c:v>
                </c:pt>
                <c:pt idx="133">
                  <c:v>13.930199999999999</c:v>
                </c:pt>
                <c:pt idx="134">
                  <c:v>15.747199999999999</c:v>
                </c:pt>
                <c:pt idx="135">
                  <c:v>17.856999999999999</c:v>
                </c:pt>
                <c:pt idx="136">
                  <c:v>23.316099999999999</c:v>
                </c:pt>
                <c:pt idx="137">
                  <c:v>18.0123</c:v>
                </c:pt>
                <c:pt idx="138">
                  <c:v>13.122299999999999</c:v>
                </c:pt>
                <c:pt idx="139">
                  <c:v>12.8392</c:v>
                </c:pt>
                <c:pt idx="140">
                  <c:v>11.632099999999999</c:v>
                </c:pt>
                <c:pt idx="141">
                  <c:v>8.6223600000000005</c:v>
                </c:pt>
                <c:pt idx="142">
                  <c:v>11.769600000000001</c:v>
                </c:pt>
                <c:pt idx="143">
                  <c:v>14.563700000000001</c:v>
                </c:pt>
                <c:pt idx="144">
                  <c:v>12.103199999999999</c:v>
                </c:pt>
                <c:pt idx="145">
                  <c:v>11.811400000000001</c:v>
                </c:pt>
                <c:pt idx="146">
                  <c:v>13.8963</c:v>
                </c:pt>
                <c:pt idx="147">
                  <c:v>13.2455</c:v>
                </c:pt>
                <c:pt idx="148">
                  <c:v>12.1897</c:v>
                </c:pt>
                <c:pt idx="149">
                  <c:v>16.9026</c:v>
                </c:pt>
                <c:pt idx="150">
                  <c:v>17.9909</c:v>
                </c:pt>
                <c:pt idx="151">
                  <c:v>15.436500000000001</c:v>
                </c:pt>
                <c:pt idx="152">
                  <c:v>14.133800000000001</c:v>
                </c:pt>
              </c:numCache>
            </c:numRef>
          </c:xVal>
          <c:yVal>
            <c:numRef>
              <c:f>Sheet1!$C$155:$C$307</c:f>
              <c:numCache>
                <c:formatCode>General</c:formatCode>
                <c:ptCount val="153"/>
                <c:pt idx="0">
                  <c:v>167.25299999999999</c:v>
                </c:pt>
                <c:pt idx="1">
                  <c:v>141.57599999999999</c:v>
                </c:pt>
                <c:pt idx="2">
                  <c:v>141.80799999999999</c:v>
                </c:pt>
                <c:pt idx="3">
                  <c:v>116.691</c:v>
                </c:pt>
                <c:pt idx="4">
                  <c:v>125.96599999999999</c:v>
                </c:pt>
                <c:pt idx="5">
                  <c:v>99.397999999999996</c:v>
                </c:pt>
                <c:pt idx="6">
                  <c:v>87.016999999999996</c:v>
                </c:pt>
                <c:pt idx="7">
                  <c:v>96.460999999999999</c:v>
                </c:pt>
                <c:pt idx="8">
                  <c:v>114.187</c:v>
                </c:pt>
                <c:pt idx="9">
                  <c:v>118.01600000000001</c:v>
                </c:pt>
                <c:pt idx="10">
                  <c:v>102.143</c:v>
                </c:pt>
                <c:pt idx="11">
                  <c:v>141.21700000000001</c:v>
                </c:pt>
                <c:pt idx="12">
                  <c:v>169.16</c:v>
                </c:pt>
                <c:pt idx="13">
                  <c:v>158.47800000000001</c:v>
                </c:pt>
                <c:pt idx="14">
                  <c:v>167.459</c:v>
                </c:pt>
                <c:pt idx="15">
                  <c:v>171.15</c:v>
                </c:pt>
                <c:pt idx="16">
                  <c:v>121.97199999999999</c:v>
                </c:pt>
                <c:pt idx="17">
                  <c:v>113.283</c:v>
                </c:pt>
                <c:pt idx="18">
                  <c:v>149.339</c:v>
                </c:pt>
                <c:pt idx="19">
                  <c:v>158.58799999999999</c:v>
                </c:pt>
                <c:pt idx="20">
                  <c:v>178.267</c:v>
                </c:pt>
                <c:pt idx="21">
                  <c:v>189.31200000000001</c:v>
                </c:pt>
                <c:pt idx="22">
                  <c:v>186.458</c:v>
                </c:pt>
                <c:pt idx="23">
                  <c:v>116.871</c:v>
                </c:pt>
                <c:pt idx="24">
                  <c:v>114.318</c:v>
                </c:pt>
                <c:pt idx="25">
                  <c:v>88.450999999999993</c:v>
                </c:pt>
                <c:pt idx="26">
                  <c:v>148.982</c:v>
                </c:pt>
                <c:pt idx="27">
                  <c:v>138.25800000000001</c:v>
                </c:pt>
                <c:pt idx="28">
                  <c:v>142.92500000000001</c:v>
                </c:pt>
                <c:pt idx="29">
                  <c:v>162.30500000000001</c:v>
                </c:pt>
                <c:pt idx="30">
                  <c:v>125.002</c:v>
                </c:pt>
                <c:pt idx="31">
                  <c:v>163.15899999999999</c:v>
                </c:pt>
                <c:pt idx="32">
                  <c:v>221.572</c:v>
                </c:pt>
                <c:pt idx="33">
                  <c:v>254.68299999999999</c:v>
                </c:pt>
                <c:pt idx="34">
                  <c:v>259.98099999999999</c:v>
                </c:pt>
                <c:pt idx="35">
                  <c:v>250.619</c:v>
                </c:pt>
                <c:pt idx="36">
                  <c:v>245.113</c:v>
                </c:pt>
                <c:pt idx="37">
                  <c:v>272.053</c:v>
                </c:pt>
                <c:pt idx="38">
                  <c:v>347.85199999999998</c:v>
                </c:pt>
                <c:pt idx="39">
                  <c:v>447.26600000000002</c:v>
                </c:pt>
                <c:pt idx="40">
                  <c:v>434.93700000000001</c:v>
                </c:pt>
                <c:pt idx="41">
                  <c:v>326.548</c:v>
                </c:pt>
                <c:pt idx="42">
                  <c:v>304.745</c:v>
                </c:pt>
                <c:pt idx="43">
                  <c:v>301.62299999999999</c:v>
                </c:pt>
                <c:pt idx="44">
                  <c:v>283.584</c:v>
                </c:pt>
                <c:pt idx="45">
                  <c:v>240.25800000000001</c:v>
                </c:pt>
                <c:pt idx="46">
                  <c:v>252.69</c:v>
                </c:pt>
                <c:pt idx="47">
                  <c:v>241.50299999999999</c:v>
                </c:pt>
                <c:pt idx="48">
                  <c:v>231.321</c:v>
                </c:pt>
                <c:pt idx="49">
                  <c:v>273.18799999999999</c:v>
                </c:pt>
                <c:pt idx="50">
                  <c:v>240.85400000000001</c:v>
                </c:pt>
                <c:pt idx="51">
                  <c:v>214.78200000000001</c:v>
                </c:pt>
                <c:pt idx="52">
                  <c:v>250.756</c:v>
                </c:pt>
                <c:pt idx="53">
                  <c:v>292.39299999999997</c:v>
                </c:pt>
                <c:pt idx="54">
                  <c:v>293.28199999999998</c:v>
                </c:pt>
                <c:pt idx="55">
                  <c:v>282.69099999999997</c:v>
                </c:pt>
                <c:pt idx="56">
                  <c:v>278.87799999999999</c:v>
                </c:pt>
                <c:pt idx="57">
                  <c:v>256.59800000000001</c:v>
                </c:pt>
                <c:pt idx="58">
                  <c:v>270.93799999999999</c:v>
                </c:pt>
                <c:pt idx="59">
                  <c:v>271.96800000000002</c:v>
                </c:pt>
                <c:pt idx="60">
                  <c:v>291.209</c:v>
                </c:pt>
                <c:pt idx="61">
                  <c:v>295.27</c:v>
                </c:pt>
                <c:pt idx="62">
                  <c:v>281.93700000000001</c:v>
                </c:pt>
                <c:pt idx="63">
                  <c:v>292.024</c:v>
                </c:pt>
                <c:pt idx="64">
                  <c:v>271.01799999999997</c:v>
                </c:pt>
                <c:pt idx="65">
                  <c:v>255.53800000000001</c:v>
                </c:pt>
                <c:pt idx="66">
                  <c:v>250.34700000000001</c:v>
                </c:pt>
                <c:pt idx="67">
                  <c:v>315.89499999999998</c:v>
                </c:pt>
                <c:pt idx="68">
                  <c:v>353.476</c:v>
                </c:pt>
                <c:pt idx="69">
                  <c:v>319.16000000000003</c:v>
                </c:pt>
                <c:pt idx="70">
                  <c:v>291.32900000000001</c:v>
                </c:pt>
                <c:pt idx="71">
                  <c:v>286.54899999999998</c:v>
                </c:pt>
                <c:pt idx="72">
                  <c:v>286.03300000000002</c:v>
                </c:pt>
                <c:pt idx="73">
                  <c:v>275.63499999999999</c:v>
                </c:pt>
                <c:pt idx="74">
                  <c:v>295.18900000000002</c:v>
                </c:pt>
                <c:pt idx="75">
                  <c:v>311.875</c:v>
                </c:pt>
                <c:pt idx="76">
                  <c:v>345.62400000000002</c:v>
                </c:pt>
                <c:pt idx="77">
                  <c:v>430.13400000000001</c:v>
                </c:pt>
                <c:pt idx="78">
                  <c:v>408.80500000000001</c:v>
                </c:pt>
                <c:pt idx="79">
                  <c:v>338.49099999999999</c:v>
                </c:pt>
                <c:pt idx="80">
                  <c:v>362.30900000000003</c:v>
                </c:pt>
                <c:pt idx="81">
                  <c:v>371.88900000000001</c:v>
                </c:pt>
                <c:pt idx="82">
                  <c:v>352.87099999999998</c:v>
                </c:pt>
                <c:pt idx="83">
                  <c:v>308.221</c:v>
                </c:pt>
                <c:pt idx="84">
                  <c:v>300.61099999999999</c:v>
                </c:pt>
                <c:pt idx="85">
                  <c:v>290.69299999999998</c:v>
                </c:pt>
                <c:pt idx="86">
                  <c:v>303.45499999999998</c:v>
                </c:pt>
                <c:pt idx="87">
                  <c:v>280.721</c:v>
                </c:pt>
                <c:pt idx="88">
                  <c:v>311.43400000000003</c:v>
                </c:pt>
                <c:pt idx="89">
                  <c:v>316.33800000000002</c:v>
                </c:pt>
                <c:pt idx="90">
                  <c:v>320.01</c:v>
                </c:pt>
                <c:pt idx="91">
                  <c:v>323.87900000000002</c:v>
                </c:pt>
                <c:pt idx="92">
                  <c:v>303.04199999999997</c:v>
                </c:pt>
                <c:pt idx="93">
                  <c:v>239.203</c:v>
                </c:pt>
                <c:pt idx="94">
                  <c:v>233.75299999999999</c:v>
                </c:pt>
                <c:pt idx="95">
                  <c:v>287.58800000000002</c:v>
                </c:pt>
                <c:pt idx="96">
                  <c:v>325.77699999999999</c:v>
                </c:pt>
                <c:pt idx="97">
                  <c:v>360.80399999999997</c:v>
                </c:pt>
                <c:pt idx="98">
                  <c:v>341.601</c:v>
                </c:pt>
                <c:pt idx="99">
                  <c:v>301.34399999999999</c:v>
                </c:pt>
                <c:pt idx="100">
                  <c:v>291.45400000000001</c:v>
                </c:pt>
                <c:pt idx="101">
                  <c:v>272.06400000000002</c:v>
                </c:pt>
                <c:pt idx="102">
                  <c:v>264.77999999999997</c:v>
                </c:pt>
                <c:pt idx="103">
                  <c:v>258.18400000000003</c:v>
                </c:pt>
                <c:pt idx="104">
                  <c:v>275.839</c:v>
                </c:pt>
                <c:pt idx="105">
                  <c:v>272.47300000000001</c:v>
                </c:pt>
                <c:pt idx="106">
                  <c:v>182.55799999999999</c:v>
                </c:pt>
                <c:pt idx="107">
                  <c:v>190.86699999999999</c:v>
                </c:pt>
                <c:pt idx="108">
                  <c:v>200.70500000000001</c:v>
                </c:pt>
                <c:pt idx="109">
                  <c:v>243.21700000000001</c:v>
                </c:pt>
                <c:pt idx="110">
                  <c:v>228.28800000000001</c:v>
                </c:pt>
                <c:pt idx="111">
                  <c:v>218.191</c:v>
                </c:pt>
                <c:pt idx="112">
                  <c:v>254.505</c:v>
                </c:pt>
                <c:pt idx="113">
                  <c:v>298.452</c:v>
                </c:pt>
                <c:pt idx="114">
                  <c:v>263.52699999999999</c:v>
                </c:pt>
                <c:pt idx="115">
                  <c:v>271.32299999999998</c:v>
                </c:pt>
                <c:pt idx="116">
                  <c:v>295.33699999999999</c:v>
                </c:pt>
                <c:pt idx="117">
                  <c:v>257.911</c:v>
                </c:pt>
                <c:pt idx="118">
                  <c:v>222.51400000000001</c:v>
                </c:pt>
                <c:pt idx="119">
                  <c:v>233.5</c:v>
                </c:pt>
                <c:pt idx="120">
                  <c:v>244.566</c:v>
                </c:pt>
                <c:pt idx="121">
                  <c:v>251.55500000000001</c:v>
                </c:pt>
                <c:pt idx="122">
                  <c:v>247.47</c:v>
                </c:pt>
                <c:pt idx="123">
                  <c:v>232.51400000000001</c:v>
                </c:pt>
                <c:pt idx="124">
                  <c:v>289.565</c:v>
                </c:pt>
                <c:pt idx="125">
                  <c:v>303.88099999999997</c:v>
                </c:pt>
                <c:pt idx="126">
                  <c:v>323.68</c:v>
                </c:pt>
                <c:pt idx="127">
                  <c:v>302.589</c:v>
                </c:pt>
                <c:pt idx="128">
                  <c:v>239.30199999999999</c:v>
                </c:pt>
                <c:pt idx="129">
                  <c:v>190.93799999999999</c:v>
                </c:pt>
                <c:pt idx="130">
                  <c:v>227.613</c:v>
                </c:pt>
                <c:pt idx="131">
                  <c:v>237.90799999999999</c:v>
                </c:pt>
                <c:pt idx="132">
                  <c:v>249.23099999999999</c:v>
                </c:pt>
                <c:pt idx="133">
                  <c:v>245.41200000000001</c:v>
                </c:pt>
                <c:pt idx="134">
                  <c:v>225.053</c:v>
                </c:pt>
                <c:pt idx="135">
                  <c:v>229.88200000000001</c:v>
                </c:pt>
                <c:pt idx="136">
                  <c:v>230.291</c:v>
                </c:pt>
                <c:pt idx="137">
                  <c:v>250.42400000000001</c:v>
                </c:pt>
                <c:pt idx="138">
                  <c:v>167.27199999999999</c:v>
                </c:pt>
                <c:pt idx="139">
                  <c:v>150.04</c:v>
                </c:pt>
                <c:pt idx="140">
                  <c:v>174.43700000000001</c:v>
                </c:pt>
                <c:pt idx="141">
                  <c:v>172.00299999999999</c:v>
                </c:pt>
                <c:pt idx="142">
                  <c:v>148.21</c:v>
                </c:pt>
                <c:pt idx="143">
                  <c:v>154.614</c:v>
                </c:pt>
                <c:pt idx="144">
                  <c:v>176.15</c:v>
                </c:pt>
                <c:pt idx="145">
                  <c:v>166.029</c:v>
                </c:pt>
                <c:pt idx="146">
                  <c:v>179.38800000000001</c:v>
                </c:pt>
                <c:pt idx="147">
                  <c:v>171.58799999999999</c:v>
                </c:pt>
                <c:pt idx="148">
                  <c:v>174.15100000000001</c:v>
                </c:pt>
                <c:pt idx="149">
                  <c:v>168.40799999999999</c:v>
                </c:pt>
                <c:pt idx="150">
                  <c:v>161.38499999999999</c:v>
                </c:pt>
                <c:pt idx="151">
                  <c:v>174.886</c:v>
                </c:pt>
                <c:pt idx="152">
                  <c:v>192.10300000000001</c:v>
                </c:pt>
              </c:numCache>
            </c:numRef>
          </c:yVal>
          <c:smooth val="0"/>
        </c:ser>
        <c:ser>
          <c:idx val="2"/>
          <c:order val="2"/>
          <c:tx>
            <c:v>2009</c:v>
          </c:tx>
          <c:spPr>
            <a:ln w="25400" cap="rnd">
              <a:noFill/>
              <a:round/>
            </a:ln>
            <a:effectLst/>
          </c:spPr>
          <c:marker>
            <c:symbol val="circle"/>
            <c:size val="5"/>
            <c:spPr>
              <a:solidFill>
                <a:schemeClr val="accent3"/>
              </a:solidFill>
              <a:ln w="9525">
                <a:solidFill>
                  <a:schemeClr val="accent3"/>
                </a:solidFill>
              </a:ln>
              <a:effectLst/>
            </c:spPr>
          </c:marker>
          <c:xVal>
            <c:numRef>
              <c:f>Sheet1!$H$308:$H$460</c:f>
              <c:numCache>
                <c:formatCode>General</c:formatCode>
                <c:ptCount val="153"/>
                <c:pt idx="0">
                  <c:v>13.9727</c:v>
                </c:pt>
                <c:pt idx="1">
                  <c:v>10.3346</c:v>
                </c:pt>
                <c:pt idx="2">
                  <c:v>11.2265</c:v>
                </c:pt>
                <c:pt idx="3">
                  <c:v>11.8599</c:v>
                </c:pt>
                <c:pt idx="4">
                  <c:v>9.3094000000000001</c:v>
                </c:pt>
                <c:pt idx="5">
                  <c:v>11.097300000000001</c:v>
                </c:pt>
                <c:pt idx="6">
                  <c:v>13.345599999999999</c:v>
                </c:pt>
                <c:pt idx="7">
                  <c:v>14.250999999999999</c:v>
                </c:pt>
                <c:pt idx="8">
                  <c:v>16.741399999999999</c:v>
                </c:pt>
                <c:pt idx="9">
                  <c:v>8.3917199999999994</c:v>
                </c:pt>
                <c:pt idx="10">
                  <c:v>7.8407900000000001</c:v>
                </c:pt>
                <c:pt idx="11">
                  <c:v>8.9306599999999996</c:v>
                </c:pt>
                <c:pt idx="12">
                  <c:v>11.192299999999999</c:v>
                </c:pt>
                <c:pt idx="13">
                  <c:v>12.3916</c:v>
                </c:pt>
                <c:pt idx="14">
                  <c:v>15.422499999999999</c:v>
                </c:pt>
                <c:pt idx="15">
                  <c:v>14.865500000000001</c:v>
                </c:pt>
                <c:pt idx="16">
                  <c:v>9.5915099999999995</c:v>
                </c:pt>
                <c:pt idx="17">
                  <c:v>5.0969199999999999</c:v>
                </c:pt>
                <c:pt idx="18">
                  <c:v>8.8892100000000003</c:v>
                </c:pt>
                <c:pt idx="19">
                  <c:v>15.0122</c:v>
                </c:pt>
                <c:pt idx="20">
                  <c:v>17.816800000000001</c:v>
                </c:pt>
                <c:pt idx="21">
                  <c:v>17.460100000000001</c:v>
                </c:pt>
                <c:pt idx="22">
                  <c:v>15.3001</c:v>
                </c:pt>
                <c:pt idx="23">
                  <c:v>16.6356</c:v>
                </c:pt>
                <c:pt idx="24">
                  <c:v>12.762700000000001</c:v>
                </c:pt>
                <c:pt idx="25">
                  <c:v>9.46157</c:v>
                </c:pt>
                <c:pt idx="26">
                  <c:v>10.8536</c:v>
                </c:pt>
                <c:pt idx="27">
                  <c:v>14.8474</c:v>
                </c:pt>
                <c:pt idx="28">
                  <c:v>15.645300000000001</c:v>
                </c:pt>
                <c:pt idx="29">
                  <c:v>13.5747</c:v>
                </c:pt>
                <c:pt idx="30">
                  <c:v>9.6979100000000003</c:v>
                </c:pt>
                <c:pt idx="31">
                  <c:v>8.9731799999999993</c:v>
                </c:pt>
                <c:pt idx="32">
                  <c:v>14.949199999999999</c:v>
                </c:pt>
                <c:pt idx="33">
                  <c:v>12.2506</c:v>
                </c:pt>
                <c:pt idx="34">
                  <c:v>13.0108</c:v>
                </c:pt>
                <c:pt idx="35">
                  <c:v>13.925800000000001</c:v>
                </c:pt>
                <c:pt idx="36">
                  <c:v>15.837400000000001</c:v>
                </c:pt>
                <c:pt idx="37">
                  <c:v>14.7287</c:v>
                </c:pt>
                <c:pt idx="38">
                  <c:v>15.012</c:v>
                </c:pt>
                <c:pt idx="39">
                  <c:v>17.1066</c:v>
                </c:pt>
                <c:pt idx="40">
                  <c:v>19.1982</c:v>
                </c:pt>
                <c:pt idx="41">
                  <c:v>18.597999999999999</c:v>
                </c:pt>
                <c:pt idx="42">
                  <c:v>18.349599999999999</c:v>
                </c:pt>
                <c:pt idx="43">
                  <c:v>18.038799999999998</c:v>
                </c:pt>
                <c:pt idx="44">
                  <c:v>16.303699999999999</c:v>
                </c:pt>
                <c:pt idx="45">
                  <c:v>15.1936</c:v>
                </c:pt>
                <c:pt idx="46">
                  <c:v>15.6829</c:v>
                </c:pt>
                <c:pt idx="47">
                  <c:v>15.7753</c:v>
                </c:pt>
                <c:pt idx="48">
                  <c:v>13.3948</c:v>
                </c:pt>
                <c:pt idx="49">
                  <c:v>16.425899999999999</c:v>
                </c:pt>
                <c:pt idx="50">
                  <c:v>17.7712</c:v>
                </c:pt>
                <c:pt idx="51">
                  <c:v>18.402200000000001</c:v>
                </c:pt>
                <c:pt idx="52">
                  <c:v>17.569299999999998</c:v>
                </c:pt>
                <c:pt idx="53">
                  <c:v>18.423300000000001</c:v>
                </c:pt>
                <c:pt idx="54">
                  <c:v>18.810199999999998</c:v>
                </c:pt>
                <c:pt idx="55">
                  <c:v>21.7882</c:v>
                </c:pt>
                <c:pt idx="56">
                  <c:v>19.451499999999999</c:v>
                </c:pt>
                <c:pt idx="57">
                  <c:v>16.7393</c:v>
                </c:pt>
                <c:pt idx="58">
                  <c:v>17.5687</c:v>
                </c:pt>
                <c:pt idx="59">
                  <c:v>18.818300000000001</c:v>
                </c:pt>
                <c:pt idx="60">
                  <c:v>18.547499999999999</c:v>
                </c:pt>
                <c:pt idx="61">
                  <c:v>16.819299999999998</c:v>
                </c:pt>
                <c:pt idx="62">
                  <c:v>16.6889</c:v>
                </c:pt>
                <c:pt idx="63">
                  <c:v>15.6799</c:v>
                </c:pt>
                <c:pt idx="64">
                  <c:v>15.6273</c:v>
                </c:pt>
                <c:pt idx="65">
                  <c:v>15.828099999999999</c:v>
                </c:pt>
                <c:pt idx="66">
                  <c:v>17.117999999999999</c:v>
                </c:pt>
                <c:pt idx="67">
                  <c:v>17.468599999999999</c:v>
                </c:pt>
                <c:pt idx="68">
                  <c:v>13.913399999999999</c:v>
                </c:pt>
                <c:pt idx="69">
                  <c:v>15.742599999999999</c:v>
                </c:pt>
                <c:pt idx="70">
                  <c:v>18.1142</c:v>
                </c:pt>
                <c:pt idx="71">
                  <c:v>18.837800000000001</c:v>
                </c:pt>
                <c:pt idx="72">
                  <c:v>16.546299999999999</c:v>
                </c:pt>
                <c:pt idx="73">
                  <c:v>14.0047</c:v>
                </c:pt>
                <c:pt idx="74">
                  <c:v>13.443099999999999</c:v>
                </c:pt>
                <c:pt idx="75">
                  <c:v>15.853400000000001</c:v>
                </c:pt>
                <c:pt idx="76">
                  <c:v>20.8216</c:v>
                </c:pt>
                <c:pt idx="77">
                  <c:v>19.9846</c:v>
                </c:pt>
                <c:pt idx="78">
                  <c:v>18.368300000000001</c:v>
                </c:pt>
                <c:pt idx="79">
                  <c:v>17.4114</c:v>
                </c:pt>
                <c:pt idx="80">
                  <c:v>18.3032</c:v>
                </c:pt>
                <c:pt idx="81">
                  <c:v>18.258600000000001</c:v>
                </c:pt>
                <c:pt idx="82">
                  <c:v>19.320499999999999</c:v>
                </c:pt>
                <c:pt idx="83">
                  <c:v>20.907599999999999</c:v>
                </c:pt>
                <c:pt idx="84">
                  <c:v>18.217199999999998</c:v>
                </c:pt>
                <c:pt idx="85">
                  <c:v>18.986699999999999</c:v>
                </c:pt>
                <c:pt idx="86">
                  <c:v>20.4696</c:v>
                </c:pt>
                <c:pt idx="87">
                  <c:v>20.722300000000001</c:v>
                </c:pt>
                <c:pt idx="88">
                  <c:v>21.358899999999998</c:v>
                </c:pt>
                <c:pt idx="89">
                  <c:v>21.4054</c:v>
                </c:pt>
                <c:pt idx="90">
                  <c:v>20.013400000000001</c:v>
                </c:pt>
                <c:pt idx="91">
                  <c:v>19.840699999999998</c:v>
                </c:pt>
                <c:pt idx="92">
                  <c:v>19.652200000000001</c:v>
                </c:pt>
                <c:pt idx="93">
                  <c:v>19.927299999999999</c:v>
                </c:pt>
                <c:pt idx="94">
                  <c:v>19.810400000000001</c:v>
                </c:pt>
                <c:pt idx="95">
                  <c:v>21.285699999999999</c:v>
                </c:pt>
                <c:pt idx="96">
                  <c:v>20.482500000000002</c:v>
                </c:pt>
                <c:pt idx="97">
                  <c:v>15.1189</c:v>
                </c:pt>
                <c:pt idx="98">
                  <c:v>15.5222</c:v>
                </c:pt>
                <c:pt idx="99">
                  <c:v>15.415900000000001</c:v>
                </c:pt>
                <c:pt idx="100">
                  <c:v>18.668399999999998</c:v>
                </c:pt>
                <c:pt idx="101">
                  <c:v>22.832000000000001</c:v>
                </c:pt>
                <c:pt idx="102">
                  <c:v>21.925899999999999</c:v>
                </c:pt>
                <c:pt idx="103">
                  <c:v>20.328800000000001</c:v>
                </c:pt>
                <c:pt idx="104">
                  <c:v>18.980499999999999</c:v>
                </c:pt>
                <c:pt idx="105">
                  <c:v>22.4316</c:v>
                </c:pt>
                <c:pt idx="106">
                  <c:v>22.749500000000001</c:v>
                </c:pt>
                <c:pt idx="107">
                  <c:v>24.105399999999999</c:v>
                </c:pt>
                <c:pt idx="108">
                  <c:v>24.591100000000001</c:v>
                </c:pt>
                <c:pt idx="109">
                  <c:v>23.847000000000001</c:v>
                </c:pt>
                <c:pt idx="110">
                  <c:v>22.566700000000001</c:v>
                </c:pt>
                <c:pt idx="111">
                  <c:v>21.798500000000001</c:v>
                </c:pt>
                <c:pt idx="112">
                  <c:v>22.3962</c:v>
                </c:pt>
                <c:pt idx="113">
                  <c:v>20.708200000000001</c:v>
                </c:pt>
                <c:pt idx="114">
                  <c:v>19.482299999999999</c:v>
                </c:pt>
                <c:pt idx="115">
                  <c:v>18.1203</c:v>
                </c:pt>
                <c:pt idx="116">
                  <c:v>18.802199999999999</c:v>
                </c:pt>
                <c:pt idx="117">
                  <c:v>19.5413</c:v>
                </c:pt>
                <c:pt idx="118">
                  <c:v>14.2226</c:v>
                </c:pt>
                <c:pt idx="119">
                  <c:v>15.142899999999999</c:v>
                </c:pt>
                <c:pt idx="120">
                  <c:v>16.171099999999999</c:v>
                </c:pt>
                <c:pt idx="121">
                  <c:v>18.010400000000001</c:v>
                </c:pt>
                <c:pt idx="122">
                  <c:v>13.0838</c:v>
                </c:pt>
                <c:pt idx="123">
                  <c:v>13.3232</c:v>
                </c:pt>
                <c:pt idx="124">
                  <c:v>15.9923</c:v>
                </c:pt>
                <c:pt idx="125">
                  <c:v>17.822500000000002</c:v>
                </c:pt>
                <c:pt idx="126">
                  <c:v>18.3765</c:v>
                </c:pt>
                <c:pt idx="127">
                  <c:v>17.7483</c:v>
                </c:pt>
                <c:pt idx="128">
                  <c:v>15.251799999999999</c:v>
                </c:pt>
                <c:pt idx="129">
                  <c:v>17.215599999999998</c:v>
                </c:pt>
                <c:pt idx="130">
                  <c:v>18.130199999999999</c:v>
                </c:pt>
                <c:pt idx="131">
                  <c:v>16.827500000000001</c:v>
                </c:pt>
                <c:pt idx="132">
                  <c:v>13.746600000000001</c:v>
                </c:pt>
                <c:pt idx="133">
                  <c:v>11.2226</c:v>
                </c:pt>
                <c:pt idx="134">
                  <c:v>15.706</c:v>
                </c:pt>
                <c:pt idx="135">
                  <c:v>17.509</c:v>
                </c:pt>
                <c:pt idx="136">
                  <c:v>14.8546</c:v>
                </c:pt>
                <c:pt idx="137">
                  <c:v>16.336500000000001</c:v>
                </c:pt>
                <c:pt idx="138">
                  <c:v>11.6784</c:v>
                </c:pt>
                <c:pt idx="139">
                  <c:v>11.685700000000001</c:v>
                </c:pt>
                <c:pt idx="140">
                  <c:v>12.3758</c:v>
                </c:pt>
                <c:pt idx="141">
                  <c:v>8.6324900000000007</c:v>
                </c:pt>
                <c:pt idx="142">
                  <c:v>11.519299999999999</c:v>
                </c:pt>
                <c:pt idx="143">
                  <c:v>15.214499999999999</c:v>
                </c:pt>
                <c:pt idx="144">
                  <c:v>18.174800000000001</c:v>
                </c:pt>
                <c:pt idx="145">
                  <c:v>20.220400000000001</c:v>
                </c:pt>
                <c:pt idx="146">
                  <c:v>17.913399999999999</c:v>
                </c:pt>
                <c:pt idx="147">
                  <c:v>10.166399999999999</c:v>
                </c:pt>
                <c:pt idx="148">
                  <c:v>9.6427800000000001</c:v>
                </c:pt>
                <c:pt idx="149">
                  <c:v>13.033200000000001</c:v>
                </c:pt>
                <c:pt idx="150">
                  <c:v>14.8253</c:v>
                </c:pt>
                <c:pt idx="151">
                  <c:v>10.737399999999999</c:v>
                </c:pt>
                <c:pt idx="152">
                  <c:v>7.1782500000000002</c:v>
                </c:pt>
              </c:numCache>
            </c:numRef>
          </c:xVal>
          <c:yVal>
            <c:numRef>
              <c:f>Sheet1!$C$308:$C$460</c:f>
              <c:numCache>
                <c:formatCode>General</c:formatCode>
                <c:ptCount val="153"/>
                <c:pt idx="0">
                  <c:v>73.238</c:v>
                </c:pt>
                <c:pt idx="1">
                  <c:v>80.733000000000004</c:v>
                </c:pt>
                <c:pt idx="2">
                  <c:v>79.52</c:v>
                </c:pt>
                <c:pt idx="3">
                  <c:v>85.096999999999994</c:v>
                </c:pt>
                <c:pt idx="4">
                  <c:v>87.402000000000001</c:v>
                </c:pt>
                <c:pt idx="5">
                  <c:v>83.275999999999996</c:v>
                </c:pt>
                <c:pt idx="6">
                  <c:v>82.668999999999997</c:v>
                </c:pt>
                <c:pt idx="7">
                  <c:v>85.066000000000003</c:v>
                </c:pt>
                <c:pt idx="8">
                  <c:v>68.031999999999996</c:v>
                </c:pt>
                <c:pt idx="9">
                  <c:v>52.844000000000001</c:v>
                </c:pt>
                <c:pt idx="10">
                  <c:v>78.260999999999996</c:v>
                </c:pt>
                <c:pt idx="11">
                  <c:v>87.317999999999998</c:v>
                </c:pt>
                <c:pt idx="12">
                  <c:v>79.352000000000004</c:v>
                </c:pt>
                <c:pt idx="13">
                  <c:v>87.418000000000006</c:v>
                </c:pt>
                <c:pt idx="14">
                  <c:v>83.521000000000001</c:v>
                </c:pt>
                <c:pt idx="15">
                  <c:v>70.765000000000001</c:v>
                </c:pt>
                <c:pt idx="16">
                  <c:v>67.457999999999998</c:v>
                </c:pt>
                <c:pt idx="17">
                  <c:v>81.352000000000004</c:v>
                </c:pt>
                <c:pt idx="18">
                  <c:v>100.054</c:v>
                </c:pt>
                <c:pt idx="19">
                  <c:v>71.863</c:v>
                </c:pt>
                <c:pt idx="20">
                  <c:v>84.67</c:v>
                </c:pt>
                <c:pt idx="21">
                  <c:v>67.171999999999997</c:v>
                </c:pt>
                <c:pt idx="22">
                  <c:v>63.654000000000003</c:v>
                </c:pt>
                <c:pt idx="23">
                  <c:v>53.869</c:v>
                </c:pt>
                <c:pt idx="24">
                  <c:v>61.713999999999999</c:v>
                </c:pt>
                <c:pt idx="25">
                  <c:v>73.489000000000004</c:v>
                </c:pt>
                <c:pt idx="26">
                  <c:v>72.078000000000003</c:v>
                </c:pt>
                <c:pt idx="27">
                  <c:v>81.697000000000003</c:v>
                </c:pt>
                <c:pt idx="28">
                  <c:v>71.915999999999997</c:v>
                </c:pt>
                <c:pt idx="29">
                  <c:v>50.807000000000002</c:v>
                </c:pt>
                <c:pt idx="30">
                  <c:v>42.911000000000001</c:v>
                </c:pt>
                <c:pt idx="31">
                  <c:v>64.116</c:v>
                </c:pt>
                <c:pt idx="32">
                  <c:v>79.846999999999994</c:v>
                </c:pt>
                <c:pt idx="33">
                  <c:v>83.721999999999994</c:v>
                </c:pt>
                <c:pt idx="34">
                  <c:v>77.828999999999994</c:v>
                </c:pt>
                <c:pt idx="35">
                  <c:v>74.325000000000003</c:v>
                </c:pt>
                <c:pt idx="36">
                  <c:v>60.003999999999998</c:v>
                </c:pt>
                <c:pt idx="37">
                  <c:v>79.227000000000004</c:v>
                </c:pt>
                <c:pt idx="38">
                  <c:v>138.90799999999999</c:v>
                </c:pt>
                <c:pt idx="39">
                  <c:v>124.246</c:v>
                </c:pt>
                <c:pt idx="40">
                  <c:v>113.19799999999999</c:v>
                </c:pt>
                <c:pt idx="41">
                  <c:v>130.76400000000001</c:v>
                </c:pt>
                <c:pt idx="42">
                  <c:v>138.18600000000001</c:v>
                </c:pt>
                <c:pt idx="43">
                  <c:v>86.275000000000006</c:v>
                </c:pt>
                <c:pt idx="44">
                  <c:v>78.061999999999998</c:v>
                </c:pt>
                <c:pt idx="45">
                  <c:v>100.854</c:v>
                </c:pt>
                <c:pt idx="46">
                  <c:v>109.218</c:v>
                </c:pt>
                <c:pt idx="47">
                  <c:v>115.316</c:v>
                </c:pt>
                <c:pt idx="48">
                  <c:v>117.072</c:v>
                </c:pt>
                <c:pt idx="49">
                  <c:v>100.752</c:v>
                </c:pt>
                <c:pt idx="50">
                  <c:v>81.745999999999995</c:v>
                </c:pt>
                <c:pt idx="51">
                  <c:v>73.718999999999994</c:v>
                </c:pt>
                <c:pt idx="52">
                  <c:v>133.256</c:v>
                </c:pt>
                <c:pt idx="53">
                  <c:v>161.07499999999999</c:v>
                </c:pt>
                <c:pt idx="54">
                  <c:v>168.06299999999999</c:v>
                </c:pt>
                <c:pt idx="55">
                  <c:v>192.279</c:v>
                </c:pt>
                <c:pt idx="56">
                  <c:v>193.57300000000001</c:v>
                </c:pt>
                <c:pt idx="57">
                  <c:v>122.51900000000001</c:v>
                </c:pt>
                <c:pt idx="58">
                  <c:v>126.331</c:v>
                </c:pt>
                <c:pt idx="59">
                  <c:v>137.99700000000001</c:v>
                </c:pt>
                <c:pt idx="60">
                  <c:v>140.65700000000001</c:v>
                </c:pt>
                <c:pt idx="61">
                  <c:v>124.367</c:v>
                </c:pt>
                <c:pt idx="62">
                  <c:v>95.448999999999998</c:v>
                </c:pt>
                <c:pt idx="63">
                  <c:v>81.069999999999993</c:v>
                </c:pt>
                <c:pt idx="64">
                  <c:v>72.984999999999999</c:v>
                </c:pt>
                <c:pt idx="65">
                  <c:v>76.942999999999998</c:v>
                </c:pt>
                <c:pt idx="66">
                  <c:v>97.32</c:v>
                </c:pt>
                <c:pt idx="67">
                  <c:v>133.92099999999999</c:v>
                </c:pt>
                <c:pt idx="68">
                  <c:v>129.54599999999999</c:v>
                </c:pt>
                <c:pt idx="69">
                  <c:v>139.786</c:v>
                </c:pt>
                <c:pt idx="70">
                  <c:v>129.428</c:v>
                </c:pt>
                <c:pt idx="71">
                  <c:v>90.075000000000003</c:v>
                </c:pt>
                <c:pt idx="72">
                  <c:v>94.143000000000001</c:v>
                </c:pt>
                <c:pt idx="73">
                  <c:v>107.371</c:v>
                </c:pt>
                <c:pt idx="74">
                  <c:v>110.66500000000001</c:v>
                </c:pt>
                <c:pt idx="75">
                  <c:v>123.316</c:v>
                </c:pt>
                <c:pt idx="76">
                  <c:v>217.86500000000001</c:v>
                </c:pt>
                <c:pt idx="77">
                  <c:v>194.91399999999999</c:v>
                </c:pt>
                <c:pt idx="78">
                  <c:v>85.754999999999995</c:v>
                </c:pt>
                <c:pt idx="79">
                  <c:v>77.263000000000005</c:v>
                </c:pt>
                <c:pt idx="80">
                  <c:v>112.194</c:v>
                </c:pt>
                <c:pt idx="81">
                  <c:v>122.08499999999999</c:v>
                </c:pt>
                <c:pt idx="82">
                  <c:v>113.92400000000001</c:v>
                </c:pt>
                <c:pt idx="83">
                  <c:v>135.69200000000001</c:v>
                </c:pt>
                <c:pt idx="84">
                  <c:v>163.02600000000001</c:v>
                </c:pt>
                <c:pt idx="85">
                  <c:v>163.15100000000001</c:v>
                </c:pt>
                <c:pt idx="86">
                  <c:v>175.852</c:v>
                </c:pt>
                <c:pt idx="87">
                  <c:v>217.46299999999999</c:v>
                </c:pt>
                <c:pt idx="88">
                  <c:v>239.91800000000001</c:v>
                </c:pt>
                <c:pt idx="89">
                  <c:v>220.83</c:v>
                </c:pt>
                <c:pt idx="90">
                  <c:v>229.72900000000001</c:v>
                </c:pt>
                <c:pt idx="91">
                  <c:v>212.30099999999999</c:v>
                </c:pt>
                <c:pt idx="92">
                  <c:v>191.33099999999999</c:v>
                </c:pt>
                <c:pt idx="93">
                  <c:v>159.88399999999999</c:v>
                </c:pt>
                <c:pt idx="94">
                  <c:v>259.06400000000002</c:v>
                </c:pt>
                <c:pt idx="95">
                  <c:v>213.19399999999999</c:v>
                </c:pt>
                <c:pt idx="96">
                  <c:v>221.733</c:v>
                </c:pt>
                <c:pt idx="97">
                  <c:v>208.44</c:v>
                </c:pt>
                <c:pt idx="98">
                  <c:v>189.24</c:v>
                </c:pt>
                <c:pt idx="99">
                  <c:v>128.12799999999999</c:v>
                </c:pt>
                <c:pt idx="100">
                  <c:v>146.69800000000001</c:v>
                </c:pt>
                <c:pt idx="101">
                  <c:v>270.47199999999998</c:v>
                </c:pt>
                <c:pt idx="102">
                  <c:v>312.072</c:v>
                </c:pt>
                <c:pt idx="103">
                  <c:v>248.511</c:v>
                </c:pt>
                <c:pt idx="104">
                  <c:v>204.52799999999999</c:v>
                </c:pt>
                <c:pt idx="105">
                  <c:v>211.154</c:v>
                </c:pt>
                <c:pt idx="106">
                  <c:v>189.614</c:v>
                </c:pt>
                <c:pt idx="107">
                  <c:v>201.66399999999999</c:v>
                </c:pt>
                <c:pt idx="108">
                  <c:v>274.77699999999999</c:v>
                </c:pt>
                <c:pt idx="109">
                  <c:v>279.97899999999998</c:v>
                </c:pt>
                <c:pt idx="110">
                  <c:v>290.18799999999999</c:v>
                </c:pt>
                <c:pt idx="111">
                  <c:v>288.75599999999997</c:v>
                </c:pt>
                <c:pt idx="112">
                  <c:v>268.37400000000002</c:v>
                </c:pt>
                <c:pt idx="113">
                  <c:v>174.03100000000001</c:v>
                </c:pt>
                <c:pt idx="114">
                  <c:v>173.79499999999999</c:v>
                </c:pt>
                <c:pt idx="115">
                  <c:v>237.946</c:v>
                </c:pt>
                <c:pt idx="116">
                  <c:v>248.23400000000001</c:v>
                </c:pt>
                <c:pt idx="117">
                  <c:v>258.34500000000003</c:v>
                </c:pt>
                <c:pt idx="118">
                  <c:v>182.53700000000001</c:v>
                </c:pt>
                <c:pt idx="119">
                  <c:v>135.75899999999999</c:v>
                </c:pt>
                <c:pt idx="120">
                  <c:v>95.72</c:v>
                </c:pt>
                <c:pt idx="121">
                  <c:v>90.882999999999996</c:v>
                </c:pt>
                <c:pt idx="122">
                  <c:v>103.17400000000001</c:v>
                </c:pt>
                <c:pt idx="123">
                  <c:v>94.161000000000001</c:v>
                </c:pt>
                <c:pt idx="124">
                  <c:v>93.234999999999999</c:v>
                </c:pt>
                <c:pt idx="125">
                  <c:v>87.007999999999996</c:v>
                </c:pt>
                <c:pt idx="126">
                  <c:v>96.358000000000004</c:v>
                </c:pt>
                <c:pt idx="127">
                  <c:v>87.557000000000002</c:v>
                </c:pt>
                <c:pt idx="128">
                  <c:v>84.628</c:v>
                </c:pt>
                <c:pt idx="129">
                  <c:v>82.260999999999996</c:v>
                </c:pt>
                <c:pt idx="130">
                  <c:v>127.54900000000001</c:v>
                </c:pt>
                <c:pt idx="131">
                  <c:v>143.27799999999999</c:v>
                </c:pt>
                <c:pt idx="132">
                  <c:v>100.252</c:v>
                </c:pt>
                <c:pt idx="133">
                  <c:v>112.783</c:v>
                </c:pt>
                <c:pt idx="134">
                  <c:v>107.03400000000001</c:v>
                </c:pt>
                <c:pt idx="135">
                  <c:v>105.48699999999999</c:v>
                </c:pt>
                <c:pt idx="136">
                  <c:v>139.55699999999999</c:v>
                </c:pt>
                <c:pt idx="137">
                  <c:v>212.52500000000001</c:v>
                </c:pt>
                <c:pt idx="138">
                  <c:v>185.45699999999999</c:v>
                </c:pt>
                <c:pt idx="139">
                  <c:v>176.75700000000001</c:v>
                </c:pt>
                <c:pt idx="140">
                  <c:v>160.89699999999999</c:v>
                </c:pt>
                <c:pt idx="141">
                  <c:v>118.869</c:v>
                </c:pt>
                <c:pt idx="142">
                  <c:v>107.919</c:v>
                </c:pt>
                <c:pt idx="143">
                  <c:v>149.96199999999999</c:v>
                </c:pt>
                <c:pt idx="144">
                  <c:v>166.596</c:v>
                </c:pt>
                <c:pt idx="145">
                  <c:v>177.21199999999999</c:v>
                </c:pt>
                <c:pt idx="146">
                  <c:v>216.74</c:v>
                </c:pt>
                <c:pt idx="147">
                  <c:v>146.44</c:v>
                </c:pt>
                <c:pt idx="148">
                  <c:v>116.288</c:v>
                </c:pt>
                <c:pt idx="149">
                  <c:v>123.709</c:v>
                </c:pt>
                <c:pt idx="150">
                  <c:v>139.95400000000001</c:v>
                </c:pt>
                <c:pt idx="151">
                  <c:v>129.74100000000001</c:v>
                </c:pt>
                <c:pt idx="152">
                  <c:v>183.18100000000001</c:v>
                </c:pt>
              </c:numCache>
            </c:numRef>
          </c:yVal>
          <c:smooth val="0"/>
        </c:ser>
        <c:ser>
          <c:idx val="3"/>
          <c:order val="3"/>
          <c:tx>
            <c:v>2010</c:v>
          </c:tx>
          <c:spPr>
            <a:ln w="25400" cap="rnd">
              <a:noFill/>
              <a:round/>
            </a:ln>
            <a:effectLst/>
          </c:spPr>
          <c:marker>
            <c:symbol val="circle"/>
            <c:size val="5"/>
            <c:spPr>
              <a:solidFill>
                <a:schemeClr val="accent4"/>
              </a:solidFill>
              <a:ln w="9525">
                <a:solidFill>
                  <a:schemeClr val="accent4"/>
                </a:solidFill>
              </a:ln>
              <a:effectLst/>
            </c:spPr>
          </c:marker>
          <c:xVal>
            <c:numRef>
              <c:f>Sheet1!$H$461:$H$613</c:f>
              <c:numCache>
                <c:formatCode>General</c:formatCode>
                <c:ptCount val="153"/>
                <c:pt idx="0">
                  <c:v>18.754300000000001</c:v>
                </c:pt>
                <c:pt idx="1">
                  <c:v>21.423999999999999</c:v>
                </c:pt>
                <c:pt idx="2">
                  <c:v>18.5047</c:v>
                </c:pt>
                <c:pt idx="3">
                  <c:v>13.897399999999999</c:v>
                </c:pt>
                <c:pt idx="4">
                  <c:v>14.271599999999999</c:v>
                </c:pt>
                <c:pt idx="5">
                  <c:v>13.409700000000001</c:v>
                </c:pt>
                <c:pt idx="6">
                  <c:v>9.6295099999999998</c:v>
                </c:pt>
                <c:pt idx="7">
                  <c:v>9.3942800000000002</c:v>
                </c:pt>
                <c:pt idx="8">
                  <c:v>1.09717</c:v>
                </c:pt>
                <c:pt idx="9">
                  <c:v>2.9169499999999999</c:v>
                </c:pt>
                <c:pt idx="10">
                  <c:v>5.0504199999999999</c:v>
                </c:pt>
                <c:pt idx="11">
                  <c:v>4.6737700000000002</c:v>
                </c:pt>
                <c:pt idx="12">
                  <c:v>8.4437700000000007</c:v>
                </c:pt>
                <c:pt idx="13">
                  <c:v>11.692299999999999</c:v>
                </c:pt>
                <c:pt idx="14">
                  <c:v>11.064500000000001</c:v>
                </c:pt>
                <c:pt idx="15">
                  <c:v>10.596399999999999</c:v>
                </c:pt>
                <c:pt idx="16">
                  <c:v>12.750299999999999</c:v>
                </c:pt>
                <c:pt idx="17">
                  <c:v>11.108499999999999</c:v>
                </c:pt>
                <c:pt idx="18">
                  <c:v>9.7907600000000006</c:v>
                </c:pt>
                <c:pt idx="19">
                  <c:v>15.129099999999999</c:v>
                </c:pt>
                <c:pt idx="20">
                  <c:v>17.888400000000001</c:v>
                </c:pt>
                <c:pt idx="21">
                  <c:v>17.724</c:v>
                </c:pt>
                <c:pt idx="22">
                  <c:v>16.959900000000001</c:v>
                </c:pt>
                <c:pt idx="23">
                  <c:v>19.117799999999999</c:v>
                </c:pt>
                <c:pt idx="24">
                  <c:v>21.0457</c:v>
                </c:pt>
                <c:pt idx="25">
                  <c:v>23.390799999999999</c:v>
                </c:pt>
                <c:pt idx="26">
                  <c:v>21.144500000000001</c:v>
                </c:pt>
                <c:pt idx="27">
                  <c:v>16.601099999999999</c:v>
                </c:pt>
                <c:pt idx="28">
                  <c:v>18.295300000000001</c:v>
                </c:pt>
                <c:pt idx="29">
                  <c:v>16.7437</c:v>
                </c:pt>
                <c:pt idx="30">
                  <c:v>19.9895</c:v>
                </c:pt>
                <c:pt idx="31">
                  <c:v>20.411100000000001</c:v>
                </c:pt>
                <c:pt idx="32">
                  <c:v>19.070399999999999</c:v>
                </c:pt>
                <c:pt idx="33">
                  <c:v>19.977699999999999</c:v>
                </c:pt>
                <c:pt idx="34">
                  <c:v>18.7775</c:v>
                </c:pt>
                <c:pt idx="35">
                  <c:v>21.168199999999999</c:v>
                </c:pt>
                <c:pt idx="36">
                  <c:v>16.340399999999999</c:v>
                </c:pt>
                <c:pt idx="37">
                  <c:v>11.803800000000001</c:v>
                </c:pt>
                <c:pt idx="38">
                  <c:v>11.1555</c:v>
                </c:pt>
                <c:pt idx="39">
                  <c:v>10.5105</c:v>
                </c:pt>
                <c:pt idx="40">
                  <c:v>14.0701</c:v>
                </c:pt>
                <c:pt idx="41">
                  <c:v>15.596500000000001</c:v>
                </c:pt>
                <c:pt idx="42">
                  <c:v>15.8531</c:v>
                </c:pt>
                <c:pt idx="43">
                  <c:v>15.515599999999999</c:v>
                </c:pt>
                <c:pt idx="44">
                  <c:v>17.6433</c:v>
                </c:pt>
                <c:pt idx="45">
                  <c:v>16.7775</c:v>
                </c:pt>
                <c:pt idx="46">
                  <c:v>16.556899999999999</c:v>
                </c:pt>
                <c:pt idx="47">
                  <c:v>15.9648</c:v>
                </c:pt>
                <c:pt idx="48">
                  <c:v>18.6938</c:v>
                </c:pt>
                <c:pt idx="49">
                  <c:v>20.400099999999998</c:v>
                </c:pt>
                <c:pt idx="50">
                  <c:v>21.9407</c:v>
                </c:pt>
                <c:pt idx="51">
                  <c:v>19.3733</c:v>
                </c:pt>
                <c:pt idx="52">
                  <c:v>19.6004</c:v>
                </c:pt>
                <c:pt idx="53">
                  <c:v>21.610099999999999</c:v>
                </c:pt>
                <c:pt idx="54">
                  <c:v>21.6511</c:v>
                </c:pt>
                <c:pt idx="55">
                  <c:v>19.1052</c:v>
                </c:pt>
                <c:pt idx="56">
                  <c:v>18.4602</c:v>
                </c:pt>
                <c:pt idx="57">
                  <c:v>20.905899999999999</c:v>
                </c:pt>
                <c:pt idx="58">
                  <c:v>23.178699999999999</c:v>
                </c:pt>
                <c:pt idx="59">
                  <c:v>18.4908</c:v>
                </c:pt>
                <c:pt idx="60">
                  <c:v>12.9063</c:v>
                </c:pt>
                <c:pt idx="61">
                  <c:v>13.0367</c:v>
                </c:pt>
                <c:pt idx="62">
                  <c:v>14.8363</c:v>
                </c:pt>
                <c:pt idx="63">
                  <c:v>18.246600000000001</c:v>
                </c:pt>
                <c:pt idx="64">
                  <c:v>21.320699999999999</c:v>
                </c:pt>
                <c:pt idx="65">
                  <c:v>23.223600000000001</c:v>
                </c:pt>
                <c:pt idx="66">
                  <c:v>25.521599999999999</c:v>
                </c:pt>
                <c:pt idx="67">
                  <c:v>25.0715</c:v>
                </c:pt>
                <c:pt idx="68">
                  <c:v>25.855799999999999</c:v>
                </c:pt>
                <c:pt idx="69">
                  <c:v>23.853200000000001</c:v>
                </c:pt>
                <c:pt idx="70">
                  <c:v>20.770199999999999</c:v>
                </c:pt>
                <c:pt idx="71">
                  <c:v>21.8202</c:v>
                </c:pt>
                <c:pt idx="72">
                  <c:v>22.441700000000001</c:v>
                </c:pt>
                <c:pt idx="73">
                  <c:v>21.8932</c:v>
                </c:pt>
                <c:pt idx="74">
                  <c:v>21.285799999999998</c:v>
                </c:pt>
                <c:pt idx="75">
                  <c:v>22.4833</c:v>
                </c:pt>
                <c:pt idx="76">
                  <c:v>22.881900000000002</c:v>
                </c:pt>
                <c:pt idx="77">
                  <c:v>23.466799999999999</c:v>
                </c:pt>
                <c:pt idx="78">
                  <c:v>21.619499999999999</c:v>
                </c:pt>
                <c:pt idx="79">
                  <c:v>21.781300000000002</c:v>
                </c:pt>
                <c:pt idx="80">
                  <c:v>20.4847</c:v>
                </c:pt>
                <c:pt idx="81">
                  <c:v>21.5564</c:v>
                </c:pt>
                <c:pt idx="82">
                  <c:v>19.906600000000001</c:v>
                </c:pt>
                <c:pt idx="83">
                  <c:v>18.702100000000002</c:v>
                </c:pt>
                <c:pt idx="84">
                  <c:v>24.3276</c:v>
                </c:pt>
                <c:pt idx="85">
                  <c:v>21.822900000000001</c:v>
                </c:pt>
                <c:pt idx="86">
                  <c:v>18.525700000000001</c:v>
                </c:pt>
                <c:pt idx="87">
                  <c:v>20.5412</c:v>
                </c:pt>
                <c:pt idx="88">
                  <c:v>22.263300000000001</c:v>
                </c:pt>
                <c:pt idx="89">
                  <c:v>20.755199999999999</c:v>
                </c:pt>
                <c:pt idx="90">
                  <c:v>16.094899999999999</c:v>
                </c:pt>
                <c:pt idx="91">
                  <c:v>16.016500000000001</c:v>
                </c:pt>
                <c:pt idx="92">
                  <c:v>17.656500000000001</c:v>
                </c:pt>
                <c:pt idx="93">
                  <c:v>19.9163</c:v>
                </c:pt>
                <c:pt idx="94">
                  <c:v>21.956299999999999</c:v>
                </c:pt>
                <c:pt idx="95">
                  <c:v>24.497599999999998</c:v>
                </c:pt>
                <c:pt idx="96">
                  <c:v>23.0992</c:v>
                </c:pt>
                <c:pt idx="97">
                  <c:v>18.360600000000002</c:v>
                </c:pt>
                <c:pt idx="98">
                  <c:v>15.9642</c:v>
                </c:pt>
                <c:pt idx="99">
                  <c:v>19.817599999999999</c:v>
                </c:pt>
                <c:pt idx="100">
                  <c:v>22.605899999999998</c:v>
                </c:pt>
                <c:pt idx="101">
                  <c:v>22.250699999999998</c:v>
                </c:pt>
                <c:pt idx="102">
                  <c:v>22.6111</c:v>
                </c:pt>
                <c:pt idx="103">
                  <c:v>20.688300000000002</c:v>
                </c:pt>
                <c:pt idx="104">
                  <c:v>18.072199999999999</c:v>
                </c:pt>
                <c:pt idx="105">
                  <c:v>18.038499999999999</c:v>
                </c:pt>
                <c:pt idx="106">
                  <c:v>18.380700000000001</c:v>
                </c:pt>
                <c:pt idx="107">
                  <c:v>20.387499999999999</c:v>
                </c:pt>
                <c:pt idx="108">
                  <c:v>19.955200000000001</c:v>
                </c:pt>
                <c:pt idx="109">
                  <c:v>19.780799999999999</c:v>
                </c:pt>
                <c:pt idx="110">
                  <c:v>20.979500000000002</c:v>
                </c:pt>
                <c:pt idx="111">
                  <c:v>18.6236</c:v>
                </c:pt>
                <c:pt idx="112">
                  <c:v>18.399899999999999</c:v>
                </c:pt>
                <c:pt idx="113">
                  <c:v>17.2318</c:v>
                </c:pt>
                <c:pt idx="114">
                  <c:v>13.971500000000001</c:v>
                </c:pt>
                <c:pt idx="115">
                  <c:v>16.1754</c:v>
                </c:pt>
                <c:pt idx="116">
                  <c:v>17.332000000000001</c:v>
                </c:pt>
                <c:pt idx="117">
                  <c:v>17.194500000000001</c:v>
                </c:pt>
                <c:pt idx="118">
                  <c:v>14.931900000000001</c:v>
                </c:pt>
                <c:pt idx="119">
                  <c:v>16.925999999999998</c:v>
                </c:pt>
                <c:pt idx="120">
                  <c:v>20.531600000000001</c:v>
                </c:pt>
                <c:pt idx="121">
                  <c:v>21.044599999999999</c:v>
                </c:pt>
                <c:pt idx="122">
                  <c:v>23.3935</c:v>
                </c:pt>
                <c:pt idx="123">
                  <c:v>23.575399999999998</c:v>
                </c:pt>
                <c:pt idx="124">
                  <c:v>23.827100000000002</c:v>
                </c:pt>
                <c:pt idx="125">
                  <c:v>24.0062</c:v>
                </c:pt>
                <c:pt idx="126">
                  <c:v>17.0855</c:v>
                </c:pt>
                <c:pt idx="127">
                  <c:v>12.6172</c:v>
                </c:pt>
                <c:pt idx="128">
                  <c:v>14.315799999999999</c:v>
                </c:pt>
                <c:pt idx="129">
                  <c:v>20.160299999999999</c:v>
                </c:pt>
                <c:pt idx="130">
                  <c:v>17.615100000000002</c:v>
                </c:pt>
                <c:pt idx="131">
                  <c:v>12.071400000000001</c:v>
                </c:pt>
                <c:pt idx="132">
                  <c:v>12.678800000000001</c:v>
                </c:pt>
                <c:pt idx="133">
                  <c:v>14.5273</c:v>
                </c:pt>
                <c:pt idx="134">
                  <c:v>13.844799999999999</c:v>
                </c:pt>
                <c:pt idx="135">
                  <c:v>14.0124</c:v>
                </c:pt>
                <c:pt idx="136">
                  <c:v>12.8294</c:v>
                </c:pt>
                <c:pt idx="137">
                  <c:v>10.4063</c:v>
                </c:pt>
                <c:pt idx="138">
                  <c:v>12.213699999999999</c:v>
                </c:pt>
                <c:pt idx="139">
                  <c:v>14.3132</c:v>
                </c:pt>
                <c:pt idx="140">
                  <c:v>13.1981</c:v>
                </c:pt>
                <c:pt idx="141">
                  <c:v>15.8802</c:v>
                </c:pt>
                <c:pt idx="142">
                  <c:v>10.863799999999999</c:v>
                </c:pt>
                <c:pt idx="143">
                  <c:v>11.8226</c:v>
                </c:pt>
                <c:pt idx="144">
                  <c:v>19.631699999999999</c:v>
                </c:pt>
                <c:pt idx="145">
                  <c:v>17.280999999999999</c:v>
                </c:pt>
                <c:pt idx="146">
                  <c:v>22.6539</c:v>
                </c:pt>
                <c:pt idx="147">
                  <c:v>18.901199999999999</c:v>
                </c:pt>
                <c:pt idx="148">
                  <c:v>13.847</c:v>
                </c:pt>
                <c:pt idx="149">
                  <c:v>14.276</c:v>
                </c:pt>
                <c:pt idx="150">
                  <c:v>18.566700000000001</c:v>
                </c:pt>
                <c:pt idx="151">
                  <c:v>16.260400000000001</c:v>
                </c:pt>
                <c:pt idx="152">
                  <c:v>17.363800000000001</c:v>
                </c:pt>
              </c:numCache>
            </c:numRef>
          </c:xVal>
          <c:yVal>
            <c:numRef>
              <c:f>Sheet1!$C$461:$C$613</c:f>
              <c:numCache>
                <c:formatCode>General</c:formatCode>
                <c:ptCount val="153"/>
                <c:pt idx="0">
                  <c:v>76.653000000000006</c:v>
                </c:pt>
                <c:pt idx="1">
                  <c:v>114.58</c:v>
                </c:pt>
                <c:pt idx="2">
                  <c:v>152.38300000000001</c:v>
                </c:pt>
                <c:pt idx="3">
                  <c:v>127.764</c:v>
                </c:pt>
                <c:pt idx="4">
                  <c:v>137.38300000000001</c:v>
                </c:pt>
                <c:pt idx="5">
                  <c:v>108.36199999999999</c:v>
                </c:pt>
                <c:pt idx="6">
                  <c:v>90.153000000000006</c:v>
                </c:pt>
                <c:pt idx="7">
                  <c:v>48.841000000000001</c:v>
                </c:pt>
                <c:pt idx="8">
                  <c:v>38.988999999999997</c:v>
                </c:pt>
                <c:pt idx="9">
                  <c:v>58.286000000000001</c:v>
                </c:pt>
                <c:pt idx="10">
                  <c:v>69.751999999999995</c:v>
                </c:pt>
                <c:pt idx="11">
                  <c:v>77.096999999999994</c:v>
                </c:pt>
                <c:pt idx="12">
                  <c:v>77.399000000000001</c:v>
                </c:pt>
                <c:pt idx="13">
                  <c:v>87.840999999999994</c:v>
                </c:pt>
                <c:pt idx="14">
                  <c:v>66.731999999999999</c:v>
                </c:pt>
                <c:pt idx="15">
                  <c:v>58.381</c:v>
                </c:pt>
                <c:pt idx="16">
                  <c:v>100.60599999999999</c:v>
                </c:pt>
                <c:pt idx="17">
                  <c:v>84.144999999999996</c:v>
                </c:pt>
                <c:pt idx="18">
                  <c:v>84.983000000000004</c:v>
                </c:pt>
                <c:pt idx="19">
                  <c:v>99.147999999999996</c:v>
                </c:pt>
                <c:pt idx="20">
                  <c:v>129.249</c:v>
                </c:pt>
                <c:pt idx="21">
                  <c:v>110.16</c:v>
                </c:pt>
                <c:pt idx="22">
                  <c:v>104.536</c:v>
                </c:pt>
                <c:pt idx="23">
                  <c:v>178.97200000000001</c:v>
                </c:pt>
                <c:pt idx="24">
                  <c:v>185.36699999999999</c:v>
                </c:pt>
                <c:pt idx="25">
                  <c:v>221.61</c:v>
                </c:pt>
                <c:pt idx="26">
                  <c:v>198.096</c:v>
                </c:pt>
                <c:pt idx="27">
                  <c:v>169.40199999999999</c:v>
                </c:pt>
                <c:pt idx="28">
                  <c:v>112.676</c:v>
                </c:pt>
                <c:pt idx="29">
                  <c:v>147.77000000000001</c:v>
                </c:pt>
                <c:pt idx="30">
                  <c:v>176.34399999999999</c:v>
                </c:pt>
                <c:pt idx="31">
                  <c:v>232.72900000000001</c:v>
                </c:pt>
                <c:pt idx="32">
                  <c:v>225.553</c:v>
                </c:pt>
                <c:pt idx="33">
                  <c:v>213.54900000000001</c:v>
                </c:pt>
                <c:pt idx="34">
                  <c:v>236.78800000000001</c:v>
                </c:pt>
                <c:pt idx="35">
                  <c:v>221.72200000000001</c:v>
                </c:pt>
                <c:pt idx="36">
                  <c:v>200.72</c:v>
                </c:pt>
                <c:pt idx="37">
                  <c:v>178.029</c:v>
                </c:pt>
                <c:pt idx="38">
                  <c:v>143.315</c:v>
                </c:pt>
                <c:pt idx="39">
                  <c:v>125.973</c:v>
                </c:pt>
                <c:pt idx="40">
                  <c:v>147.96600000000001</c:v>
                </c:pt>
                <c:pt idx="41">
                  <c:v>117.383</c:v>
                </c:pt>
                <c:pt idx="42">
                  <c:v>143.46199999999999</c:v>
                </c:pt>
                <c:pt idx="43">
                  <c:v>151.649</c:v>
                </c:pt>
                <c:pt idx="44">
                  <c:v>204.31</c:v>
                </c:pt>
                <c:pt idx="45">
                  <c:v>237.81200000000001</c:v>
                </c:pt>
                <c:pt idx="46">
                  <c:v>251.608</c:v>
                </c:pt>
                <c:pt idx="47">
                  <c:v>255.876</c:v>
                </c:pt>
                <c:pt idx="48">
                  <c:v>243.422</c:v>
                </c:pt>
                <c:pt idx="49">
                  <c:v>287.31700000000001</c:v>
                </c:pt>
                <c:pt idx="50">
                  <c:v>243.238</c:v>
                </c:pt>
                <c:pt idx="51">
                  <c:v>297.52699999999999</c:v>
                </c:pt>
                <c:pt idx="52">
                  <c:v>281.79300000000001</c:v>
                </c:pt>
                <c:pt idx="53">
                  <c:v>298.49299999999999</c:v>
                </c:pt>
                <c:pt idx="54">
                  <c:v>314.58499999999998</c:v>
                </c:pt>
                <c:pt idx="55">
                  <c:v>285.26900000000001</c:v>
                </c:pt>
                <c:pt idx="56">
                  <c:v>256.61799999999999</c:v>
                </c:pt>
                <c:pt idx="57">
                  <c:v>276.375</c:v>
                </c:pt>
                <c:pt idx="58">
                  <c:v>339.23200000000003</c:v>
                </c:pt>
                <c:pt idx="59">
                  <c:v>284.517</c:v>
                </c:pt>
                <c:pt idx="60">
                  <c:v>181.685</c:v>
                </c:pt>
                <c:pt idx="61">
                  <c:v>134.191</c:v>
                </c:pt>
                <c:pt idx="62">
                  <c:v>137.72900000000001</c:v>
                </c:pt>
                <c:pt idx="63">
                  <c:v>153.67400000000001</c:v>
                </c:pt>
                <c:pt idx="64">
                  <c:v>223.286</c:v>
                </c:pt>
                <c:pt idx="65">
                  <c:v>336.58499999999998</c:v>
                </c:pt>
                <c:pt idx="66">
                  <c:v>414.11099999999999</c:v>
                </c:pt>
                <c:pt idx="67">
                  <c:v>457.64400000000001</c:v>
                </c:pt>
                <c:pt idx="68">
                  <c:v>358.74599999999998</c:v>
                </c:pt>
                <c:pt idx="69">
                  <c:v>335.67</c:v>
                </c:pt>
                <c:pt idx="70">
                  <c:v>270.66800000000001</c:v>
                </c:pt>
                <c:pt idx="71">
                  <c:v>267.64699999999999</c:v>
                </c:pt>
                <c:pt idx="72">
                  <c:v>326.91199999999998</c:v>
                </c:pt>
                <c:pt idx="73">
                  <c:v>300.15300000000002</c:v>
                </c:pt>
                <c:pt idx="74">
                  <c:v>302.42700000000002</c:v>
                </c:pt>
                <c:pt idx="75">
                  <c:v>305.08199999999999</c:v>
                </c:pt>
                <c:pt idx="76">
                  <c:v>345.39499999999998</c:v>
                </c:pt>
                <c:pt idx="77">
                  <c:v>319.58699999999999</c:v>
                </c:pt>
                <c:pt idx="78">
                  <c:v>332.12900000000002</c:v>
                </c:pt>
                <c:pt idx="79">
                  <c:v>334.2</c:v>
                </c:pt>
                <c:pt idx="80">
                  <c:v>331.601</c:v>
                </c:pt>
                <c:pt idx="81">
                  <c:v>371.03800000000001</c:v>
                </c:pt>
                <c:pt idx="82">
                  <c:v>358.31200000000001</c:v>
                </c:pt>
                <c:pt idx="83">
                  <c:v>374.88499999999999</c:v>
                </c:pt>
                <c:pt idx="84">
                  <c:v>422.25299999999999</c:v>
                </c:pt>
                <c:pt idx="85">
                  <c:v>361.60700000000003</c:v>
                </c:pt>
                <c:pt idx="86">
                  <c:v>260.22300000000001</c:v>
                </c:pt>
                <c:pt idx="87">
                  <c:v>289.428</c:v>
                </c:pt>
                <c:pt idx="88">
                  <c:v>294.33</c:v>
                </c:pt>
                <c:pt idx="89">
                  <c:v>309.88900000000001</c:v>
                </c:pt>
                <c:pt idx="90">
                  <c:v>261.33800000000002</c:v>
                </c:pt>
                <c:pt idx="91">
                  <c:v>246.76300000000001</c:v>
                </c:pt>
                <c:pt idx="92">
                  <c:v>265.15899999999999</c:v>
                </c:pt>
                <c:pt idx="93">
                  <c:v>281.94600000000003</c:v>
                </c:pt>
                <c:pt idx="94">
                  <c:v>276.245</c:v>
                </c:pt>
                <c:pt idx="95">
                  <c:v>349.42899999999997</c:v>
                </c:pt>
                <c:pt idx="96">
                  <c:v>410.82100000000003</c:v>
                </c:pt>
                <c:pt idx="97">
                  <c:v>293.77800000000002</c:v>
                </c:pt>
                <c:pt idx="98">
                  <c:v>195.911</c:v>
                </c:pt>
                <c:pt idx="99">
                  <c:v>193.67099999999999</c:v>
                </c:pt>
                <c:pt idx="100">
                  <c:v>329.08</c:v>
                </c:pt>
                <c:pt idx="101">
                  <c:v>379.16199999999998</c:v>
                </c:pt>
                <c:pt idx="102">
                  <c:v>377.93700000000001</c:v>
                </c:pt>
                <c:pt idx="103">
                  <c:v>305.86799999999999</c:v>
                </c:pt>
                <c:pt idx="104">
                  <c:v>237.36600000000001</c:v>
                </c:pt>
                <c:pt idx="105">
                  <c:v>237.94300000000001</c:v>
                </c:pt>
                <c:pt idx="106">
                  <c:v>232.18700000000001</c:v>
                </c:pt>
                <c:pt idx="107">
                  <c:v>317.83100000000002</c:v>
                </c:pt>
                <c:pt idx="108">
                  <c:v>371.63299999999998</c:v>
                </c:pt>
                <c:pt idx="109">
                  <c:v>290.40600000000001</c:v>
                </c:pt>
                <c:pt idx="110">
                  <c:v>282.51900000000001</c:v>
                </c:pt>
                <c:pt idx="111">
                  <c:v>273.77699999999999</c:v>
                </c:pt>
                <c:pt idx="112">
                  <c:v>237.88200000000001</c:v>
                </c:pt>
                <c:pt idx="113">
                  <c:v>259.17</c:v>
                </c:pt>
                <c:pt idx="114">
                  <c:v>227.63300000000001</c:v>
                </c:pt>
                <c:pt idx="115">
                  <c:v>139.35300000000001</c:v>
                </c:pt>
                <c:pt idx="116">
                  <c:v>159.10499999999999</c:v>
                </c:pt>
                <c:pt idx="117">
                  <c:v>135.05099999999999</c:v>
                </c:pt>
                <c:pt idx="118">
                  <c:v>134.97</c:v>
                </c:pt>
                <c:pt idx="119">
                  <c:v>100.748</c:v>
                </c:pt>
                <c:pt idx="120">
                  <c:v>135.173</c:v>
                </c:pt>
                <c:pt idx="121">
                  <c:v>282.35599999999999</c:v>
                </c:pt>
                <c:pt idx="122">
                  <c:v>354.173</c:v>
                </c:pt>
                <c:pt idx="123">
                  <c:v>377.04300000000001</c:v>
                </c:pt>
                <c:pt idx="124">
                  <c:v>332.55399999999997</c:v>
                </c:pt>
                <c:pt idx="125">
                  <c:v>240.19300000000001</c:v>
                </c:pt>
                <c:pt idx="126">
                  <c:v>90.09</c:v>
                </c:pt>
                <c:pt idx="127">
                  <c:v>58.131</c:v>
                </c:pt>
                <c:pt idx="128">
                  <c:v>103.834</c:v>
                </c:pt>
                <c:pt idx="129">
                  <c:v>233.14400000000001</c:v>
                </c:pt>
                <c:pt idx="130">
                  <c:v>235.96</c:v>
                </c:pt>
                <c:pt idx="131">
                  <c:v>168.19900000000001</c:v>
                </c:pt>
                <c:pt idx="132">
                  <c:v>184.61099999999999</c:v>
                </c:pt>
                <c:pt idx="133">
                  <c:v>170.977</c:v>
                </c:pt>
                <c:pt idx="134">
                  <c:v>125.504</c:v>
                </c:pt>
                <c:pt idx="135">
                  <c:v>170.25899999999999</c:v>
                </c:pt>
                <c:pt idx="136">
                  <c:v>167.42400000000001</c:v>
                </c:pt>
                <c:pt idx="137">
                  <c:v>146.239</c:v>
                </c:pt>
                <c:pt idx="138">
                  <c:v>154.06200000000001</c:v>
                </c:pt>
                <c:pt idx="139">
                  <c:v>163.316</c:v>
                </c:pt>
                <c:pt idx="140">
                  <c:v>123.482</c:v>
                </c:pt>
                <c:pt idx="141">
                  <c:v>129.578</c:v>
                </c:pt>
                <c:pt idx="142">
                  <c:v>159.374</c:v>
                </c:pt>
                <c:pt idx="143">
                  <c:v>201.90600000000001</c:v>
                </c:pt>
                <c:pt idx="144">
                  <c:v>238.941</c:v>
                </c:pt>
                <c:pt idx="145">
                  <c:v>226.05600000000001</c:v>
                </c:pt>
                <c:pt idx="146">
                  <c:v>215.93199999999999</c:v>
                </c:pt>
                <c:pt idx="147">
                  <c:v>216.066</c:v>
                </c:pt>
                <c:pt idx="148">
                  <c:v>163.05699999999999</c:v>
                </c:pt>
                <c:pt idx="149">
                  <c:v>221.804</c:v>
                </c:pt>
                <c:pt idx="150">
                  <c:v>211.77</c:v>
                </c:pt>
                <c:pt idx="151">
                  <c:v>190.14699999999999</c:v>
                </c:pt>
                <c:pt idx="152">
                  <c:v>208.38399999999999</c:v>
                </c:pt>
              </c:numCache>
            </c:numRef>
          </c:yVal>
          <c:smooth val="0"/>
        </c:ser>
        <c:ser>
          <c:idx val="4"/>
          <c:order val="4"/>
          <c:tx>
            <c:v>2011</c:v>
          </c:tx>
          <c:spPr>
            <a:ln w="25400" cap="rnd">
              <a:noFill/>
              <a:round/>
            </a:ln>
            <a:effectLst/>
          </c:spPr>
          <c:marker>
            <c:symbol val="circle"/>
            <c:size val="5"/>
            <c:spPr>
              <a:solidFill>
                <a:schemeClr val="accent5"/>
              </a:solidFill>
              <a:ln w="9525">
                <a:solidFill>
                  <a:schemeClr val="accent5"/>
                </a:solidFill>
              </a:ln>
              <a:effectLst/>
            </c:spPr>
          </c:marker>
          <c:xVal>
            <c:numRef>
              <c:f>Sheet1!$H$614:$H$766</c:f>
              <c:numCache>
                <c:formatCode>General</c:formatCode>
                <c:ptCount val="153"/>
                <c:pt idx="0">
                  <c:v>10.392300000000001</c:v>
                </c:pt>
                <c:pt idx="1">
                  <c:v>10.902699999999999</c:v>
                </c:pt>
                <c:pt idx="2">
                  <c:v>15.5794</c:v>
                </c:pt>
                <c:pt idx="3">
                  <c:v>9.0811700000000002</c:v>
                </c:pt>
                <c:pt idx="4">
                  <c:v>5.6687900000000004</c:v>
                </c:pt>
                <c:pt idx="5">
                  <c:v>9.2303099999999993</c:v>
                </c:pt>
                <c:pt idx="6">
                  <c:v>10.065799999999999</c:v>
                </c:pt>
                <c:pt idx="7">
                  <c:v>10.4636</c:v>
                </c:pt>
                <c:pt idx="8">
                  <c:v>9.6592900000000004</c:v>
                </c:pt>
                <c:pt idx="9">
                  <c:v>9.7690400000000004</c:v>
                </c:pt>
                <c:pt idx="10">
                  <c:v>11.1379</c:v>
                </c:pt>
                <c:pt idx="11">
                  <c:v>14.449</c:v>
                </c:pt>
                <c:pt idx="12">
                  <c:v>13.7135</c:v>
                </c:pt>
                <c:pt idx="13">
                  <c:v>13.3148</c:v>
                </c:pt>
                <c:pt idx="14">
                  <c:v>13.3241</c:v>
                </c:pt>
                <c:pt idx="15">
                  <c:v>11.733700000000001</c:v>
                </c:pt>
                <c:pt idx="16">
                  <c:v>12.2631</c:v>
                </c:pt>
                <c:pt idx="17">
                  <c:v>14.7158</c:v>
                </c:pt>
                <c:pt idx="18">
                  <c:v>16.4666</c:v>
                </c:pt>
                <c:pt idx="19">
                  <c:v>15.2355</c:v>
                </c:pt>
                <c:pt idx="20">
                  <c:v>15.964600000000001</c:v>
                </c:pt>
                <c:pt idx="21">
                  <c:v>15.6897</c:v>
                </c:pt>
                <c:pt idx="22">
                  <c:v>15.595700000000001</c:v>
                </c:pt>
                <c:pt idx="23">
                  <c:v>18.034500000000001</c:v>
                </c:pt>
                <c:pt idx="24">
                  <c:v>16.6953</c:v>
                </c:pt>
                <c:pt idx="25">
                  <c:v>20.9892</c:v>
                </c:pt>
                <c:pt idx="26">
                  <c:v>21.902799999999999</c:v>
                </c:pt>
                <c:pt idx="27">
                  <c:v>20.822399999999998</c:v>
                </c:pt>
                <c:pt idx="28">
                  <c:v>21.855499999999999</c:v>
                </c:pt>
                <c:pt idx="29">
                  <c:v>22.243300000000001</c:v>
                </c:pt>
                <c:pt idx="30">
                  <c:v>21.969000000000001</c:v>
                </c:pt>
                <c:pt idx="31">
                  <c:v>22.988</c:v>
                </c:pt>
                <c:pt idx="32">
                  <c:v>11.2037</c:v>
                </c:pt>
                <c:pt idx="33">
                  <c:v>11.170299999999999</c:v>
                </c:pt>
                <c:pt idx="34">
                  <c:v>13.9345</c:v>
                </c:pt>
                <c:pt idx="35">
                  <c:v>16.142099999999999</c:v>
                </c:pt>
                <c:pt idx="36">
                  <c:v>18.283000000000001</c:v>
                </c:pt>
                <c:pt idx="37">
                  <c:v>20.128</c:v>
                </c:pt>
                <c:pt idx="38">
                  <c:v>23.7697</c:v>
                </c:pt>
                <c:pt idx="39">
                  <c:v>23.0366</c:v>
                </c:pt>
                <c:pt idx="40">
                  <c:v>18.991399999999999</c:v>
                </c:pt>
                <c:pt idx="41">
                  <c:v>16.836200000000002</c:v>
                </c:pt>
                <c:pt idx="42">
                  <c:v>16.4011</c:v>
                </c:pt>
                <c:pt idx="43">
                  <c:v>13.761900000000001</c:v>
                </c:pt>
                <c:pt idx="44">
                  <c:v>12.5433</c:v>
                </c:pt>
                <c:pt idx="45">
                  <c:v>16.793099999999999</c:v>
                </c:pt>
                <c:pt idx="46">
                  <c:v>18.632200000000001</c:v>
                </c:pt>
                <c:pt idx="47">
                  <c:v>16.379899999999999</c:v>
                </c:pt>
                <c:pt idx="48">
                  <c:v>18.148099999999999</c:v>
                </c:pt>
                <c:pt idx="49">
                  <c:v>16.238499999999998</c:v>
                </c:pt>
                <c:pt idx="50">
                  <c:v>16.090299999999999</c:v>
                </c:pt>
                <c:pt idx="51">
                  <c:v>18.895099999999999</c:v>
                </c:pt>
                <c:pt idx="52">
                  <c:v>18.207000000000001</c:v>
                </c:pt>
                <c:pt idx="53">
                  <c:v>18.353999999999999</c:v>
                </c:pt>
                <c:pt idx="54">
                  <c:v>18.191199999999998</c:v>
                </c:pt>
                <c:pt idx="55">
                  <c:v>16.782599999999999</c:v>
                </c:pt>
                <c:pt idx="56">
                  <c:v>16.805800000000001</c:v>
                </c:pt>
                <c:pt idx="57">
                  <c:v>19.0212</c:v>
                </c:pt>
                <c:pt idx="58">
                  <c:v>21.252500000000001</c:v>
                </c:pt>
                <c:pt idx="59">
                  <c:v>17.474499999999999</c:v>
                </c:pt>
                <c:pt idx="60">
                  <c:v>16.801500000000001</c:v>
                </c:pt>
                <c:pt idx="61">
                  <c:v>16.4023</c:v>
                </c:pt>
                <c:pt idx="62">
                  <c:v>20.127199999999998</c:v>
                </c:pt>
                <c:pt idx="63">
                  <c:v>19.244</c:v>
                </c:pt>
                <c:pt idx="64">
                  <c:v>20.6097</c:v>
                </c:pt>
                <c:pt idx="65">
                  <c:v>19.484500000000001</c:v>
                </c:pt>
                <c:pt idx="66">
                  <c:v>21.218</c:v>
                </c:pt>
                <c:pt idx="67">
                  <c:v>20.578900000000001</c:v>
                </c:pt>
                <c:pt idx="68">
                  <c:v>19.888500000000001</c:v>
                </c:pt>
                <c:pt idx="69">
                  <c:v>19.488099999999999</c:v>
                </c:pt>
                <c:pt idx="70">
                  <c:v>18.6295</c:v>
                </c:pt>
                <c:pt idx="71">
                  <c:v>23.365600000000001</c:v>
                </c:pt>
                <c:pt idx="72">
                  <c:v>23.006699999999999</c:v>
                </c:pt>
                <c:pt idx="73">
                  <c:v>19.077400000000001</c:v>
                </c:pt>
                <c:pt idx="74">
                  <c:v>16.921900000000001</c:v>
                </c:pt>
                <c:pt idx="75">
                  <c:v>19.523</c:v>
                </c:pt>
                <c:pt idx="76">
                  <c:v>21.033200000000001</c:v>
                </c:pt>
                <c:pt idx="77">
                  <c:v>22.141400000000001</c:v>
                </c:pt>
                <c:pt idx="78">
                  <c:v>22.3948</c:v>
                </c:pt>
                <c:pt idx="79">
                  <c:v>22.295200000000001</c:v>
                </c:pt>
                <c:pt idx="80">
                  <c:v>23.780200000000001</c:v>
                </c:pt>
                <c:pt idx="81">
                  <c:v>26.457000000000001</c:v>
                </c:pt>
                <c:pt idx="82">
                  <c:v>27.252099999999999</c:v>
                </c:pt>
                <c:pt idx="83">
                  <c:v>24.7818</c:v>
                </c:pt>
                <c:pt idx="84">
                  <c:v>22.913900000000002</c:v>
                </c:pt>
                <c:pt idx="85">
                  <c:v>20.223400000000002</c:v>
                </c:pt>
                <c:pt idx="86">
                  <c:v>20.189499999999999</c:v>
                </c:pt>
                <c:pt idx="87">
                  <c:v>18.878399999999999</c:v>
                </c:pt>
                <c:pt idx="88">
                  <c:v>20.472000000000001</c:v>
                </c:pt>
                <c:pt idx="89">
                  <c:v>22.494299999999999</c:v>
                </c:pt>
                <c:pt idx="90">
                  <c:v>21.949100000000001</c:v>
                </c:pt>
                <c:pt idx="91">
                  <c:v>20.764700000000001</c:v>
                </c:pt>
                <c:pt idx="92">
                  <c:v>22.0748</c:v>
                </c:pt>
                <c:pt idx="93">
                  <c:v>20.554500000000001</c:v>
                </c:pt>
                <c:pt idx="94">
                  <c:v>17.570499999999999</c:v>
                </c:pt>
                <c:pt idx="95">
                  <c:v>19.0444</c:v>
                </c:pt>
                <c:pt idx="96">
                  <c:v>21.409700000000001</c:v>
                </c:pt>
                <c:pt idx="97">
                  <c:v>20.864799999999999</c:v>
                </c:pt>
                <c:pt idx="98">
                  <c:v>20.849499999999999</c:v>
                </c:pt>
                <c:pt idx="99">
                  <c:v>21.199100000000001</c:v>
                </c:pt>
                <c:pt idx="100">
                  <c:v>20.151</c:v>
                </c:pt>
                <c:pt idx="101">
                  <c:v>19.272200000000002</c:v>
                </c:pt>
                <c:pt idx="102">
                  <c:v>16.968699999999998</c:v>
                </c:pt>
                <c:pt idx="103">
                  <c:v>17.268599999999999</c:v>
                </c:pt>
                <c:pt idx="104">
                  <c:v>19.326699999999999</c:v>
                </c:pt>
                <c:pt idx="105">
                  <c:v>19.4011</c:v>
                </c:pt>
                <c:pt idx="106">
                  <c:v>16.707100000000001</c:v>
                </c:pt>
                <c:pt idx="107">
                  <c:v>17.883400000000002</c:v>
                </c:pt>
                <c:pt idx="108">
                  <c:v>20.049099999999999</c:v>
                </c:pt>
                <c:pt idx="109">
                  <c:v>21.023099999999999</c:v>
                </c:pt>
                <c:pt idx="110">
                  <c:v>21.386900000000001</c:v>
                </c:pt>
                <c:pt idx="111">
                  <c:v>20.103200000000001</c:v>
                </c:pt>
                <c:pt idx="112">
                  <c:v>20.580200000000001</c:v>
                </c:pt>
                <c:pt idx="113">
                  <c:v>15.829700000000001</c:v>
                </c:pt>
                <c:pt idx="114">
                  <c:v>15.0273</c:v>
                </c:pt>
                <c:pt idx="115">
                  <c:v>18.1447</c:v>
                </c:pt>
                <c:pt idx="116">
                  <c:v>19.813500000000001</c:v>
                </c:pt>
                <c:pt idx="117">
                  <c:v>19.332599999999999</c:v>
                </c:pt>
                <c:pt idx="118">
                  <c:v>20.829000000000001</c:v>
                </c:pt>
                <c:pt idx="119">
                  <c:v>17.768999999999998</c:v>
                </c:pt>
                <c:pt idx="120">
                  <c:v>14.9237</c:v>
                </c:pt>
                <c:pt idx="121">
                  <c:v>16.4755</c:v>
                </c:pt>
                <c:pt idx="122">
                  <c:v>18.778400000000001</c:v>
                </c:pt>
                <c:pt idx="123">
                  <c:v>19.996700000000001</c:v>
                </c:pt>
                <c:pt idx="124">
                  <c:v>18.835599999999999</c:v>
                </c:pt>
                <c:pt idx="125">
                  <c:v>22.090900000000001</c:v>
                </c:pt>
                <c:pt idx="126">
                  <c:v>24.330200000000001</c:v>
                </c:pt>
                <c:pt idx="127">
                  <c:v>19.758199999999999</c:v>
                </c:pt>
                <c:pt idx="128">
                  <c:v>14.715400000000001</c:v>
                </c:pt>
                <c:pt idx="129">
                  <c:v>14.2728</c:v>
                </c:pt>
                <c:pt idx="130">
                  <c:v>17.070799999999998</c:v>
                </c:pt>
                <c:pt idx="131">
                  <c:v>19.243500000000001</c:v>
                </c:pt>
                <c:pt idx="132">
                  <c:v>17.648499999999999</c:v>
                </c:pt>
                <c:pt idx="133">
                  <c:v>16.734100000000002</c:v>
                </c:pt>
                <c:pt idx="134">
                  <c:v>18.244499999999999</c:v>
                </c:pt>
                <c:pt idx="135">
                  <c:v>20.3522</c:v>
                </c:pt>
                <c:pt idx="136">
                  <c:v>20.0715</c:v>
                </c:pt>
                <c:pt idx="137">
                  <c:v>12.574999999999999</c:v>
                </c:pt>
                <c:pt idx="138">
                  <c:v>7.3854899999999999</c:v>
                </c:pt>
                <c:pt idx="139">
                  <c:v>7.9631100000000004</c:v>
                </c:pt>
                <c:pt idx="140">
                  <c:v>10.5305</c:v>
                </c:pt>
                <c:pt idx="141">
                  <c:v>11.164999999999999</c:v>
                </c:pt>
                <c:pt idx="142">
                  <c:v>14.5298</c:v>
                </c:pt>
                <c:pt idx="143">
                  <c:v>16.396799999999999</c:v>
                </c:pt>
                <c:pt idx="144">
                  <c:v>17.677700000000002</c:v>
                </c:pt>
                <c:pt idx="145">
                  <c:v>18.942799999999998</c:v>
                </c:pt>
                <c:pt idx="146">
                  <c:v>19.6647</c:v>
                </c:pt>
                <c:pt idx="147">
                  <c:v>19.770199999999999</c:v>
                </c:pt>
                <c:pt idx="148">
                  <c:v>19.843599999999999</c:v>
                </c:pt>
                <c:pt idx="149">
                  <c:v>19.823899999999998</c:v>
                </c:pt>
                <c:pt idx="150">
                  <c:v>17.549099999999999</c:v>
                </c:pt>
                <c:pt idx="151">
                  <c:v>16.193300000000001</c:v>
                </c:pt>
                <c:pt idx="152">
                  <c:v>15.0875</c:v>
                </c:pt>
              </c:numCache>
            </c:numRef>
          </c:xVal>
          <c:yVal>
            <c:numRef>
              <c:f>Sheet1!$C$614:$C$766</c:f>
              <c:numCache>
                <c:formatCode>General</c:formatCode>
                <c:ptCount val="153"/>
                <c:pt idx="0">
                  <c:v>68.421999999999997</c:v>
                </c:pt>
                <c:pt idx="1">
                  <c:v>100.809</c:v>
                </c:pt>
                <c:pt idx="2">
                  <c:v>121.48</c:v>
                </c:pt>
                <c:pt idx="3">
                  <c:v>112.495</c:v>
                </c:pt>
                <c:pt idx="4">
                  <c:v>98.031999999999996</c:v>
                </c:pt>
                <c:pt idx="5">
                  <c:v>102.13</c:v>
                </c:pt>
                <c:pt idx="6">
                  <c:v>74.427999999999997</c:v>
                </c:pt>
                <c:pt idx="7">
                  <c:v>63.887999999999998</c:v>
                </c:pt>
                <c:pt idx="8">
                  <c:v>77.605999999999995</c:v>
                </c:pt>
                <c:pt idx="9">
                  <c:v>86.061999999999998</c:v>
                </c:pt>
                <c:pt idx="10">
                  <c:v>118.511</c:v>
                </c:pt>
                <c:pt idx="11">
                  <c:v>120.85299999999999</c:v>
                </c:pt>
                <c:pt idx="12">
                  <c:v>111.833</c:v>
                </c:pt>
                <c:pt idx="13">
                  <c:v>93.826999999999998</c:v>
                </c:pt>
                <c:pt idx="14">
                  <c:v>70.382000000000005</c:v>
                </c:pt>
                <c:pt idx="15">
                  <c:v>83.564999999999998</c:v>
                </c:pt>
                <c:pt idx="16">
                  <c:v>75.751000000000005</c:v>
                </c:pt>
                <c:pt idx="17">
                  <c:v>82.466999999999999</c:v>
                </c:pt>
                <c:pt idx="18">
                  <c:v>68.983000000000004</c:v>
                </c:pt>
                <c:pt idx="19">
                  <c:v>56.427999999999997</c:v>
                </c:pt>
                <c:pt idx="20">
                  <c:v>75.724999999999994</c:v>
                </c:pt>
                <c:pt idx="21">
                  <c:v>48.698</c:v>
                </c:pt>
                <c:pt idx="22">
                  <c:v>91.311000000000007</c:v>
                </c:pt>
                <c:pt idx="23">
                  <c:v>95.86</c:v>
                </c:pt>
                <c:pt idx="24">
                  <c:v>143.09200000000001</c:v>
                </c:pt>
                <c:pt idx="25">
                  <c:v>123.678</c:v>
                </c:pt>
                <c:pt idx="26">
                  <c:v>110.374</c:v>
                </c:pt>
                <c:pt idx="27">
                  <c:v>99.188999999999993</c:v>
                </c:pt>
                <c:pt idx="28">
                  <c:v>105.60299999999999</c:v>
                </c:pt>
                <c:pt idx="29">
                  <c:v>163.18199999999999</c:v>
                </c:pt>
                <c:pt idx="30">
                  <c:v>219.22499999999999</c:v>
                </c:pt>
                <c:pt idx="31">
                  <c:v>226.238</c:v>
                </c:pt>
                <c:pt idx="32">
                  <c:v>122.73699999999999</c:v>
                </c:pt>
                <c:pt idx="33">
                  <c:v>105.087</c:v>
                </c:pt>
                <c:pt idx="34">
                  <c:v>121.539</c:v>
                </c:pt>
                <c:pt idx="35">
                  <c:v>118.545</c:v>
                </c:pt>
                <c:pt idx="36">
                  <c:v>177.65100000000001</c:v>
                </c:pt>
                <c:pt idx="37">
                  <c:v>208.60300000000001</c:v>
                </c:pt>
                <c:pt idx="38">
                  <c:v>257.81099999999998</c:v>
                </c:pt>
                <c:pt idx="39">
                  <c:v>360.83600000000001</c:v>
                </c:pt>
                <c:pt idx="40">
                  <c:v>223.60400000000001</c:v>
                </c:pt>
                <c:pt idx="41">
                  <c:v>124.354</c:v>
                </c:pt>
                <c:pt idx="42">
                  <c:v>74.075000000000003</c:v>
                </c:pt>
                <c:pt idx="43">
                  <c:v>100.90900000000001</c:v>
                </c:pt>
                <c:pt idx="44">
                  <c:v>129.727</c:v>
                </c:pt>
                <c:pt idx="45">
                  <c:v>144.38399999999999</c:v>
                </c:pt>
                <c:pt idx="46">
                  <c:v>132.30199999999999</c:v>
                </c:pt>
                <c:pt idx="47">
                  <c:v>164.203</c:v>
                </c:pt>
                <c:pt idx="48">
                  <c:v>111.029</c:v>
                </c:pt>
                <c:pt idx="49">
                  <c:v>103.295</c:v>
                </c:pt>
                <c:pt idx="50">
                  <c:v>162.81299999999999</c:v>
                </c:pt>
                <c:pt idx="51">
                  <c:v>198.10499999999999</c:v>
                </c:pt>
                <c:pt idx="52">
                  <c:v>217.637</c:v>
                </c:pt>
                <c:pt idx="53">
                  <c:v>165.166</c:v>
                </c:pt>
                <c:pt idx="54">
                  <c:v>128.04</c:v>
                </c:pt>
                <c:pt idx="55">
                  <c:v>104.343</c:v>
                </c:pt>
                <c:pt idx="56">
                  <c:v>105.70699999999999</c:v>
                </c:pt>
                <c:pt idx="57">
                  <c:v>161.971</c:v>
                </c:pt>
                <c:pt idx="58">
                  <c:v>172.24</c:v>
                </c:pt>
                <c:pt idx="59">
                  <c:v>157.36799999999999</c:v>
                </c:pt>
                <c:pt idx="60">
                  <c:v>126.518</c:v>
                </c:pt>
                <c:pt idx="61">
                  <c:v>122.825</c:v>
                </c:pt>
                <c:pt idx="62">
                  <c:v>109.88200000000001</c:v>
                </c:pt>
                <c:pt idx="63">
                  <c:v>89.515000000000001</c:v>
                </c:pt>
                <c:pt idx="64">
                  <c:v>107.63</c:v>
                </c:pt>
                <c:pt idx="65">
                  <c:v>182.85900000000001</c:v>
                </c:pt>
                <c:pt idx="66">
                  <c:v>233.65</c:v>
                </c:pt>
                <c:pt idx="67">
                  <c:v>247.649</c:v>
                </c:pt>
                <c:pt idx="68">
                  <c:v>172.50299999999999</c:v>
                </c:pt>
                <c:pt idx="69">
                  <c:v>148.18799999999999</c:v>
                </c:pt>
                <c:pt idx="70">
                  <c:v>184.66499999999999</c:v>
                </c:pt>
                <c:pt idx="71">
                  <c:v>256.495</c:v>
                </c:pt>
                <c:pt idx="72">
                  <c:v>300.02</c:v>
                </c:pt>
                <c:pt idx="73">
                  <c:v>217.74700000000001</c:v>
                </c:pt>
                <c:pt idx="74">
                  <c:v>124.126</c:v>
                </c:pt>
                <c:pt idx="75">
                  <c:v>173.88900000000001</c:v>
                </c:pt>
                <c:pt idx="76">
                  <c:v>161.92099999999999</c:v>
                </c:pt>
                <c:pt idx="77">
                  <c:v>219.36099999999999</c:v>
                </c:pt>
                <c:pt idx="78">
                  <c:v>318.33699999999999</c:v>
                </c:pt>
                <c:pt idx="79">
                  <c:v>327.00299999999999</c:v>
                </c:pt>
                <c:pt idx="80">
                  <c:v>287.41399999999999</c:v>
                </c:pt>
                <c:pt idx="81">
                  <c:v>392.923</c:v>
                </c:pt>
                <c:pt idx="82">
                  <c:v>379.83100000000002</c:v>
                </c:pt>
                <c:pt idx="83">
                  <c:v>293.589</c:v>
                </c:pt>
                <c:pt idx="84">
                  <c:v>251.93299999999999</c:v>
                </c:pt>
                <c:pt idx="85">
                  <c:v>209.63800000000001</c:v>
                </c:pt>
                <c:pt idx="86">
                  <c:v>195.102</c:v>
                </c:pt>
                <c:pt idx="87">
                  <c:v>219.69200000000001</c:v>
                </c:pt>
                <c:pt idx="88">
                  <c:v>219.81</c:v>
                </c:pt>
                <c:pt idx="89">
                  <c:v>208.191</c:v>
                </c:pt>
                <c:pt idx="90">
                  <c:v>185.56100000000001</c:v>
                </c:pt>
                <c:pt idx="91">
                  <c:v>203.279</c:v>
                </c:pt>
                <c:pt idx="92">
                  <c:v>261.89</c:v>
                </c:pt>
                <c:pt idx="93">
                  <c:v>258.28199999999998</c:v>
                </c:pt>
                <c:pt idx="94">
                  <c:v>174.804</c:v>
                </c:pt>
                <c:pt idx="95">
                  <c:v>193.054</c:v>
                </c:pt>
                <c:pt idx="96">
                  <c:v>197.09800000000001</c:v>
                </c:pt>
                <c:pt idx="97">
                  <c:v>238.60300000000001</c:v>
                </c:pt>
                <c:pt idx="98">
                  <c:v>234.13</c:v>
                </c:pt>
                <c:pt idx="99">
                  <c:v>253.23099999999999</c:v>
                </c:pt>
                <c:pt idx="100">
                  <c:v>172.547</c:v>
                </c:pt>
                <c:pt idx="101">
                  <c:v>139.57300000000001</c:v>
                </c:pt>
                <c:pt idx="102">
                  <c:v>130.61799999999999</c:v>
                </c:pt>
                <c:pt idx="103">
                  <c:v>124.96299999999999</c:v>
                </c:pt>
                <c:pt idx="104">
                  <c:v>92.707999999999998</c:v>
                </c:pt>
                <c:pt idx="105">
                  <c:v>62.601999999999997</c:v>
                </c:pt>
                <c:pt idx="106">
                  <c:v>133.24100000000001</c:v>
                </c:pt>
                <c:pt idx="107">
                  <c:v>138.66800000000001</c:v>
                </c:pt>
                <c:pt idx="108">
                  <c:v>151.99100000000001</c:v>
                </c:pt>
                <c:pt idx="109">
                  <c:v>215.16900000000001</c:v>
                </c:pt>
                <c:pt idx="110">
                  <c:v>208.52699999999999</c:v>
                </c:pt>
                <c:pt idx="111">
                  <c:v>132.1</c:v>
                </c:pt>
                <c:pt idx="112">
                  <c:v>96.82</c:v>
                </c:pt>
                <c:pt idx="113">
                  <c:v>106.392</c:v>
                </c:pt>
                <c:pt idx="114">
                  <c:v>128.774</c:v>
                </c:pt>
                <c:pt idx="115">
                  <c:v>125.018</c:v>
                </c:pt>
                <c:pt idx="116">
                  <c:v>134.31200000000001</c:v>
                </c:pt>
                <c:pt idx="117">
                  <c:v>203.04499999999999</c:v>
                </c:pt>
                <c:pt idx="118">
                  <c:v>187.01599999999999</c:v>
                </c:pt>
                <c:pt idx="119">
                  <c:v>100.69</c:v>
                </c:pt>
                <c:pt idx="120">
                  <c:v>73.266000000000005</c:v>
                </c:pt>
                <c:pt idx="121">
                  <c:v>82.91</c:v>
                </c:pt>
                <c:pt idx="122">
                  <c:v>141.96</c:v>
                </c:pt>
                <c:pt idx="123">
                  <c:v>170.54300000000001</c:v>
                </c:pt>
                <c:pt idx="124">
                  <c:v>167.56200000000001</c:v>
                </c:pt>
                <c:pt idx="125">
                  <c:v>162.345</c:v>
                </c:pt>
                <c:pt idx="126">
                  <c:v>148.51900000000001</c:v>
                </c:pt>
                <c:pt idx="127">
                  <c:v>155.19999999999999</c:v>
                </c:pt>
                <c:pt idx="128">
                  <c:v>80.153000000000006</c:v>
                </c:pt>
                <c:pt idx="129">
                  <c:v>78.793999999999997</c:v>
                </c:pt>
                <c:pt idx="130">
                  <c:v>127.47</c:v>
                </c:pt>
                <c:pt idx="131">
                  <c:v>122.498</c:v>
                </c:pt>
                <c:pt idx="132">
                  <c:v>144.726</c:v>
                </c:pt>
                <c:pt idx="133">
                  <c:v>95.611000000000004</c:v>
                </c:pt>
                <c:pt idx="134">
                  <c:v>138.536</c:v>
                </c:pt>
                <c:pt idx="135">
                  <c:v>124.23</c:v>
                </c:pt>
                <c:pt idx="136">
                  <c:v>125.622</c:v>
                </c:pt>
                <c:pt idx="137">
                  <c:v>85.260999999999996</c:v>
                </c:pt>
                <c:pt idx="138">
                  <c:v>45.488999999999997</c:v>
                </c:pt>
                <c:pt idx="139">
                  <c:v>51.598999999999997</c:v>
                </c:pt>
                <c:pt idx="140">
                  <c:v>50.192</c:v>
                </c:pt>
                <c:pt idx="141">
                  <c:v>46.414999999999999</c:v>
                </c:pt>
                <c:pt idx="142">
                  <c:v>57.277000000000001</c:v>
                </c:pt>
                <c:pt idx="143">
                  <c:v>68.855999999999995</c:v>
                </c:pt>
                <c:pt idx="144">
                  <c:v>117.247</c:v>
                </c:pt>
                <c:pt idx="145">
                  <c:v>146.19300000000001</c:v>
                </c:pt>
                <c:pt idx="146">
                  <c:v>76.707999999999998</c:v>
                </c:pt>
                <c:pt idx="147">
                  <c:v>60.942</c:v>
                </c:pt>
                <c:pt idx="148">
                  <c:v>99.150999999999996</c:v>
                </c:pt>
                <c:pt idx="149">
                  <c:v>98.302000000000007</c:v>
                </c:pt>
                <c:pt idx="150">
                  <c:v>91.634</c:v>
                </c:pt>
                <c:pt idx="151">
                  <c:v>61.634999999999998</c:v>
                </c:pt>
                <c:pt idx="152">
                  <c:v>54.293999999999997</c:v>
                </c:pt>
              </c:numCache>
            </c:numRef>
          </c:yVal>
          <c:smooth val="0"/>
        </c:ser>
        <c:ser>
          <c:idx val="5"/>
          <c:order val="5"/>
          <c:tx>
            <c:v>2012</c:v>
          </c:tx>
          <c:spPr>
            <a:ln w="25400" cap="rnd">
              <a:noFill/>
              <a:round/>
            </a:ln>
            <a:effectLst/>
          </c:spPr>
          <c:marker>
            <c:symbol val="circle"/>
            <c:size val="5"/>
            <c:spPr>
              <a:solidFill>
                <a:schemeClr val="accent6"/>
              </a:solidFill>
              <a:ln w="9525">
                <a:solidFill>
                  <a:schemeClr val="accent6"/>
                </a:solidFill>
              </a:ln>
              <a:effectLst/>
            </c:spPr>
          </c:marker>
          <c:xVal>
            <c:numRef>
              <c:f>Sheet1!$H$767:$H$919</c:f>
              <c:numCache>
                <c:formatCode>General</c:formatCode>
                <c:ptCount val="153"/>
                <c:pt idx="0">
                  <c:v>9.6216699999999999</c:v>
                </c:pt>
                <c:pt idx="1">
                  <c:v>11.6214</c:v>
                </c:pt>
                <c:pt idx="2">
                  <c:v>14.8535</c:v>
                </c:pt>
                <c:pt idx="3">
                  <c:v>16.9146</c:v>
                </c:pt>
                <c:pt idx="4">
                  <c:v>13.481</c:v>
                </c:pt>
                <c:pt idx="5">
                  <c:v>12.1714</c:v>
                </c:pt>
                <c:pt idx="6">
                  <c:v>12.975899999999999</c:v>
                </c:pt>
                <c:pt idx="7">
                  <c:v>11.212899999999999</c:v>
                </c:pt>
                <c:pt idx="8">
                  <c:v>14.909599999999999</c:v>
                </c:pt>
                <c:pt idx="9">
                  <c:v>9.0072700000000001</c:v>
                </c:pt>
                <c:pt idx="10">
                  <c:v>8.6613500000000005</c:v>
                </c:pt>
                <c:pt idx="11">
                  <c:v>12.9526</c:v>
                </c:pt>
                <c:pt idx="12">
                  <c:v>15.3346</c:v>
                </c:pt>
                <c:pt idx="13">
                  <c:v>14.3627</c:v>
                </c:pt>
                <c:pt idx="14">
                  <c:v>14.992900000000001</c:v>
                </c:pt>
                <c:pt idx="15">
                  <c:v>16.775300000000001</c:v>
                </c:pt>
                <c:pt idx="16">
                  <c:v>10.296900000000001</c:v>
                </c:pt>
                <c:pt idx="17">
                  <c:v>12.145799999999999</c:v>
                </c:pt>
                <c:pt idx="18">
                  <c:v>17.055700000000002</c:v>
                </c:pt>
                <c:pt idx="19">
                  <c:v>19.1494</c:v>
                </c:pt>
                <c:pt idx="20">
                  <c:v>16.2043</c:v>
                </c:pt>
                <c:pt idx="21">
                  <c:v>16.001300000000001</c:v>
                </c:pt>
                <c:pt idx="22">
                  <c:v>17.5566</c:v>
                </c:pt>
                <c:pt idx="23">
                  <c:v>18.6557</c:v>
                </c:pt>
                <c:pt idx="24">
                  <c:v>18.290400000000002</c:v>
                </c:pt>
                <c:pt idx="25">
                  <c:v>20.144100000000002</c:v>
                </c:pt>
                <c:pt idx="26">
                  <c:v>18.515699999999999</c:v>
                </c:pt>
                <c:pt idx="27">
                  <c:v>21.706099999999999</c:v>
                </c:pt>
                <c:pt idx="28">
                  <c:v>24.019500000000001</c:v>
                </c:pt>
                <c:pt idx="29">
                  <c:v>19.633900000000001</c:v>
                </c:pt>
                <c:pt idx="30">
                  <c:v>15.6564</c:v>
                </c:pt>
                <c:pt idx="31">
                  <c:v>14.2826</c:v>
                </c:pt>
                <c:pt idx="32">
                  <c:v>14.2597</c:v>
                </c:pt>
                <c:pt idx="33">
                  <c:v>13.3062</c:v>
                </c:pt>
                <c:pt idx="34">
                  <c:v>9.6071200000000001</c:v>
                </c:pt>
                <c:pt idx="35">
                  <c:v>11.012600000000001</c:v>
                </c:pt>
                <c:pt idx="36">
                  <c:v>12.117800000000001</c:v>
                </c:pt>
                <c:pt idx="37">
                  <c:v>13.7486</c:v>
                </c:pt>
                <c:pt idx="38">
                  <c:v>15.241</c:v>
                </c:pt>
                <c:pt idx="39">
                  <c:v>15.403700000000001</c:v>
                </c:pt>
                <c:pt idx="40">
                  <c:v>19.501999999999999</c:v>
                </c:pt>
                <c:pt idx="41">
                  <c:v>19.5335</c:v>
                </c:pt>
                <c:pt idx="42">
                  <c:v>17.034099999999999</c:v>
                </c:pt>
                <c:pt idx="43">
                  <c:v>17.465499999999999</c:v>
                </c:pt>
                <c:pt idx="44">
                  <c:v>16.846699999999998</c:v>
                </c:pt>
                <c:pt idx="45">
                  <c:v>17.733599999999999</c:v>
                </c:pt>
                <c:pt idx="46">
                  <c:v>18.2148</c:v>
                </c:pt>
                <c:pt idx="47">
                  <c:v>17.6281</c:v>
                </c:pt>
                <c:pt idx="48">
                  <c:v>16.302600000000002</c:v>
                </c:pt>
                <c:pt idx="49">
                  <c:v>20.147200000000002</c:v>
                </c:pt>
                <c:pt idx="50">
                  <c:v>25.356100000000001</c:v>
                </c:pt>
                <c:pt idx="51">
                  <c:v>24.7317</c:v>
                </c:pt>
                <c:pt idx="52">
                  <c:v>21.9224</c:v>
                </c:pt>
                <c:pt idx="53">
                  <c:v>17.481400000000001</c:v>
                </c:pt>
                <c:pt idx="54">
                  <c:v>17.976500000000001</c:v>
                </c:pt>
                <c:pt idx="55">
                  <c:v>15.894600000000001</c:v>
                </c:pt>
                <c:pt idx="56">
                  <c:v>12.5015</c:v>
                </c:pt>
                <c:pt idx="57">
                  <c:v>15.7089</c:v>
                </c:pt>
                <c:pt idx="58">
                  <c:v>19.087199999999999</c:v>
                </c:pt>
                <c:pt idx="59">
                  <c:v>22.076699999999999</c:v>
                </c:pt>
                <c:pt idx="60">
                  <c:v>20.654199999999999</c:v>
                </c:pt>
                <c:pt idx="61">
                  <c:v>20.444299999999998</c:v>
                </c:pt>
                <c:pt idx="62">
                  <c:v>18.3703</c:v>
                </c:pt>
                <c:pt idx="63">
                  <c:v>20.235299999999999</c:v>
                </c:pt>
                <c:pt idx="64">
                  <c:v>22.724699999999999</c:v>
                </c:pt>
                <c:pt idx="65">
                  <c:v>22.372</c:v>
                </c:pt>
                <c:pt idx="66">
                  <c:v>22.2761</c:v>
                </c:pt>
                <c:pt idx="67">
                  <c:v>22.919</c:v>
                </c:pt>
                <c:pt idx="68">
                  <c:v>19.949300000000001</c:v>
                </c:pt>
                <c:pt idx="69">
                  <c:v>17.110299999999999</c:v>
                </c:pt>
                <c:pt idx="70">
                  <c:v>18.0852</c:v>
                </c:pt>
                <c:pt idx="71">
                  <c:v>20.2821</c:v>
                </c:pt>
                <c:pt idx="72">
                  <c:v>22.174900000000001</c:v>
                </c:pt>
                <c:pt idx="73">
                  <c:v>22.965199999999999</c:v>
                </c:pt>
                <c:pt idx="74">
                  <c:v>22.1812</c:v>
                </c:pt>
                <c:pt idx="75">
                  <c:v>22.1632</c:v>
                </c:pt>
                <c:pt idx="76">
                  <c:v>22.2424</c:v>
                </c:pt>
                <c:pt idx="77">
                  <c:v>24.400099999999998</c:v>
                </c:pt>
                <c:pt idx="78">
                  <c:v>23.793800000000001</c:v>
                </c:pt>
                <c:pt idx="79">
                  <c:v>19.218699999999998</c:v>
                </c:pt>
                <c:pt idx="80">
                  <c:v>16.927900000000001</c:v>
                </c:pt>
                <c:pt idx="81">
                  <c:v>18.462700000000002</c:v>
                </c:pt>
                <c:pt idx="82">
                  <c:v>20.864699999999999</c:v>
                </c:pt>
                <c:pt idx="83">
                  <c:v>22.655200000000001</c:v>
                </c:pt>
                <c:pt idx="84">
                  <c:v>21.691500000000001</c:v>
                </c:pt>
                <c:pt idx="85">
                  <c:v>18.398399999999999</c:v>
                </c:pt>
                <c:pt idx="86">
                  <c:v>21.33</c:v>
                </c:pt>
                <c:pt idx="87">
                  <c:v>18.8675</c:v>
                </c:pt>
                <c:pt idx="88">
                  <c:v>20.1953</c:v>
                </c:pt>
                <c:pt idx="89">
                  <c:v>20.5976</c:v>
                </c:pt>
                <c:pt idx="90">
                  <c:v>21.571899999999999</c:v>
                </c:pt>
                <c:pt idx="91">
                  <c:v>21.4177</c:v>
                </c:pt>
                <c:pt idx="92">
                  <c:v>21.653300000000002</c:v>
                </c:pt>
                <c:pt idx="93">
                  <c:v>23.029499999999999</c:v>
                </c:pt>
                <c:pt idx="94">
                  <c:v>23.3628</c:v>
                </c:pt>
                <c:pt idx="95">
                  <c:v>25.097100000000001</c:v>
                </c:pt>
                <c:pt idx="96">
                  <c:v>23.732399999999998</c:v>
                </c:pt>
                <c:pt idx="97">
                  <c:v>19.380600000000001</c:v>
                </c:pt>
                <c:pt idx="98">
                  <c:v>18.541</c:v>
                </c:pt>
                <c:pt idx="99">
                  <c:v>21.6631</c:v>
                </c:pt>
                <c:pt idx="100">
                  <c:v>23.41</c:v>
                </c:pt>
                <c:pt idx="101">
                  <c:v>21.3276</c:v>
                </c:pt>
                <c:pt idx="102">
                  <c:v>22.1419</c:v>
                </c:pt>
                <c:pt idx="103">
                  <c:v>20.351400000000002</c:v>
                </c:pt>
                <c:pt idx="104">
                  <c:v>18.869900000000001</c:v>
                </c:pt>
                <c:pt idx="105">
                  <c:v>19.338999999999999</c:v>
                </c:pt>
                <c:pt idx="106">
                  <c:v>20.447900000000001</c:v>
                </c:pt>
                <c:pt idx="107">
                  <c:v>19.935199999999998</c:v>
                </c:pt>
                <c:pt idx="108">
                  <c:v>19.554300000000001</c:v>
                </c:pt>
                <c:pt idx="109">
                  <c:v>16.325900000000001</c:v>
                </c:pt>
                <c:pt idx="110">
                  <c:v>15.409599999999999</c:v>
                </c:pt>
                <c:pt idx="111">
                  <c:v>16.818899999999999</c:v>
                </c:pt>
                <c:pt idx="112">
                  <c:v>17.0152</c:v>
                </c:pt>
                <c:pt idx="113">
                  <c:v>17.5504</c:v>
                </c:pt>
                <c:pt idx="114">
                  <c:v>19.1205</c:v>
                </c:pt>
                <c:pt idx="115">
                  <c:v>20.547899999999998</c:v>
                </c:pt>
                <c:pt idx="116">
                  <c:v>21.049199999999999</c:v>
                </c:pt>
                <c:pt idx="117">
                  <c:v>20.173300000000001</c:v>
                </c:pt>
                <c:pt idx="118">
                  <c:v>19.7819</c:v>
                </c:pt>
                <c:pt idx="119">
                  <c:v>20.640999999999998</c:v>
                </c:pt>
                <c:pt idx="120">
                  <c:v>14.7453</c:v>
                </c:pt>
                <c:pt idx="121">
                  <c:v>16.630800000000001</c:v>
                </c:pt>
                <c:pt idx="122">
                  <c:v>21.358499999999999</c:v>
                </c:pt>
                <c:pt idx="123">
                  <c:v>21.911999999999999</c:v>
                </c:pt>
                <c:pt idx="124">
                  <c:v>19.379300000000001</c:v>
                </c:pt>
                <c:pt idx="125">
                  <c:v>18.906400000000001</c:v>
                </c:pt>
                <c:pt idx="126">
                  <c:v>19.4359</c:v>
                </c:pt>
                <c:pt idx="127">
                  <c:v>21.0062</c:v>
                </c:pt>
                <c:pt idx="128">
                  <c:v>20.6206</c:v>
                </c:pt>
                <c:pt idx="129">
                  <c:v>21.712499999999999</c:v>
                </c:pt>
                <c:pt idx="130">
                  <c:v>21.067599999999999</c:v>
                </c:pt>
                <c:pt idx="131">
                  <c:v>13.6327</c:v>
                </c:pt>
                <c:pt idx="132">
                  <c:v>12.2446</c:v>
                </c:pt>
                <c:pt idx="133">
                  <c:v>12.261200000000001</c:v>
                </c:pt>
                <c:pt idx="134">
                  <c:v>16.202300000000001</c:v>
                </c:pt>
                <c:pt idx="135">
                  <c:v>18.457899999999999</c:v>
                </c:pt>
                <c:pt idx="136">
                  <c:v>19.324200000000001</c:v>
                </c:pt>
                <c:pt idx="137">
                  <c:v>13.576000000000001</c:v>
                </c:pt>
                <c:pt idx="138">
                  <c:v>12.4626</c:v>
                </c:pt>
                <c:pt idx="139">
                  <c:v>14.668100000000001</c:v>
                </c:pt>
                <c:pt idx="140">
                  <c:v>16.085799999999999</c:v>
                </c:pt>
                <c:pt idx="141">
                  <c:v>11.7164</c:v>
                </c:pt>
                <c:pt idx="142">
                  <c:v>11.1751</c:v>
                </c:pt>
                <c:pt idx="143">
                  <c:v>14.521599999999999</c:v>
                </c:pt>
                <c:pt idx="144">
                  <c:v>16.3401</c:v>
                </c:pt>
                <c:pt idx="145">
                  <c:v>10.9095</c:v>
                </c:pt>
                <c:pt idx="146">
                  <c:v>8.5154700000000005</c:v>
                </c:pt>
                <c:pt idx="147">
                  <c:v>11.3544</c:v>
                </c:pt>
                <c:pt idx="148">
                  <c:v>14.3332</c:v>
                </c:pt>
                <c:pt idx="149">
                  <c:v>13.5009</c:v>
                </c:pt>
                <c:pt idx="150">
                  <c:v>9.4257000000000009</c:v>
                </c:pt>
                <c:pt idx="151">
                  <c:v>10.4907</c:v>
                </c:pt>
                <c:pt idx="152">
                  <c:v>10.0244</c:v>
                </c:pt>
              </c:numCache>
            </c:numRef>
          </c:xVal>
          <c:yVal>
            <c:numRef>
              <c:f>Sheet1!$C$767:$C$919</c:f>
              <c:numCache>
                <c:formatCode>General</c:formatCode>
                <c:ptCount val="153"/>
                <c:pt idx="0">
                  <c:v>23.725999999999999</c:v>
                </c:pt>
                <c:pt idx="1">
                  <c:v>27.619</c:v>
                </c:pt>
                <c:pt idx="2">
                  <c:v>27.358000000000001</c:v>
                </c:pt>
                <c:pt idx="3">
                  <c:v>29.053999999999998</c:v>
                </c:pt>
                <c:pt idx="4">
                  <c:v>20.25</c:v>
                </c:pt>
                <c:pt idx="5">
                  <c:v>18.027999999999999</c:v>
                </c:pt>
                <c:pt idx="6">
                  <c:v>21.706</c:v>
                </c:pt>
                <c:pt idx="7">
                  <c:v>27.251000000000001</c:v>
                </c:pt>
                <c:pt idx="8">
                  <c:v>31.45</c:v>
                </c:pt>
                <c:pt idx="9">
                  <c:v>26.937999999999999</c:v>
                </c:pt>
                <c:pt idx="10">
                  <c:v>22.637</c:v>
                </c:pt>
                <c:pt idx="11">
                  <c:v>21.914999999999999</c:v>
                </c:pt>
                <c:pt idx="12">
                  <c:v>21.727</c:v>
                </c:pt>
                <c:pt idx="13">
                  <c:v>23.635000000000002</c:v>
                </c:pt>
                <c:pt idx="14">
                  <c:v>23.248999999999999</c:v>
                </c:pt>
                <c:pt idx="15">
                  <c:v>23.658999999999999</c:v>
                </c:pt>
                <c:pt idx="16">
                  <c:v>26.155000000000001</c:v>
                </c:pt>
                <c:pt idx="17">
                  <c:v>26.994</c:v>
                </c:pt>
                <c:pt idx="18">
                  <c:v>14.999000000000001</c:v>
                </c:pt>
                <c:pt idx="19">
                  <c:v>15.004</c:v>
                </c:pt>
                <c:pt idx="20">
                  <c:v>25.786999999999999</c:v>
                </c:pt>
                <c:pt idx="21">
                  <c:v>29.491</c:v>
                </c:pt>
                <c:pt idx="22">
                  <c:v>24.309000000000001</c:v>
                </c:pt>
                <c:pt idx="23">
                  <c:v>24.821999999999999</c:v>
                </c:pt>
                <c:pt idx="24">
                  <c:v>39.747</c:v>
                </c:pt>
                <c:pt idx="25">
                  <c:v>23.321000000000002</c:v>
                </c:pt>
                <c:pt idx="26">
                  <c:v>21.576000000000001</c:v>
                </c:pt>
                <c:pt idx="27">
                  <c:v>42.325000000000003</c:v>
                </c:pt>
                <c:pt idx="28">
                  <c:v>75.28</c:v>
                </c:pt>
                <c:pt idx="29">
                  <c:v>51.005000000000003</c:v>
                </c:pt>
                <c:pt idx="30">
                  <c:v>29.486999999999998</c:v>
                </c:pt>
                <c:pt idx="31">
                  <c:v>22.751000000000001</c:v>
                </c:pt>
                <c:pt idx="32">
                  <c:v>20.931000000000001</c:v>
                </c:pt>
                <c:pt idx="33">
                  <c:v>22.315000000000001</c:v>
                </c:pt>
                <c:pt idx="34">
                  <c:v>25.373000000000001</c:v>
                </c:pt>
                <c:pt idx="35">
                  <c:v>24.611000000000001</c:v>
                </c:pt>
                <c:pt idx="36">
                  <c:v>37.859000000000002</c:v>
                </c:pt>
                <c:pt idx="37">
                  <c:v>51.031999999999996</c:v>
                </c:pt>
                <c:pt idx="38">
                  <c:v>29.527000000000001</c:v>
                </c:pt>
                <c:pt idx="39">
                  <c:v>25.341000000000001</c:v>
                </c:pt>
                <c:pt idx="40">
                  <c:v>27.041</c:v>
                </c:pt>
                <c:pt idx="41">
                  <c:v>42.341999999999999</c:v>
                </c:pt>
                <c:pt idx="42">
                  <c:v>42.777000000000001</c:v>
                </c:pt>
                <c:pt idx="43">
                  <c:v>41.228000000000002</c:v>
                </c:pt>
                <c:pt idx="44">
                  <c:v>25.404</c:v>
                </c:pt>
                <c:pt idx="45">
                  <c:v>26.498000000000001</c:v>
                </c:pt>
                <c:pt idx="46">
                  <c:v>21.658000000000001</c:v>
                </c:pt>
                <c:pt idx="47">
                  <c:v>22.457999999999998</c:v>
                </c:pt>
                <c:pt idx="48">
                  <c:v>34.036999999999999</c:v>
                </c:pt>
                <c:pt idx="49">
                  <c:v>77.759</c:v>
                </c:pt>
                <c:pt idx="50">
                  <c:v>226.023</c:v>
                </c:pt>
                <c:pt idx="51">
                  <c:v>261.983</c:v>
                </c:pt>
                <c:pt idx="52">
                  <c:v>178.45500000000001</c:v>
                </c:pt>
                <c:pt idx="53">
                  <c:v>30.696999999999999</c:v>
                </c:pt>
                <c:pt idx="54">
                  <c:v>25.629000000000001</c:v>
                </c:pt>
                <c:pt idx="55">
                  <c:v>23.251999999999999</c:v>
                </c:pt>
                <c:pt idx="56">
                  <c:v>25.411000000000001</c:v>
                </c:pt>
                <c:pt idx="57">
                  <c:v>34.625</c:v>
                </c:pt>
                <c:pt idx="58">
                  <c:v>117.336</c:v>
                </c:pt>
                <c:pt idx="59">
                  <c:v>165.23500000000001</c:v>
                </c:pt>
                <c:pt idx="60">
                  <c:v>127.458</c:v>
                </c:pt>
                <c:pt idx="61">
                  <c:v>121.134</c:v>
                </c:pt>
                <c:pt idx="62">
                  <c:v>134.53200000000001</c:v>
                </c:pt>
                <c:pt idx="63">
                  <c:v>131.21199999999999</c:v>
                </c:pt>
                <c:pt idx="64">
                  <c:v>126.545</c:v>
                </c:pt>
                <c:pt idx="65">
                  <c:v>179.685</c:v>
                </c:pt>
                <c:pt idx="66">
                  <c:v>175.048</c:v>
                </c:pt>
                <c:pt idx="67">
                  <c:v>147.94</c:v>
                </c:pt>
                <c:pt idx="68">
                  <c:v>133.458</c:v>
                </c:pt>
                <c:pt idx="69">
                  <c:v>79.66</c:v>
                </c:pt>
                <c:pt idx="70">
                  <c:v>83.46</c:v>
                </c:pt>
                <c:pt idx="71">
                  <c:v>92.945999999999998</c:v>
                </c:pt>
                <c:pt idx="72">
                  <c:v>122.23099999999999</c:v>
                </c:pt>
                <c:pt idx="73">
                  <c:v>141.964</c:v>
                </c:pt>
                <c:pt idx="74">
                  <c:v>118.268</c:v>
                </c:pt>
                <c:pt idx="75">
                  <c:v>124.751</c:v>
                </c:pt>
                <c:pt idx="76">
                  <c:v>241.90899999999999</c:v>
                </c:pt>
                <c:pt idx="77">
                  <c:v>284.61099999999999</c:v>
                </c:pt>
                <c:pt idx="78">
                  <c:v>310.077</c:v>
                </c:pt>
                <c:pt idx="79">
                  <c:v>132.59800000000001</c:v>
                </c:pt>
                <c:pt idx="80">
                  <c:v>60.44</c:v>
                </c:pt>
                <c:pt idx="81">
                  <c:v>57.892000000000003</c:v>
                </c:pt>
                <c:pt idx="82">
                  <c:v>81.236999999999995</c:v>
                </c:pt>
                <c:pt idx="83">
                  <c:v>162.84100000000001</c:v>
                </c:pt>
                <c:pt idx="84">
                  <c:v>217.51</c:v>
                </c:pt>
                <c:pt idx="85">
                  <c:v>165.602</c:v>
                </c:pt>
                <c:pt idx="86">
                  <c:v>170.37100000000001</c:v>
                </c:pt>
                <c:pt idx="87">
                  <c:v>142.79400000000001</c:v>
                </c:pt>
                <c:pt idx="88">
                  <c:v>69.629000000000005</c:v>
                </c:pt>
                <c:pt idx="89">
                  <c:v>58.335000000000001</c:v>
                </c:pt>
                <c:pt idx="90">
                  <c:v>129.87700000000001</c:v>
                </c:pt>
                <c:pt idx="91">
                  <c:v>132.256</c:v>
                </c:pt>
                <c:pt idx="92">
                  <c:v>133.66</c:v>
                </c:pt>
                <c:pt idx="93">
                  <c:v>202.42</c:v>
                </c:pt>
                <c:pt idx="94">
                  <c:v>197.98500000000001</c:v>
                </c:pt>
                <c:pt idx="95">
                  <c:v>172.72</c:v>
                </c:pt>
                <c:pt idx="96">
                  <c:v>130.62299999999999</c:v>
                </c:pt>
                <c:pt idx="97">
                  <c:v>123.699</c:v>
                </c:pt>
                <c:pt idx="98">
                  <c:v>158.00800000000001</c:v>
                </c:pt>
                <c:pt idx="99">
                  <c:v>142.40799999999999</c:v>
                </c:pt>
                <c:pt idx="100">
                  <c:v>131.27000000000001</c:v>
                </c:pt>
                <c:pt idx="101">
                  <c:v>75.537000000000006</c:v>
                </c:pt>
                <c:pt idx="102">
                  <c:v>84.144000000000005</c:v>
                </c:pt>
                <c:pt idx="103">
                  <c:v>74.75</c:v>
                </c:pt>
                <c:pt idx="104">
                  <c:v>86.311999999999998</c:v>
                </c:pt>
                <c:pt idx="105">
                  <c:v>72.811000000000007</c:v>
                </c:pt>
                <c:pt idx="106">
                  <c:v>70.37</c:v>
                </c:pt>
                <c:pt idx="107">
                  <c:v>76.22</c:v>
                </c:pt>
                <c:pt idx="108">
                  <c:v>75.242000000000004</c:v>
                </c:pt>
                <c:pt idx="109">
                  <c:v>37.186</c:v>
                </c:pt>
                <c:pt idx="110">
                  <c:v>34.137</c:v>
                </c:pt>
                <c:pt idx="111">
                  <c:v>48.936999999999998</c:v>
                </c:pt>
                <c:pt idx="112">
                  <c:v>59.213000000000001</c:v>
                </c:pt>
                <c:pt idx="113">
                  <c:v>80.247</c:v>
                </c:pt>
                <c:pt idx="114">
                  <c:v>79.536000000000001</c:v>
                </c:pt>
                <c:pt idx="115">
                  <c:v>76.948999999999998</c:v>
                </c:pt>
                <c:pt idx="116">
                  <c:v>59.186</c:v>
                </c:pt>
                <c:pt idx="117">
                  <c:v>53.902999999999999</c:v>
                </c:pt>
                <c:pt idx="118">
                  <c:v>90.216999999999999</c:v>
                </c:pt>
                <c:pt idx="119">
                  <c:v>90.884</c:v>
                </c:pt>
                <c:pt idx="120">
                  <c:v>53.774000000000001</c:v>
                </c:pt>
                <c:pt idx="121">
                  <c:v>55.466000000000001</c:v>
                </c:pt>
                <c:pt idx="122">
                  <c:v>101.126</c:v>
                </c:pt>
                <c:pt idx="123">
                  <c:v>68.988</c:v>
                </c:pt>
                <c:pt idx="124">
                  <c:v>55.603000000000002</c:v>
                </c:pt>
                <c:pt idx="125">
                  <c:v>54.418999999999997</c:v>
                </c:pt>
                <c:pt idx="126">
                  <c:v>107.672</c:v>
                </c:pt>
                <c:pt idx="127">
                  <c:v>102.52200000000001</c:v>
                </c:pt>
                <c:pt idx="128">
                  <c:v>107.997</c:v>
                </c:pt>
                <c:pt idx="129">
                  <c:v>90.85</c:v>
                </c:pt>
                <c:pt idx="130">
                  <c:v>57.063000000000002</c:v>
                </c:pt>
                <c:pt idx="131">
                  <c:v>42.043999999999997</c:v>
                </c:pt>
                <c:pt idx="132">
                  <c:v>36.091000000000001</c:v>
                </c:pt>
                <c:pt idx="133">
                  <c:v>32.360999999999997</c:v>
                </c:pt>
                <c:pt idx="134">
                  <c:v>53.854999999999997</c:v>
                </c:pt>
                <c:pt idx="135">
                  <c:v>57.764000000000003</c:v>
                </c:pt>
                <c:pt idx="136">
                  <c:v>51.31</c:v>
                </c:pt>
                <c:pt idx="137">
                  <c:v>23.157</c:v>
                </c:pt>
                <c:pt idx="138">
                  <c:v>23.326000000000001</c:v>
                </c:pt>
                <c:pt idx="139">
                  <c:v>25.855</c:v>
                </c:pt>
                <c:pt idx="140">
                  <c:v>24.78</c:v>
                </c:pt>
                <c:pt idx="141">
                  <c:v>24.576000000000001</c:v>
                </c:pt>
                <c:pt idx="142">
                  <c:v>23.887</c:v>
                </c:pt>
                <c:pt idx="143">
                  <c:v>23.213999999999999</c:v>
                </c:pt>
                <c:pt idx="144">
                  <c:v>23.972999999999999</c:v>
                </c:pt>
                <c:pt idx="145">
                  <c:v>24.015999999999998</c:v>
                </c:pt>
                <c:pt idx="146">
                  <c:v>23.074000000000002</c:v>
                </c:pt>
                <c:pt idx="147">
                  <c:v>23.954999999999998</c:v>
                </c:pt>
                <c:pt idx="148">
                  <c:v>22.623999999999999</c:v>
                </c:pt>
                <c:pt idx="149">
                  <c:v>26.495999999999999</c:v>
                </c:pt>
                <c:pt idx="150">
                  <c:v>31.673999999999999</c:v>
                </c:pt>
                <c:pt idx="151">
                  <c:v>25.023</c:v>
                </c:pt>
                <c:pt idx="152">
                  <c:v>37.369</c:v>
                </c:pt>
              </c:numCache>
            </c:numRef>
          </c:yVal>
          <c:smooth val="0"/>
        </c:ser>
        <c:dLbls>
          <c:showLegendKey val="0"/>
          <c:showVal val="0"/>
          <c:showCatName val="0"/>
          <c:showSerName val="0"/>
          <c:showPercent val="0"/>
          <c:showBubbleSize val="0"/>
        </c:dLbls>
        <c:axId val="386351256"/>
        <c:axId val="386352040"/>
      </c:scatterChart>
      <c:valAx>
        <c:axId val="3863512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Temperature (deg C)</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352040"/>
        <c:crosses val="autoZero"/>
        <c:crossBetween val="midCat"/>
      </c:valAx>
      <c:valAx>
        <c:axId val="386352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SO2 (tons/day)</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351256"/>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EPA</a:t>
            </a:r>
            <a:r>
              <a:rPr lang="en-US" baseline="0"/>
              <a:t> Region 3 </a:t>
            </a:r>
            <a:r>
              <a:rPr lang="en-US"/>
              <a:t>SO2 vs. Temperature</a:t>
            </a:r>
            <a:r>
              <a:rPr lang="en-US" baseline="0"/>
              <a:t> Summers 2007-2012</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2007</c:v>
          </c:tx>
          <c:spPr>
            <a:ln w="19050" cap="rnd">
              <a:noFill/>
              <a:round/>
            </a:ln>
            <a:effectLst/>
          </c:spPr>
          <c:marker>
            <c:symbol val="circle"/>
            <c:size val="5"/>
            <c:spPr>
              <a:solidFill>
                <a:schemeClr val="accent1"/>
              </a:solidFill>
              <a:ln w="9525">
                <a:solidFill>
                  <a:schemeClr val="accent1"/>
                </a:solidFill>
              </a:ln>
              <a:effectLst/>
            </c:spPr>
          </c:marker>
          <c:xVal>
            <c:numRef>
              <c:f>Sheet1!$H$2:$H$154</c:f>
              <c:numCache>
                <c:formatCode>General</c:formatCode>
                <c:ptCount val="153"/>
                <c:pt idx="0">
                  <c:v>17.324999999999999</c:v>
                </c:pt>
                <c:pt idx="1">
                  <c:v>18.854299999999999</c:v>
                </c:pt>
                <c:pt idx="2">
                  <c:v>13.739599999999999</c:v>
                </c:pt>
                <c:pt idx="3">
                  <c:v>14.2682</c:v>
                </c:pt>
                <c:pt idx="4">
                  <c:v>14.4872</c:v>
                </c:pt>
                <c:pt idx="5">
                  <c:v>10.5907</c:v>
                </c:pt>
                <c:pt idx="6">
                  <c:v>10.2744</c:v>
                </c:pt>
                <c:pt idx="7">
                  <c:v>13.0412</c:v>
                </c:pt>
                <c:pt idx="8">
                  <c:v>18.534500000000001</c:v>
                </c:pt>
                <c:pt idx="9">
                  <c:v>21.090499999999999</c:v>
                </c:pt>
                <c:pt idx="10">
                  <c:v>22.204999999999998</c:v>
                </c:pt>
                <c:pt idx="11">
                  <c:v>21.0122</c:v>
                </c:pt>
                <c:pt idx="12">
                  <c:v>13.790699999999999</c:v>
                </c:pt>
                <c:pt idx="13">
                  <c:v>13.4619</c:v>
                </c:pt>
                <c:pt idx="14">
                  <c:v>19.299600000000002</c:v>
                </c:pt>
                <c:pt idx="15">
                  <c:v>19.225100000000001</c:v>
                </c:pt>
                <c:pt idx="16">
                  <c:v>14.519399999999999</c:v>
                </c:pt>
                <c:pt idx="17">
                  <c:v>13.218400000000001</c:v>
                </c:pt>
                <c:pt idx="18">
                  <c:v>13.8119</c:v>
                </c:pt>
                <c:pt idx="19">
                  <c:v>15.668799999999999</c:v>
                </c:pt>
                <c:pt idx="20">
                  <c:v>16.5246</c:v>
                </c:pt>
                <c:pt idx="21">
                  <c:v>16.800699999999999</c:v>
                </c:pt>
                <c:pt idx="22">
                  <c:v>17.965800000000002</c:v>
                </c:pt>
                <c:pt idx="23">
                  <c:v>18.923500000000001</c:v>
                </c:pt>
                <c:pt idx="24">
                  <c:v>22.222300000000001</c:v>
                </c:pt>
                <c:pt idx="25">
                  <c:v>24.127400000000002</c:v>
                </c:pt>
                <c:pt idx="26">
                  <c:v>24.709399999999999</c:v>
                </c:pt>
                <c:pt idx="27">
                  <c:v>23.211300000000001</c:v>
                </c:pt>
                <c:pt idx="28">
                  <c:v>21.279299999999999</c:v>
                </c:pt>
                <c:pt idx="29">
                  <c:v>22.2806</c:v>
                </c:pt>
                <c:pt idx="30">
                  <c:v>24.5381</c:v>
                </c:pt>
                <c:pt idx="31">
                  <c:v>25.442499999999999</c:v>
                </c:pt>
                <c:pt idx="32">
                  <c:v>25.5501</c:v>
                </c:pt>
                <c:pt idx="33">
                  <c:v>21.1768</c:v>
                </c:pt>
                <c:pt idx="34">
                  <c:v>20.752300000000002</c:v>
                </c:pt>
                <c:pt idx="35">
                  <c:v>19.2559</c:v>
                </c:pt>
                <c:pt idx="36">
                  <c:v>18.345600000000001</c:v>
                </c:pt>
                <c:pt idx="37">
                  <c:v>20.409199999999998</c:v>
                </c:pt>
                <c:pt idx="38">
                  <c:v>26.159300000000002</c:v>
                </c:pt>
                <c:pt idx="39">
                  <c:v>23.146899999999999</c:v>
                </c:pt>
                <c:pt idx="40">
                  <c:v>21.062000000000001</c:v>
                </c:pt>
                <c:pt idx="41">
                  <c:v>22.947399999999998</c:v>
                </c:pt>
                <c:pt idx="42">
                  <c:v>22.570499999999999</c:v>
                </c:pt>
                <c:pt idx="43">
                  <c:v>22.784199999999998</c:v>
                </c:pt>
                <c:pt idx="44">
                  <c:v>17.200900000000001</c:v>
                </c:pt>
                <c:pt idx="45">
                  <c:v>18.510400000000001</c:v>
                </c:pt>
                <c:pt idx="46">
                  <c:v>20.8216</c:v>
                </c:pt>
                <c:pt idx="47">
                  <c:v>24.307600000000001</c:v>
                </c:pt>
                <c:pt idx="48">
                  <c:v>26.533899999999999</c:v>
                </c:pt>
                <c:pt idx="49">
                  <c:v>26.8032</c:v>
                </c:pt>
                <c:pt idx="50">
                  <c:v>23.341000000000001</c:v>
                </c:pt>
                <c:pt idx="51">
                  <c:v>20.398599999999998</c:v>
                </c:pt>
                <c:pt idx="52">
                  <c:v>19.441500000000001</c:v>
                </c:pt>
                <c:pt idx="53">
                  <c:v>17.807099999999998</c:v>
                </c:pt>
                <c:pt idx="54">
                  <c:v>20.567499999999999</c:v>
                </c:pt>
                <c:pt idx="55">
                  <c:v>25.204000000000001</c:v>
                </c:pt>
                <c:pt idx="56">
                  <c:v>27.845300000000002</c:v>
                </c:pt>
                <c:pt idx="57">
                  <c:v>27.786200000000001</c:v>
                </c:pt>
                <c:pt idx="58">
                  <c:v>26.2317</c:v>
                </c:pt>
                <c:pt idx="59">
                  <c:v>24.231999999999999</c:v>
                </c:pt>
                <c:pt idx="60">
                  <c:v>22.506699999999999</c:v>
                </c:pt>
                <c:pt idx="61">
                  <c:v>19.021899999999999</c:v>
                </c:pt>
                <c:pt idx="62">
                  <c:v>17.911999999999999</c:v>
                </c:pt>
                <c:pt idx="63">
                  <c:v>18.828099999999999</c:v>
                </c:pt>
                <c:pt idx="64">
                  <c:v>22.709499999999998</c:v>
                </c:pt>
                <c:pt idx="65">
                  <c:v>24.247399999999999</c:v>
                </c:pt>
                <c:pt idx="66">
                  <c:v>24.593</c:v>
                </c:pt>
                <c:pt idx="67">
                  <c:v>24.9956</c:v>
                </c:pt>
                <c:pt idx="68">
                  <c:v>26.390899999999998</c:v>
                </c:pt>
                <c:pt idx="69">
                  <c:v>28.029</c:v>
                </c:pt>
                <c:pt idx="70">
                  <c:v>28.76</c:v>
                </c:pt>
                <c:pt idx="71">
                  <c:v>25.246500000000001</c:v>
                </c:pt>
                <c:pt idx="72">
                  <c:v>21.5595</c:v>
                </c:pt>
                <c:pt idx="73">
                  <c:v>21.596599999999999</c:v>
                </c:pt>
                <c:pt idx="74">
                  <c:v>23.3491</c:v>
                </c:pt>
                <c:pt idx="75">
                  <c:v>25.497399999999999</c:v>
                </c:pt>
                <c:pt idx="76">
                  <c:v>26.364599999999999</c:v>
                </c:pt>
                <c:pt idx="77">
                  <c:v>25.8871</c:v>
                </c:pt>
                <c:pt idx="78">
                  <c:v>26.0686</c:v>
                </c:pt>
                <c:pt idx="79">
                  <c:v>27.143699999999999</c:v>
                </c:pt>
                <c:pt idx="80">
                  <c:v>23.3062</c:v>
                </c:pt>
                <c:pt idx="81">
                  <c:v>21.230599999999999</c:v>
                </c:pt>
                <c:pt idx="82">
                  <c:v>21.839700000000001</c:v>
                </c:pt>
                <c:pt idx="83">
                  <c:v>22.325800000000001</c:v>
                </c:pt>
                <c:pt idx="84">
                  <c:v>22.278600000000001</c:v>
                </c:pt>
                <c:pt idx="85">
                  <c:v>23.691800000000001</c:v>
                </c:pt>
                <c:pt idx="86">
                  <c:v>25.5625</c:v>
                </c:pt>
                <c:pt idx="87">
                  <c:v>25.650200000000002</c:v>
                </c:pt>
                <c:pt idx="88">
                  <c:v>26.672899999999998</c:v>
                </c:pt>
                <c:pt idx="89">
                  <c:v>26.613600000000002</c:v>
                </c:pt>
                <c:pt idx="90">
                  <c:v>25.9024</c:v>
                </c:pt>
                <c:pt idx="91">
                  <c:v>27.289200000000001</c:v>
                </c:pt>
                <c:pt idx="92">
                  <c:v>26.524799999999999</c:v>
                </c:pt>
                <c:pt idx="93">
                  <c:v>28.183700000000002</c:v>
                </c:pt>
                <c:pt idx="94">
                  <c:v>27.869499999999999</c:v>
                </c:pt>
                <c:pt idx="95">
                  <c:v>28.1663</c:v>
                </c:pt>
                <c:pt idx="96">
                  <c:v>25.873699999999999</c:v>
                </c:pt>
                <c:pt idx="97">
                  <c:v>27.381</c:v>
                </c:pt>
                <c:pt idx="98">
                  <c:v>29.5852</c:v>
                </c:pt>
                <c:pt idx="99">
                  <c:v>30.280799999999999</c:v>
                </c:pt>
                <c:pt idx="100">
                  <c:v>30.8184</c:v>
                </c:pt>
                <c:pt idx="101">
                  <c:v>27.794799999999999</c:v>
                </c:pt>
                <c:pt idx="102">
                  <c:v>25.936299999999999</c:v>
                </c:pt>
                <c:pt idx="103">
                  <c:v>27.0867</c:v>
                </c:pt>
                <c:pt idx="104">
                  <c:v>25.9514</c:v>
                </c:pt>
                <c:pt idx="105">
                  <c:v>23.4697</c:v>
                </c:pt>
                <c:pt idx="106">
                  <c:v>25.725300000000001</c:v>
                </c:pt>
                <c:pt idx="107">
                  <c:v>27.8188</c:v>
                </c:pt>
                <c:pt idx="108">
                  <c:v>27.176300000000001</c:v>
                </c:pt>
                <c:pt idx="109">
                  <c:v>20.985499999999998</c:v>
                </c:pt>
                <c:pt idx="110">
                  <c:v>18.3721</c:v>
                </c:pt>
                <c:pt idx="111">
                  <c:v>19.054200000000002</c:v>
                </c:pt>
                <c:pt idx="112">
                  <c:v>21.2592</c:v>
                </c:pt>
                <c:pt idx="113">
                  <c:v>19.208200000000001</c:v>
                </c:pt>
                <c:pt idx="114">
                  <c:v>24.207000000000001</c:v>
                </c:pt>
                <c:pt idx="115">
                  <c:v>26.728999999999999</c:v>
                </c:pt>
                <c:pt idx="116">
                  <c:v>29.246500000000001</c:v>
                </c:pt>
                <c:pt idx="117">
                  <c:v>25.9892</c:v>
                </c:pt>
                <c:pt idx="118">
                  <c:v>24.0945</c:v>
                </c:pt>
                <c:pt idx="119">
                  <c:v>25.615100000000002</c:v>
                </c:pt>
                <c:pt idx="120">
                  <c:v>25.981999999999999</c:v>
                </c:pt>
                <c:pt idx="121">
                  <c:v>25.518699999999999</c:v>
                </c:pt>
                <c:pt idx="122">
                  <c:v>24.321300000000001</c:v>
                </c:pt>
                <c:pt idx="123">
                  <c:v>20.360099999999999</c:v>
                </c:pt>
                <c:pt idx="124">
                  <c:v>21.086600000000001</c:v>
                </c:pt>
                <c:pt idx="125">
                  <c:v>23.609300000000001</c:v>
                </c:pt>
                <c:pt idx="126">
                  <c:v>24.72</c:v>
                </c:pt>
                <c:pt idx="127">
                  <c:v>24.673400000000001</c:v>
                </c:pt>
                <c:pt idx="128">
                  <c:v>25.2164</c:v>
                </c:pt>
                <c:pt idx="129">
                  <c:v>26.149799999999999</c:v>
                </c:pt>
                <c:pt idx="130">
                  <c:v>25.7714</c:v>
                </c:pt>
                <c:pt idx="131">
                  <c:v>25.339400000000001</c:v>
                </c:pt>
                <c:pt idx="132">
                  <c:v>25.935700000000001</c:v>
                </c:pt>
                <c:pt idx="133">
                  <c:v>22.401399999999999</c:v>
                </c:pt>
                <c:pt idx="134">
                  <c:v>18.453299999999999</c:v>
                </c:pt>
                <c:pt idx="135">
                  <c:v>19.4359</c:v>
                </c:pt>
                <c:pt idx="136">
                  <c:v>22.476900000000001</c:v>
                </c:pt>
                <c:pt idx="137">
                  <c:v>16.9558</c:v>
                </c:pt>
                <c:pt idx="138">
                  <c:v>13.403600000000001</c:v>
                </c:pt>
                <c:pt idx="139">
                  <c:v>14.483000000000001</c:v>
                </c:pt>
                <c:pt idx="140">
                  <c:v>15.737299999999999</c:v>
                </c:pt>
                <c:pt idx="141">
                  <c:v>17.377800000000001</c:v>
                </c:pt>
                <c:pt idx="142">
                  <c:v>20.794499999999999</c:v>
                </c:pt>
                <c:pt idx="143">
                  <c:v>21.877300000000002</c:v>
                </c:pt>
                <c:pt idx="144">
                  <c:v>24.608000000000001</c:v>
                </c:pt>
                <c:pt idx="145">
                  <c:v>22.342600000000001</c:v>
                </c:pt>
                <c:pt idx="146">
                  <c:v>20.216999999999999</c:v>
                </c:pt>
                <c:pt idx="147">
                  <c:v>22.920200000000001</c:v>
                </c:pt>
                <c:pt idx="148">
                  <c:v>25.726600000000001</c:v>
                </c:pt>
                <c:pt idx="149">
                  <c:v>25.654299999999999</c:v>
                </c:pt>
                <c:pt idx="150">
                  <c:v>18.9467</c:v>
                </c:pt>
                <c:pt idx="151">
                  <c:v>16.3767</c:v>
                </c:pt>
                <c:pt idx="152">
                  <c:v>16.894400000000001</c:v>
                </c:pt>
              </c:numCache>
            </c:numRef>
          </c:xVal>
          <c:yVal>
            <c:numRef>
              <c:f>Sheet1!$C$2:$C$154</c:f>
              <c:numCache>
                <c:formatCode>General</c:formatCode>
                <c:ptCount val="153"/>
                <c:pt idx="0">
                  <c:v>5007.7070000000003</c:v>
                </c:pt>
                <c:pt idx="1">
                  <c:v>4701.5410000000002</c:v>
                </c:pt>
                <c:pt idx="2">
                  <c:v>4520.1310000000003</c:v>
                </c:pt>
                <c:pt idx="3">
                  <c:v>4476.8230000000003</c:v>
                </c:pt>
                <c:pt idx="4">
                  <c:v>4067.85</c:v>
                </c:pt>
                <c:pt idx="5">
                  <c:v>3916.5889999999999</c:v>
                </c:pt>
                <c:pt idx="6">
                  <c:v>4384.9650000000001</c:v>
                </c:pt>
                <c:pt idx="7">
                  <c:v>4592.55</c:v>
                </c:pt>
                <c:pt idx="8">
                  <c:v>4726.8919999999998</c:v>
                </c:pt>
                <c:pt idx="9">
                  <c:v>4879.3419999999996</c:v>
                </c:pt>
                <c:pt idx="10">
                  <c:v>4840.0309999999999</c:v>
                </c:pt>
                <c:pt idx="11">
                  <c:v>4493.6909999999998</c:v>
                </c:pt>
                <c:pt idx="12">
                  <c:v>3827.096</c:v>
                </c:pt>
                <c:pt idx="13">
                  <c:v>4537.5360000000001</c:v>
                </c:pt>
                <c:pt idx="14">
                  <c:v>4655.5559999999996</c:v>
                </c:pt>
                <c:pt idx="15">
                  <c:v>4556.3249999999998</c:v>
                </c:pt>
                <c:pt idx="16">
                  <c:v>4522.0290000000005</c:v>
                </c:pt>
                <c:pt idx="17">
                  <c:v>4371.5569999999998</c:v>
                </c:pt>
                <c:pt idx="18">
                  <c:v>3813.3539999999998</c:v>
                </c:pt>
                <c:pt idx="19">
                  <c:v>3577.1419999999998</c:v>
                </c:pt>
                <c:pt idx="20">
                  <c:v>4306.4470000000001</c:v>
                </c:pt>
                <c:pt idx="21">
                  <c:v>4524.8389999999999</c:v>
                </c:pt>
                <c:pt idx="22">
                  <c:v>4382.93</c:v>
                </c:pt>
                <c:pt idx="23">
                  <c:v>4627.4790000000003</c:v>
                </c:pt>
                <c:pt idx="24">
                  <c:v>4556.55</c:v>
                </c:pt>
                <c:pt idx="25">
                  <c:v>4149.7380000000003</c:v>
                </c:pt>
                <c:pt idx="26">
                  <c:v>4196.9750000000004</c:v>
                </c:pt>
                <c:pt idx="27">
                  <c:v>4022.942</c:v>
                </c:pt>
                <c:pt idx="28">
                  <c:v>4437.7830000000004</c:v>
                </c:pt>
                <c:pt idx="29">
                  <c:v>4929.8090000000002</c:v>
                </c:pt>
                <c:pt idx="30">
                  <c:v>5117.4970000000003</c:v>
                </c:pt>
                <c:pt idx="31">
                  <c:v>5341.9070000000002</c:v>
                </c:pt>
                <c:pt idx="32">
                  <c:v>5175.241</c:v>
                </c:pt>
                <c:pt idx="33">
                  <c:v>4346.0640000000003</c:v>
                </c:pt>
                <c:pt idx="34">
                  <c:v>4677.1229999999996</c:v>
                </c:pt>
                <c:pt idx="35">
                  <c:v>4751.8540000000003</c:v>
                </c:pt>
                <c:pt idx="36">
                  <c:v>4653.692</c:v>
                </c:pt>
                <c:pt idx="37">
                  <c:v>4877.0910000000003</c:v>
                </c:pt>
                <c:pt idx="38">
                  <c:v>5418.2979999999998</c:v>
                </c:pt>
                <c:pt idx="39">
                  <c:v>4718.5469999999996</c:v>
                </c:pt>
                <c:pt idx="40">
                  <c:v>4448.8320000000003</c:v>
                </c:pt>
                <c:pt idx="41">
                  <c:v>5103.0959999999995</c:v>
                </c:pt>
                <c:pt idx="42">
                  <c:v>5318.799</c:v>
                </c:pt>
                <c:pt idx="43">
                  <c:v>5236.2539999999999</c:v>
                </c:pt>
                <c:pt idx="44">
                  <c:v>5025.9260000000004</c:v>
                </c:pt>
                <c:pt idx="45">
                  <c:v>5108.5739999999996</c:v>
                </c:pt>
                <c:pt idx="46">
                  <c:v>4839.6940000000004</c:v>
                </c:pt>
                <c:pt idx="47">
                  <c:v>5133.1360000000004</c:v>
                </c:pt>
                <c:pt idx="48">
                  <c:v>5869.2290000000003</c:v>
                </c:pt>
                <c:pt idx="49">
                  <c:v>5648.8459999999995</c:v>
                </c:pt>
                <c:pt idx="50">
                  <c:v>5306.3490000000002</c:v>
                </c:pt>
                <c:pt idx="51">
                  <c:v>5063.1639999999998</c:v>
                </c:pt>
                <c:pt idx="52">
                  <c:v>4819.2889999999998</c:v>
                </c:pt>
                <c:pt idx="53">
                  <c:v>4274.4880000000003</c:v>
                </c:pt>
                <c:pt idx="54">
                  <c:v>4436.9070000000002</c:v>
                </c:pt>
                <c:pt idx="55">
                  <c:v>5603.857</c:v>
                </c:pt>
                <c:pt idx="56">
                  <c:v>6160.7240000000002</c:v>
                </c:pt>
                <c:pt idx="57">
                  <c:v>5734.9939999999997</c:v>
                </c:pt>
                <c:pt idx="58">
                  <c:v>5711.8010000000004</c:v>
                </c:pt>
                <c:pt idx="59">
                  <c:v>5478.6080000000002</c:v>
                </c:pt>
                <c:pt idx="60">
                  <c:v>4638.7849999999999</c:v>
                </c:pt>
                <c:pt idx="61">
                  <c:v>4349.433</c:v>
                </c:pt>
                <c:pt idx="62">
                  <c:v>4611.3620000000001</c:v>
                </c:pt>
                <c:pt idx="63">
                  <c:v>4716.3940000000002</c:v>
                </c:pt>
                <c:pt idx="64">
                  <c:v>4651.0730000000003</c:v>
                </c:pt>
                <c:pt idx="65">
                  <c:v>5421.9030000000002</c:v>
                </c:pt>
                <c:pt idx="66">
                  <c:v>5550.6530000000002</c:v>
                </c:pt>
                <c:pt idx="67">
                  <c:v>5129.4520000000002</c:v>
                </c:pt>
                <c:pt idx="68">
                  <c:v>5417.7039999999997</c:v>
                </c:pt>
                <c:pt idx="69">
                  <c:v>5846.1270000000004</c:v>
                </c:pt>
                <c:pt idx="70">
                  <c:v>5723.1350000000002</c:v>
                </c:pt>
                <c:pt idx="71">
                  <c:v>5673.0129999999999</c:v>
                </c:pt>
                <c:pt idx="72">
                  <c:v>5507.8760000000002</c:v>
                </c:pt>
                <c:pt idx="73">
                  <c:v>5498.2280000000001</c:v>
                </c:pt>
                <c:pt idx="74">
                  <c:v>5161.4459999999999</c:v>
                </c:pt>
                <c:pt idx="75">
                  <c:v>5327.8440000000001</c:v>
                </c:pt>
                <c:pt idx="76">
                  <c:v>5848.2139999999999</c:v>
                </c:pt>
                <c:pt idx="77">
                  <c:v>5918.6419999999998</c:v>
                </c:pt>
                <c:pt idx="78">
                  <c:v>5974.31</c:v>
                </c:pt>
                <c:pt idx="79">
                  <c:v>5743.0029999999997</c:v>
                </c:pt>
                <c:pt idx="80">
                  <c:v>5537.5510000000004</c:v>
                </c:pt>
                <c:pt idx="81">
                  <c:v>4564.6109999999999</c:v>
                </c:pt>
                <c:pt idx="82">
                  <c:v>4534.9759999999997</c:v>
                </c:pt>
                <c:pt idx="83">
                  <c:v>5005.8440000000001</c:v>
                </c:pt>
                <c:pt idx="84">
                  <c:v>4940.2640000000001</c:v>
                </c:pt>
                <c:pt idx="85">
                  <c:v>5521.85</c:v>
                </c:pt>
                <c:pt idx="86">
                  <c:v>5682.732</c:v>
                </c:pt>
                <c:pt idx="87">
                  <c:v>5787.8969999999999</c:v>
                </c:pt>
                <c:pt idx="88">
                  <c:v>5506.9719999999998</c:v>
                </c:pt>
                <c:pt idx="89">
                  <c:v>5619.4009999999998</c:v>
                </c:pt>
                <c:pt idx="90">
                  <c:v>5808.0050000000001</c:v>
                </c:pt>
                <c:pt idx="91">
                  <c:v>5894.8429999999998</c:v>
                </c:pt>
                <c:pt idx="92">
                  <c:v>5979.5219999999999</c:v>
                </c:pt>
                <c:pt idx="93">
                  <c:v>6120.5550000000003</c:v>
                </c:pt>
                <c:pt idx="94">
                  <c:v>5997.7219999999998</c:v>
                </c:pt>
                <c:pt idx="95">
                  <c:v>5437.6480000000001</c:v>
                </c:pt>
                <c:pt idx="96">
                  <c:v>5068.4840000000004</c:v>
                </c:pt>
                <c:pt idx="97">
                  <c:v>5715.4750000000004</c:v>
                </c:pt>
                <c:pt idx="98">
                  <c:v>5900.1989999999996</c:v>
                </c:pt>
                <c:pt idx="99">
                  <c:v>5789.9979999999996</c:v>
                </c:pt>
                <c:pt idx="100">
                  <c:v>5842.1090000000004</c:v>
                </c:pt>
                <c:pt idx="101">
                  <c:v>5986.1639999999998</c:v>
                </c:pt>
                <c:pt idx="102">
                  <c:v>5356.62</c:v>
                </c:pt>
                <c:pt idx="103">
                  <c:v>5119.2939999999999</c:v>
                </c:pt>
                <c:pt idx="104">
                  <c:v>5793.81</c:v>
                </c:pt>
                <c:pt idx="105">
                  <c:v>5398.9740000000002</c:v>
                </c:pt>
                <c:pt idx="106">
                  <c:v>5585.9080000000004</c:v>
                </c:pt>
                <c:pt idx="107">
                  <c:v>6036.5910000000003</c:v>
                </c:pt>
                <c:pt idx="108">
                  <c:v>5930.8010000000004</c:v>
                </c:pt>
                <c:pt idx="109">
                  <c:v>4931.5420000000004</c:v>
                </c:pt>
                <c:pt idx="110">
                  <c:v>4838.3950000000004</c:v>
                </c:pt>
                <c:pt idx="111">
                  <c:v>5427.665</c:v>
                </c:pt>
                <c:pt idx="112">
                  <c:v>5463.9930000000004</c:v>
                </c:pt>
                <c:pt idx="113">
                  <c:v>5281.3209999999999</c:v>
                </c:pt>
                <c:pt idx="114">
                  <c:v>5516.2539999999999</c:v>
                </c:pt>
                <c:pt idx="115">
                  <c:v>5843.27</c:v>
                </c:pt>
                <c:pt idx="116">
                  <c:v>5724.76</c:v>
                </c:pt>
                <c:pt idx="117">
                  <c:v>5332.8230000000003</c:v>
                </c:pt>
                <c:pt idx="118">
                  <c:v>5543.9650000000001</c:v>
                </c:pt>
                <c:pt idx="119">
                  <c:v>5834.0150000000003</c:v>
                </c:pt>
                <c:pt idx="120">
                  <c:v>6024.7860000000001</c:v>
                </c:pt>
                <c:pt idx="121">
                  <c:v>5968.8389999999999</c:v>
                </c:pt>
                <c:pt idx="122">
                  <c:v>5595.9830000000002</c:v>
                </c:pt>
                <c:pt idx="123">
                  <c:v>4765.96</c:v>
                </c:pt>
                <c:pt idx="124">
                  <c:v>4473.8540000000003</c:v>
                </c:pt>
                <c:pt idx="125">
                  <c:v>4824.67</c:v>
                </c:pt>
                <c:pt idx="126">
                  <c:v>5243.7950000000001</c:v>
                </c:pt>
                <c:pt idx="127">
                  <c:v>5361.4459999999999</c:v>
                </c:pt>
                <c:pt idx="128">
                  <c:v>5675.058</c:v>
                </c:pt>
                <c:pt idx="129">
                  <c:v>6013.085</c:v>
                </c:pt>
                <c:pt idx="130">
                  <c:v>5512.3289999999997</c:v>
                </c:pt>
                <c:pt idx="131">
                  <c:v>5222.9380000000001</c:v>
                </c:pt>
                <c:pt idx="132">
                  <c:v>5392.1440000000002</c:v>
                </c:pt>
                <c:pt idx="133">
                  <c:v>5227.991</c:v>
                </c:pt>
                <c:pt idx="134">
                  <c:v>5033.0309999999999</c:v>
                </c:pt>
                <c:pt idx="135">
                  <c:v>5169.4080000000004</c:v>
                </c:pt>
                <c:pt idx="136">
                  <c:v>4988.3469999999998</c:v>
                </c:pt>
                <c:pt idx="137">
                  <c:v>4080.962</c:v>
                </c:pt>
                <c:pt idx="138">
                  <c:v>3848.84</c:v>
                </c:pt>
                <c:pt idx="139">
                  <c:v>4547.7120000000004</c:v>
                </c:pt>
                <c:pt idx="140">
                  <c:v>4658.9250000000002</c:v>
                </c:pt>
                <c:pt idx="141">
                  <c:v>4882.241</c:v>
                </c:pt>
                <c:pt idx="142">
                  <c:v>4802.78</c:v>
                </c:pt>
                <c:pt idx="143">
                  <c:v>4886.183</c:v>
                </c:pt>
                <c:pt idx="144">
                  <c:v>4796.5140000000001</c:v>
                </c:pt>
                <c:pt idx="145">
                  <c:v>4491.0069999999996</c:v>
                </c:pt>
                <c:pt idx="146">
                  <c:v>4875.5439999999999</c:v>
                </c:pt>
                <c:pt idx="147">
                  <c:v>5239.0039999999999</c:v>
                </c:pt>
                <c:pt idx="148">
                  <c:v>5034.5020000000004</c:v>
                </c:pt>
                <c:pt idx="149">
                  <c:v>5060.1180000000004</c:v>
                </c:pt>
                <c:pt idx="150">
                  <c:v>5004.5720000000001</c:v>
                </c:pt>
                <c:pt idx="151">
                  <c:v>4253.3829999999998</c:v>
                </c:pt>
                <c:pt idx="152">
                  <c:v>4279.1210000000001</c:v>
                </c:pt>
              </c:numCache>
            </c:numRef>
          </c:yVal>
          <c:smooth val="0"/>
        </c:ser>
        <c:ser>
          <c:idx val="1"/>
          <c:order val="1"/>
          <c:tx>
            <c:v>2008</c:v>
          </c:tx>
          <c:spPr>
            <a:ln w="25400" cap="rnd">
              <a:noFill/>
              <a:round/>
            </a:ln>
            <a:effectLst/>
          </c:spPr>
          <c:marker>
            <c:symbol val="circle"/>
            <c:size val="5"/>
            <c:spPr>
              <a:solidFill>
                <a:schemeClr val="accent2"/>
              </a:solidFill>
              <a:ln w="9525">
                <a:solidFill>
                  <a:schemeClr val="accent2"/>
                </a:solidFill>
              </a:ln>
              <a:effectLst/>
            </c:spPr>
          </c:marker>
          <c:xVal>
            <c:numRef>
              <c:f>Sheet1!$H$155:$H$307</c:f>
              <c:numCache>
                <c:formatCode>General</c:formatCode>
                <c:ptCount val="153"/>
                <c:pt idx="0">
                  <c:v>11.0449</c:v>
                </c:pt>
                <c:pt idx="1">
                  <c:v>18.3596</c:v>
                </c:pt>
                <c:pt idx="2">
                  <c:v>19.459599999999998</c:v>
                </c:pt>
                <c:pt idx="3">
                  <c:v>15.585699999999999</c:v>
                </c:pt>
                <c:pt idx="4">
                  <c:v>13.972200000000001</c:v>
                </c:pt>
                <c:pt idx="5">
                  <c:v>16.000299999999999</c:v>
                </c:pt>
                <c:pt idx="6">
                  <c:v>18.255400000000002</c:v>
                </c:pt>
                <c:pt idx="7">
                  <c:v>18.909400000000002</c:v>
                </c:pt>
                <c:pt idx="8">
                  <c:v>15.7258</c:v>
                </c:pt>
                <c:pt idx="9">
                  <c:v>12.631399999999999</c:v>
                </c:pt>
                <c:pt idx="10">
                  <c:v>10.8711</c:v>
                </c:pt>
                <c:pt idx="11">
                  <c:v>9.3000799999999995</c:v>
                </c:pt>
                <c:pt idx="12">
                  <c:v>14.196199999999999</c:v>
                </c:pt>
                <c:pt idx="13">
                  <c:v>16.084099999999999</c:v>
                </c:pt>
                <c:pt idx="14">
                  <c:v>18.4558</c:v>
                </c:pt>
                <c:pt idx="15">
                  <c:v>13.119400000000001</c:v>
                </c:pt>
                <c:pt idx="16">
                  <c:v>14.1051</c:v>
                </c:pt>
                <c:pt idx="17">
                  <c:v>13.7521</c:v>
                </c:pt>
                <c:pt idx="18">
                  <c:v>10.8071</c:v>
                </c:pt>
                <c:pt idx="19">
                  <c:v>9.3400400000000001</c:v>
                </c:pt>
                <c:pt idx="20">
                  <c:v>10.8924</c:v>
                </c:pt>
                <c:pt idx="21">
                  <c:v>10.8125</c:v>
                </c:pt>
                <c:pt idx="22">
                  <c:v>12.726900000000001</c:v>
                </c:pt>
                <c:pt idx="23">
                  <c:v>14.7041</c:v>
                </c:pt>
                <c:pt idx="24">
                  <c:v>15.202999999999999</c:v>
                </c:pt>
                <c:pt idx="25">
                  <c:v>19.882899999999999</c:v>
                </c:pt>
                <c:pt idx="26">
                  <c:v>22.935500000000001</c:v>
                </c:pt>
                <c:pt idx="27">
                  <c:v>14.8729</c:v>
                </c:pt>
                <c:pt idx="28">
                  <c:v>15.847799999999999</c:v>
                </c:pt>
                <c:pt idx="29">
                  <c:v>19.375299999999999</c:v>
                </c:pt>
                <c:pt idx="30">
                  <c:v>21.301400000000001</c:v>
                </c:pt>
                <c:pt idx="31">
                  <c:v>20.816099999999999</c:v>
                </c:pt>
                <c:pt idx="32">
                  <c:v>18.3428</c:v>
                </c:pt>
                <c:pt idx="33">
                  <c:v>20.481200000000001</c:v>
                </c:pt>
                <c:pt idx="34">
                  <c:v>23.544699999999999</c:v>
                </c:pt>
                <c:pt idx="35">
                  <c:v>24.443100000000001</c:v>
                </c:pt>
                <c:pt idx="36">
                  <c:v>26.0779</c:v>
                </c:pt>
                <c:pt idx="37">
                  <c:v>27.4572</c:v>
                </c:pt>
                <c:pt idx="38">
                  <c:v>27.558599999999998</c:v>
                </c:pt>
                <c:pt idx="39">
                  <c:v>28.0579</c:v>
                </c:pt>
                <c:pt idx="40">
                  <c:v>26.9849</c:v>
                </c:pt>
                <c:pt idx="41">
                  <c:v>23.084800000000001</c:v>
                </c:pt>
                <c:pt idx="42">
                  <c:v>23.770399999999999</c:v>
                </c:pt>
                <c:pt idx="43">
                  <c:v>24.500299999999999</c:v>
                </c:pt>
                <c:pt idx="44">
                  <c:v>24.488700000000001</c:v>
                </c:pt>
                <c:pt idx="45">
                  <c:v>22.9513</c:v>
                </c:pt>
                <c:pt idx="46">
                  <c:v>21.613399999999999</c:v>
                </c:pt>
                <c:pt idx="47">
                  <c:v>18.660599999999999</c:v>
                </c:pt>
                <c:pt idx="48">
                  <c:v>17.671700000000001</c:v>
                </c:pt>
                <c:pt idx="49">
                  <c:v>17.715599999999998</c:v>
                </c:pt>
                <c:pt idx="50">
                  <c:v>20.209299999999999</c:v>
                </c:pt>
                <c:pt idx="51">
                  <c:v>22.253699999999998</c:v>
                </c:pt>
                <c:pt idx="52">
                  <c:v>22.8992</c:v>
                </c:pt>
                <c:pt idx="53">
                  <c:v>22.085699999999999</c:v>
                </c:pt>
                <c:pt idx="54">
                  <c:v>20.261399999999998</c:v>
                </c:pt>
                <c:pt idx="55">
                  <c:v>22.532800000000002</c:v>
                </c:pt>
                <c:pt idx="56">
                  <c:v>24.979900000000001</c:v>
                </c:pt>
                <c:pt idx="57">
                  <c:v>25.5535</c:v>
                </c:pt>
                <c:pt idx="58">
                  <c:v>25.251999999999999</c:v>
                </c:pt>
                <c:pt idx="59">
                  <c:v>25.413900000000002</c:v>
                </c:pt>
                <c:pt idx="60">
                  <c:v>21.694900000000001</c:v>
                </c:pt>
                <c:pt idx="61">
                  <c:v>19.081800000000001</c:v>
                </c:pt>
                <c:pt idx="62">
                  <c:v>20.515699999999999</c:v>
                </c:pt>
                <c:pt idx="63">
                  <c:v>22.883700000000001</c:v>
                </c:pt>
                <c:pt idx="64">
                  <c:v>23.555599999999998</c:v>
                </c:pt>
                <c:pt idx="65">
                  <c:v>22.502099999999999</c:v>
                </c:pt>
                <c:pt idx="66">
                  <c:v>23.827999999999999</c:v>
                </c:pt>
                <c:pt idx="67">
                  <c:v>25.203399999999998</c:v>
                </c:pt>
                <c:pt idx="68">
                  <c:v>25.9955</c:v>
                </c:pt>
                <c:pt idx="69">
                  <c:v>24.6465</c:v>
                </c:pt>
                <c:pt idx="70">
                  <c:v>23.293600000000001</c:v>
                </c:pt>
                <c:pt idx="71">
                  <c:v>24.822500000000002</c:v>
                </c:pt>
                <c:pt idx="72">
                  <c:v>26.003699999999998</c:v>
                </c:pt>
                <c:pt idx="73">
                  <c:v>25.023499999999999</c:v>
                </c:pt>
                <c:pt idx="74">
                  <c:v>23.191299999999998</c:v>
                </c:pt>
                <c:pt idx="75">
                  <c:v>23.565300000000001</c:v>
                </c:pt>
                <c:pt idx="76">
                  <c:v>24.5932</c:v>
                </c:pt>
                <c:pt idx="77">
                  <c:v>26.562000000000001</c:v>
                </c:pt>
                <c:pt idx="78">
                  <c:v>27.8262</c:v>
                </c:pt>
                <c:pt idx="79">
                  <c:v>26.838699999999999</c:v>
                </c:pt>
                <c:pt idx="80">
                  <c:v>27.807400000000001</c:v>
                </c:pt>
                <c:pt idx="81">
                  <c:v>27.578600000000002</c:v>
                </c:pt>
                <c:pt idx="82">
                  <c:v>27.392099999999999</c:v>
                </c:pt>
                <c:pt idx="83">
                  <c:v>24.340399999999999</c:v>
                </c:pt>
                <c:pt idx="84">
                  <c:v>21.125299999999999</c:v>
                </c:pt>
                <c:pt idx="85">
                  <c:v>22.352799999999998</c:v>
                </c:pt>
                <c:pt idx="86">
                  <c:v>23.2256</c:v>
                </c:pt>
                <c:pt idx="87">
                  <c:v>25.404800000000002</c:v>
                </c:pt>
                <c:pt idx="88">
                  <c:v>24.312200000000001</c:v>
                </c:pt>
                <c:pt idx="89">
                  <c:v>25.3765</c:v>
                </c:pt>
                <c:pt idx="90">
                  <c:v>25.9602</c:v>
                </c:pt>
                <c:pt idx="91">
                  <c:v>25.436900000000001</c:v>
                </c:pt>
                <c:pt idx="92">
                  <c:v>25.562999999999999</c:v>
                </c:pt>
                <c:pt idx="93">
                  <c:v>24.963899999999999</c:v>
                </c:pt>
                <c:pt idx="94">
                  <c:v>22.686900000000001</c:v>
                </c:pt>
                <c:pt idx="95">
                  <c:v>23.148299999999999</c:v>
                </c:pt>
                <c:pt idx="96">
                  <c:v>24.8643</c:v>
                </c:pt>
                <c:pt idx="97">
                  <c:v>25.9087</c:v>
                </c:pt>
                <c:pt idx="98">
                  <c:v>23.7437</c:v>
                </c:pt>
                <c:pt idx="99">
                  <c:v>19.863800000000001</c:v>
                </c:pt>
                <c:pt idx="100">
                  <c:v>20.350300000000001</c:v>
                </c:pt>
                <c:pt idx="101">
                  <c:v>20.8034</c:v>
                </c:pt>
                <c:pt idx="102">
                  <c:v>18.661100000000001</c:v>
                </c:pt>
                <c:pt idx="103">
                  <c:v>20.3933</c:v>
                </c:pt>
                <c:pt idx="104">
                  <c:v>21.389900000000001</c:v>
                </c:pt>
                <c:pt idx="105">
                  <c:v>22.4514</c:v>
                </c:pt>
                <c:pt idx="106">
                  <c:v>21.076799999999999</c:v>
                </c:pt>
                <c:pt idx="107">
                  <c:v>21.864599999999999</c:v>
                </c:pt>
                <c:pt idx="108">
                  <c:v>22.004000000000001</c:v>
                </c:pt>
                <c:pt idx="109">
                  <c:v>23.974799999999998</c:v>
                </c:pt>
                <c:pt idx="110">
                  <c:v>23.463899999999999</c:v>
                </c:pt>
                <c:pt idx="111">
                  <c:v>20.151900000000001</c:v>
                </c:pt>
                <c:pt idx="112">
                  <c:v>21.241199999999999</c:v>
                </c:pt>
                <c:pt idx="113">
                  <c:v>21.139099999999999</c:v>
                </c:pt>
                <c:pt idx="114">
                  <c:v>22.604600000000001</c:v>
                </c:pt>
                <c:pt idx="115">
                  <c:v>24.6873</c:v>
                </c:pt>
                <c:pt idx="116">
                  <c:v>24.556799999999999</c:v>
                </c:pt>
                <c:pt idx="117">
                  <c:v>19.776499999999999</c:v>
                </c:pt>
                <c:pt idx="118">
                  <c:v>18.569500000000001</c:v>
                </c:pt>
                <c:pt idx="119">
                  <c:v>18.786799999999999</c:v>
                </c:pt>
                <c:pt idx="120">
                  <c:v>19.2041</c:v>
                </c:pt>
                <c:pt idx="121">
                  <c:v>23.570900000000002</c:v>
                </c:pt>
                <c:pt idx="122">
                  <c:v>23.297799999999999</c:v>
                </c:pt>
                <c:pt idx="123">
                  <c:v>21.695499999999999</c:v>
                </c:pt>
                <c:pt idx="124">
                  <c:v>22.717400000000001</c:v>
                </c:pt>
                <c:pt idx="125">
                  <c:v>24.435700000000001</c:v>
                </c:pt>
                <c:pt idx="126">
                  <c:v>25.167999999999999</c:v>
                </c:pt>
                <c:pt idx="127">
                  <c:v>23.958500000000001</c:v>
                </c:pt>
                <c:pt idx="128">
                  <c:v>21.217400000000001</c:v>
                </c:pt>
                <c:pt idx="129">
                  <c:v>21.5977</c:v>
                </c:pt>
                <c:pt idx="130">
                  <c:v>21.893999999999998</c:v>
                </c:pt>
                <c:pt idx="131">
                  <c:v>21.9175</c:v>
                </c:pt>
                <c:pt idx="132">
                  <c:v>18.954000000000001</c:v>
                </c:pt>
                <c:pt idx="133">
                  <c:v>19.758400000000002</c:v>
                </c:pt>
                <c:pt idx="134">
                  <c:v>20.442499999999999</c:v>
                </c:pt>
                <c:pt idx="135">
                  <c:v>23.989799999999999</c:v>
                </c:pt>
                <c:pt idx="136">
                  <c:v>27.261500000000002</c:v>
                </c:pt>
                <c:pt idx="137">
                  <c:v>22.738800000000001</c:v>
                </c:pt>
                <c:pt idx="138">
                  <c:v>19.138000000000002</c:v>
                </c:pt>
                <c:pt idx="139">
                  <c:v>19.589200000000002</c:v>
                </c:pt>
                <c:pt idx="140">
                  <c:v>18.389900000000001</c:v>
                </c:pt>
                <c:pt idx="141">
                  <c:v>16.6614</c:v>
                </c:pt>
                <c:pt idx="142">
                  <c:v>17.121099999999998</c:v>
                </c:pt>
                <c:pt idx="143">
                  <c:v>18.555900000000001</c:v>
                </c:pt>
                <c:pt idx="144">
                  <c:v>19.0563</c:v>
                </c:pt>
                <c:pt idx="145">
                  <c:v>17.913</c:v>
                </c:pt>
                <c:pt idx="146">
                  <c:v>16.5291</c:v>
                </c:pt>
                <c:pt idx="147">
                  <c:v>15.159599999999999</c:v>
                </c:pt>
                <c:pt idx="148">
                  <c:v>16.127199999999998</c:v>
                </c:pt>
                <c:pt idx="149">
                  <c:v>17.941700000000001</c:v>
                </c:pt>
                <c:pt idx="150">
                  <c:v>19.334599999999998</c:v>
                </c:pt>
                <c:pt idx="151">
                  <c:v>19.319299999999998</c:v>
                </c:pt>
                <c:pt idx="152">
                  <c:v>18.126000000000001</c:v>
                </c:pt>
              </c:numCache>
            </c:numRef>
          </c:xVal>
          <c:yVal>
            <c:numRef>
              <c:f>Sheet1!$C$155:$C$307</c:f>
              <c:numCache>
                <c:formatCode>General</c:formatCode>
                <c:ptCount val="153"/>
                <c:pt idx="0">
                  <c:v>3852.4409999999998</c:v>
                </c:pt>
                <c:pt idx="1">
                  <c:v>3476.346</c:v>
                </c:pt>
                <c:pt idx="2">
                  <c:v>2866.2629999999999</c:v>
                </c:pt>
                <c:pt idx="3">
                  <c:v>2932.82</c:v>
                </c:pt>
                <c:pt idx="4">
                  <c:v>3488.1170000000002</c:v>
                </c:pt>
                <c:pt idx="5">
                  <c:v>3523.6680000000001</c:v>
                </c:pt>
                <c:pt idx="6">
                  <c:v>3522.5120000000002</c:v>
                </c:pt>
                <c:pt idx="7">
                  <c:v>3759.0590000000002</c:v>
                </c:pt>
                <c:pt idx="8">
                  <c:v>3813.3229999999999</c:v>
                </c:pt>
                <c:pt idx="9">
                  <c:v>3174.105</c:v>
                </c:pt>
                <c:pt idx="10">
                  <c:v>2983.2959999999998</c:v>
                </c:pt>
                <c:pt idx="11">
                  <c:v>3533.1480000000001</c:v>
                </c:pt>
                <c:pt idx="12">
                  <c:v>3504.2539999999999</c:v>
                </c:pt>
                <c:pt idx="13">
                  <c:v>3311.9520000000002</c:v>
                </c:pt>
                <c:pt idx="14">
                  <c:v>3405.7660000000001</c:v>
                </c:pt>
                <c:pt idx="15">
                  <c:v>3576.3150000000001</c:v>
                </c:pt>
                <c:pt idx="16">
                  <c:v>3040.0259999999998</c:v>
                </c:pt>
                <c:pt idx="17">
                  <c:v>2740.3449999999998</c:v>
                </c:pt>
                <c:pt idx="18">
                  <c:v>3300.348</c:v>
                </c:pt>
                <c:pt idx="19">
                  <c:v>3470.364</c:v>
                </c:pt>
                <c:pt idx="20">
                  <c:v>3476.0659999999998</c:v>
                </c:pt>
                <c:pt idx="21">
                  <c:v>3474.1950000000002</c:v>
                </c:pt>
                <c:pt idx="22">
                  <c:v>3185.223</c:v>
                </c:pt>
                <c:pt idx="23">
                  <c:v>2707.232</c:v>
                </c:pt>
                <c:pt idx="24">
                  <c:v>2599.8180000000002</c:v>
                </c:pt>
                <c:pt idx="25">
                  <c:v>2961.0059999999999</c:v>
                </c:pt>
                <c:pt idx="26">
                  <c:v>3549.721</c:v>
                </c:pt>
                <c:pt idx="27">
                  <c:v>3311.7910000000002</c:v>
                </c:pt>
                <c:pt idx="28">
                  <c:v>3463.0250000000001</c:v>
                </c:pt>
                <c:pt idx="29">
                  <c:v>3414.1109999999999</c:v>
                </c:pt>
                <c:pt idx="30">
                  <c:v>3481.962</c:v>
                </c:pt>
                <c:pt idx="31">
                  <c:v>3471.0569999999998</c:v>
                </c:pt>
                <c:pt idx="32">
                  <c:v>3950.3449999999998</c:v>
                </c:pt>
                <c:pt idx="33">
                  <c:v>3962.5039999999999</c:v>
                </c:pt>
                <c:pt idx="34">
                  <c:v>4445.1729999999998</c:v>
                </c:pt>
                <c:pt idx="35">
                  <c:v>4622.4160000000002</c:v>
                </c:pt>
                <c:pt idx="36">
                  <c:v>4809.58</c:v>
                </c:pt>
                <c:pt idx="37">
                  <c:v>4609.3490000000002</c:v>
                </c:pt>
                <c:pt idx="38">
                  <c:v>4962.7179999999998</c:v>
                </c:pt>
                <c:pt idx="39">
                  <c:v>5458.4250000000002</c:v>
                </c:pt>
                <c:pt idx="40">
                  <c:v>5248.1540000000005</c:v>
                </c:pt>
                <c:pt idx="41">
                  <c:v>5009.7139999999999</c:v>
                </c:pt>
                <c:pt idx="42">
                  <c:v>5029.5129999999999</c:v>
                </c:pt>
                <c:pt idx="43">
                  <c:v>5119.2359999999999</c:v>
                </c:pt>
                <c:pt idx="44">
                  <c:v>4572.5550000000003</c:v>
                </c:pt>
                <c:pt idx="45">
                  <c:v>4559.0810000000001</c:v>
                </c:pt>
                <c:pt idx="46">
                  <c:v>4906.2240000000002</c:v>
                </c:pt>
                <c:pt idx="47">
                  <c:v>4297.5290000000005</c:v>
                </c:pt>
                <c:pt idx="48">
                  <c:v>4059.6889999999999</c:v>
                </c:pt>
                <c:pt idx="49">
                  <c:v>4193.2299999999996</c:v>
                </c:pt>
                <c:pt idx="50">
                  <c:v>4292.183</c:v>
                </c:pt>
                <c:pt idx="51">
                  <c:v>4092.511</c:v>
                </c:pt>
                <c:pt idx="52">
                  <c:v>4254.9179999999997</c:v>
                </c:pt>
                <c:pt idx="53">
                  <c:v>4763.1329999999998</c:v>
                </c:pt>
                <c:pt idx="54">
                  <c:v>4680.3029999999999</c:v>
                </c:pt>
                <c:pt idx="55">
                  <c:v>4814.1409999999996</c:v>
                </c:pt>
                <c:pt idx="56">
                  <c:v>5020.9269999999997</c:v>
                </c:pt>
                <c:pt idx="57">
                  <c:v>5097.8149999999996</c:v>
                </c:pt>
                <c:pt idx="58">
                  <c:v>4786.7740000000003</c:v>
                </c:pt>
                <c:pt idx="59">
                  <c:v>4502.9830000000002</c:v>
                </c:pt>
                <c:pt idx="60">
                  <c:v>4594.3710000000001</c:v>
                </c:pt>
                <c:pt idx="61">
                  <c:v>4380.57</c:v>
                </c:pt>
                <c:pt idx="62">
                  <c:v>4477.6239999999998</c:v>
                </c:pt>
                <c:pt idx="63">
                  <c:v>4114.13</c:v>
                </c:pt>
                <c:pt idx="64">
                  <c:v>3585.4690000000001</c:v>
                </c:pt>
                <c:pt idx="65">
                  <c:v>3568.154</c:v>
                </c:pt>
                <c:pt idx="66">
                  <c:v>3724.7</c:v>
                </c:pt>
                <c:pt idx="67">
                  <c:v>4877.8270000000002</c:v>
                </c:pt>
                <c:pt idx="68">
                  <c:v>5225.7049999999999</c:v>
                </c:pt>
                <c:pt idx="69">
                  <c:v>5032.5969999999998</c:v>
                </c:pt>
                <c:pt idx="70">
                  <c:v>5029.5680000000002</c:v>
                </c:pt>
                <c:pt idx="71">
                  <c:v>5081.63</c:v>
                </c:pt>
                <c:pt idx="72">
                  <c:v>4796.0410000000002</c:v>
                </c:pt>
                <c:pt idx="73">
                  <c:v>4561.2690000000002</c:v>
                </c:pt>
                <c:pt idx="74">
                  <c:v>4855.9920000000002</c:v>
                </c:pt>
                <c:pt idx="75">
                  <c:v>5045.5479999999998</c:v>
                </c:pt>
                <c:pt idx="76">
                  <c:v>5117.5469999999996</c:v>
                </c:pt>
                <c:pt idx="77">
                  <c:v>5194.5690000000004</c:v>
                </c:pt>
                <c:pt idx="78">
                  <c:v>5232.3689999999997</c:v>
                </c:pt>
                <c:pt idx="79">
                  <c:v>5033.6629999999996</c:v>
                </c:pt>
                <c:pt idx="80">
                  <c:v>4968.5379999999996</c:v>
                </c:pt>
                <c:pt idx="81">
                  <c:v>5246.4880000000003</c:v>
                </c:pt>
                <c:pt idx="82">
                  <c:v>5120.2370000000001</c:v>
                </c:pt>
                <c:pt idx="83">
                  <c:v>4832.2709999999997</c:v>
                </c:pt>
                <c:pt idx="84">
                  <c:v>4757.1350000000002</c:v>
                </c:pt>
                <c:pt idx="85">
                  <c:v>4610.9780000000001</c:v>
                </c:pt>
                <c:pt idx="86">
                  <c:v>4448.6869999999999</c:v>
                </c:pt>
                <c:pt idx="87">
                  <c:v>4331.6480000000001</c:v>
                </c:pt>
                <c:pt idx="88">
                  <c:v>4651.6819999999998</c:v>
                </c:pt>
                <c:pt idx="89">
                  <c:v>4926.7939999999999</c:v>
                </c:pt>
                <c:pt idx="90">
                  <c:v>4893.991</c:v>
                </c:pt>
                <c:pt idx="91">
                  <c:v>4950.5119999999997</c:v>
                </c:pt>
                <c:pt idx="92">
                  <c:v>4966.99</c:v>
                </c:pt>
                <c:pt idx="93">
                  <c:v>4269.51</c:v>
                </c:pt>
                <c:pt idx="94">
                  <c:v>4008.0709999999999</c:v>
                </c:pt>
                <c:pt idx="95">
                  <c:v>4308.8109999999997</c:v>
                </c:pt>
                <c:pt idx="96">
                  <c:v>4531.3530000000001</c:v>
                </c:pt>
                <c:pt idx="97">
                  <c:v>4919.0630000000001</c:v>
                </c:pt>
                <c:pt idx="98">
                  <c:v>4747.1729999999998</c:v>
                </c:pt>
                <c:pt idx="99">
                  <c:v>4431.3490000000002</c:v>
                </c:pt>
                <c:pt idx="100">
                  <c:v>3984.89</c:v>
                </c:pt>
                <c:pt idx="101">
                  <c:v>3845.4389999999999</c:v>
                </c:pt>
                <c:pt idx="102">
                  <c:v>3877.29</c:v>
                </c:pt>
                <c:pt idx="103">
                  <c:v>3985.2840000000001</c:v>
                </c:pt>
                <c:pt idx="104">
                  <c:v>4002.203</c:v>
                </c:pt>
                <c:pt idx="105">
                  <c:v>4097.0540000000001</c:v>
                </c:pt>
                <c:pt idx="106">
                  <c:v>3955.4140000000002</c:v>
                </c:pt>
                <c:pt idx="107">
                  <c:v>3743.8510000000001</c:v>
                </c:pt>
                <c:pt idx="108">
                  <c:v>3757.989</c:v>
                </c:pt>
                <c:pt idx="109">
                  <c:v>4569.1229999999996</c:v>
                </c:pt>
                <c:pt idx="110">
                  <c:v>4498.1390000000001</c:v>
                </c:pt>
                <c:pt idx="111">
                  <c:v>4228.598</c:v>
                </c:pt>
                <c:pt idx="112">
                  <c:v>4306.8879999999999</c:v>
                </c:pt>
                <c:pt idx="113">
                  <c:v>4453.5129999999999</c:v>
                </c:pt>
                <c:pt idx="114">
                  <c:v>4271.2860000000001</c:v>
                </c:pt>
                <c:pt idx="115">
                  <c:v>4311.826</c:v>
                </c:pt>
                <c:pt idx="116">
                  <c:v>4557.7669999999998</c:v>
                </c:pt>
                <c:pt idx="117">
                  <c:v>4083.931</c:v>
                </c:pt>
                <c:pt idx="118">
                  <c:v>4148.43</c:v>
                </c:pt>
                <c:pt idx="119">
                  <c:v>3984.384</c:v>
                </c:pt>
                <c:pt idx="120">
                  <c:v>4078.7559999999999</c:v>
                </c:pt>
                <c:pt idx="121">
                  <c:v>4076.1</c:v>
                </c:pt>
                <c:pt idx="122">
                  <c:v>3756.6469999999999</c:v>
                </c:pt>
                <c:pt idx="123">
                  <c:v>3836.7190000000001</c:v>
                </c:pt>
                <c:pt idx="124">
                  <c:v>4552.2579999999998</c:v>
                </c:pt>
                <c:pt idx="125">
                  <c:v>4783.7629999999999</c:v>
                </c:pt>
                <c:pt idx="126">
                  <c:v>4666.1760000000004</c:v>
                </c:pt>
                <c:pt idx="127">
                  <c:v>4733.5990000000002</c:v>
                </c:pt>
                <c:pt idx="128">
                  <c:v>4251.1170000000002</c:v>
                </c:pt>
                <c:pt idx="129">
                  <c:v>3895.7869999999998</c:v>
                </c:pt>
                <c:pt idx="130">
                  <c:v>4135.326</c:v>
                </c:pt>
                <c:pt idx="131">
                  <c:v>3976.62</c:v>
                </c:pt>
                <c:pt idx="132">
                  <c:v>3509.4969999999998</c:v>
                </c:pt>
                <c:pt idx="133">
                  <c:v>3693.8359999999998</c:v>
                </c:pt>
                <c:pt idx="134">
                  <c:v>3509.855</c:v>
                </c:pt>
                <c:pt idx="135">
                  <c:v>3636.5439999999999</c:v>
                </c:pt>
                <c:pt idx="136">
                  <c:v>3855.4760000000001</c:v>
                </c:pt>
                <c:pt idx="137">
                  <c:v>3950.5819999999999</c:v>
                </c:pt>
                <c:pt idx="138">
                  <c:v>3366.6379999999999</c:v>
                </c:pt>
                <c:pt idx="139">
                  <c:v>3224.8780000000002</c:v>
                </c:pt>
                <c:pt idx="140">
                  <c:v>3047.4740000000002</c:v>
                </c:pt>
                <c:pt idx="141">
                  <c:v>3085.0039999999999</c:v>
                </c:pt>
                <c:pt idx="142">
                  <c:v>2866.8870000000002</c:v>
                </c:pt>
                <c:pt idx="143">
                  <c:v>2933.5819999999999</c:v>
                </c:pt>
                <c:pt idx="144">
                  <c:v>3537.5880000000002</c:v>
                </c:pt>
                <c:pt idx="145">
                  <c:v>3706.5770000000002</c:v>
                </c:pt>
                <c:pt idx="146">
                  <c:v>3819.7820000000002</c:v>
                </c:pt>
                <c:pt idx="147">
                  <c:v>3734.6819999999998</c:v>
                </c:pt>
                <c:pt idx="148">
                  <c:v>3604.0810000000001</c:v>
                </c:pt>
                <c:pt idx="149">
                  <c:v>3352.0059999999999</c:v>
                </c:pt>
                <c:pt idx="150">
                  <c:v>3138.8780000000002</c:v>
                </c:pt>
                <c:pt idx="151">
                  <c:v>3263.3890000000001</c:v>
                </c:pt>
                <c:pt idx="152">
                  <c:v>3121.4459999999999</c:v>
                </c:pt>
              </c:numCache>
            </c:numRef>
          </c:yVal>
          <c:smooth val="0"/>
        </c:ser>
        <c:ser>
          <c:idx val="2"/>
          <c:order val="2"/>
          <c:tx>
            <c:v>2009</c:v>
          </c:tx>
          <c:spPr>
            <a:ln w="25400" cap="rnd">
              <a:noFill/>
              <a:round/>
            </a:ln>
            <a:effectLst/>
          </c:spPr>
          <c:marker>
            <c:symbol val="circle"/>
            <c:size val="5"/>
            <c:spPr>
              <a:solidFill>
                <a:schemeClr val="accent3"/>
              </a:solidFill>
              <a:ln w="9525">
                <a:solidFill>
                  <a:schemeClr val="accent3"/>
                </a:solidFill>
              </a:ln>
              <a:effectLst/>
            </c:spPr>
          </c:marker>
          <c:xVal>
            <c:numRef>
              <c:f>Sheet1!$H$308:$H$460</c:f>
              <c:numCache>
                <c:formatCode>General</c:formatCode>
                <c:ptCount val="153"/>
                <c:pt idx="0">
                  <c:v>18.1524</c:v>
                </c:pt>
                <c:pt idx="1">
                  <c:v>17.6158</c:v>
                </c:pt>
                <c:pt idx="2">
                  <c:v>13.203099999999999</c:v>
                </c:pt>
                <c:pt idx="3">
                  <c:v>11.9458</c:v>
                </c:pt>
                <c:pt idx="4">
                  <c:v>12.7</c:v>
                </c:pt>
                <c:pt idx="5">
                  <c:v>14.8863</c:v>
                </c:pt>
                <c:pt idx="6">
                  <c:v>18.775300000000001</c:v>
                </c:pt>
                <c:pt idx="7">
                  <c:v>19.376000000000001</c:v>
                </c:pt>
                <c:pt idx="8">
                  <c:v>21.741399999999999</c:v>
                </c:pt>
                <c:pt idx="9">
                  <c:v>14.8527</c:v>
                </c:pt>
                <c:pt idx="10">
                  <c:v>10.247</c:v>
                </c:pt>
                <c:pt idx="11">
                  <c:v>13.438499999999999</c:v>
                </c:pt>
                <c:pt idx="12">
                  <c:v>13.5517</c:v>
                </c:pt>
                <c:pt idx="13">
                  <c:v>17.8369</c:v>
                </c:pt>
                <c:pt idx="14">
                  <c:v>21.2271</c:v>
                </c:pt>
                <c:pt idx="15">
                  <c:v>20.592099999999999</c:v>
                </c:pt>
                <c:pt idx="16">
                  <c:v>13.3962</c:v>
                </c:pt>
                <c:pt idx="17">
                  <c:v>10.0032</c:v>
                </c:pt>
                <c:pt idx="18">
                  <c:v>11.326700000000001</c:v>
                </c:pt>
                <c:pt idx="19">
                  <c:v>14.9262</c:v>
                </c:pt>
                <c:pt idx="20">
                  <c:v>17.3324</c:v>
                </c:pt>
                <c:pt idx="21">
                  <c:v>21.202300000000001</c:v>
                </c:pt>
                <c:pt idx="22">
                  <c:v>23.081399999999999</c:v>
                </c:pt>
                <c:pt idx="23">
                  <c:v>23.2059</c:v>
                </c:pt>
                <c:pt idx="24">
                  <c:v>22.848600000000001</c:v>
                </c:pt>
                <c:pt idx="25">
                  <c:v>16.055299999999999</c:v>
                </c:pt>
                <c:pt idx="26">
                  <c:v>17.744199999999999</c:v>
                </c:pt>
                <c:pt idx="27">
                  <c:v>20.2849</c:v>
                </c:pt>
                <c:pt idx="28">
                  <c:v>20.332799999999999</c:v>
                </c:pt>
                <c:pt idx="29">
                  <c:v>19.355899999999998</c:v>
                </c:pt>
                <c:pt idx="30">
                  <c:v>19.322900000000001</c:v>
                </c:pt>
                <c:pt idx="31">
                  <c:v>16.5669</c:v>
                </c:pt>
                <c:pt idx="32">
                  <c:v>22.8476</c:v>
                </c:pt>
                <c:pt idx="33">
                  <c:v>21.5396</c:v>
                </c:pt>
                <c:pt idx="34">
                  <c:v>16.729600000000001</c:v>
                </c:pt>
                <c:pt idx="35">
                  <c:v>16.394600000000001</c:v>
                </c:pt>
                <c:pt idx="36">
                  <c:v>19.9468</c:v>
                </c:pt>
                <c:pt idx="37">
                  <c:v>21.6037</c:v>
                </c:pt>
                <c:pt idx="38">
                  <c:v>24.0276</c:v>
                </c:pt>
                <c:pt idx="39">
                  <c:v>24.1691</c:v>
                </c:pt>
                <c:pt idx="40">
                  <c:v>23.674800000000001</c:v>
                </c:pt>
                <c:pt idx="41">
                  <c:v>23.191700000000001</c:v>
                </c:pt>
                <c:pt idx="42">
                  <c:v>22.099599999999999</c:v>
                </c:pt>
                <c:pt idx="43">
                  <c:v>22.343499999999999</c:v>
                </c:pt>
                <c:pt idx="44">
                  <c:v>21.7255</c:v>
                </c:pt>
                <c:pt idx="45">
                  <c:v>21.388999999999999</c:v>
                </c:pt>
                <c:pt idx="46">
                  <c:v>21.331299999999999</c:v>
                </c:pt>
                <c:pt idx="47">
                  <c:v>16.7441</c:v>
                </c:pt>
                <c:pt idx="48">
                  <c:v>21.980799999999999</c:v>
                </c:pt>
                <c:pt idx="49">
                  <c:v>22.824400000000001</c:v>
                </c:pt>
                <c:pt idx="50">
                  <c:v>23.630600000000001</c:v>
                </c:pt>
                <c:pt idx="51">
                  <c:v>22.152200000000001</c:v>
                </c:pt>
                <c:pt idx="52">
                  <c:v>22.928599999999999</c:v>
                </c:pt>
                <c:pt idx="53">
                  <c:v>23.165500000000002</c:v>
                </c:pt>
                <c:pt idx="54">
                  <c:v>23.232099999999999</c:v>
                </c:pt>
                <c:pt idx="55">
                  <c:v>24.311599999999999</c:v>
                </c:pt>
                <c:pt idx="56">
                  <c:v>24.451499999999999</c:v>
                </c:pt>
                <c:pt idx="57">
                  <c:v>23.254899999999999</c:v>
                </c:pt>
                <c:pt idx="58">
                  <c:v>21.334299999999999</c:v>
                </c:pt>
                <c:pt idx="59">
                  <c:v>22.818300000000001</c:v>
                </c:pt>
                <c:pt idx="60">
                  <c:v>21.875699999999998</c:v>
                </c:pt>
                <c:pt idx="61">
                  <c:v>21.569299999999998</c:v>
                </c:pt>
                <c:pt idx="62">
                  <c:v>20.407699999999998</c:v>
                </c:pt>
                <c:pt idx="63">
                  <c:v>20.273599999999998</c:v>
                </c:pt>
                <c:pt idx="64">
                  <c:v>21.666399999999999</c:v>
                </c:pt>
                <c:pt idx="65">
                  <c:v>20.523399999999999</c:v>
                </c:pt>
                <c:pt idx="66">
                  <c:v>23.0242</c:v>
                </c:pt>
                <c:pt idx="67">
                  <c:v>23.929600000000001</c:v>
                </c:pt>
                <c:pt idx="68">
                  <c:v>21.0228</c:v>
                </c:pt>
                <c:pt idx="69">
                  <c:v>21.898800000000001</c:v>
                </c:pt>
                <c:pt idx="70">
                  <c:v>22.028300000000002</c:v>
                </c:pt>
                <c:pt idx="71">
                  <c:v>22.916</c:v>
                </c:pt>
                <c:pt idx="72">
                  <c:v>25.0776</c:v>
                </c:pt>
                <c:pt idx="73">
                  <c:v>23.137499999999999</c:v>
                </c:pt>
                <c:pt idx="74">
                  <c:v>20.013400000000001</c:v>
                </c:pt>
                <c:pt idx="75">
                  <c:v>22.322099999999999</c:v>
                </c:pt>
                <c:pt idx="76">
                  <c:v>25.5794</c:v>
                </c:pt>
                <c:pt idx="77">
                  <c:v>23.1174</c:v>
                </c:pt>
                <c:pt idx="78">
                  <c:v>21.813600000000001</c:v>
                </c:pt>
                <c:pt idx="79">
                  <c:v>20.747299999999999</c:v>
                </c:pt>
                <c:pt idx="80">
                  <c:v>22.7563</c:v>
                </c:pt>
                <c:pt idx="81">
                  <c:v>22.750800000000002</c:v>
                </c:pt>
                <c:pt idx="82">
                  <c:v>24.882999999999999</c:v>
                </c:pt>
                <c:pt idx="83">
                  <c:v>24.954499999999999</c:v>
                </c:pt>
                <c:pt idx="84">
                  <c:v>23.928100000000001</c:v>
                </c:pt>
                <c:pt idx="85">
                  <c:v>24.6586</c:v>
                </c:pt>
                <c:pt idx="86">
                  <c:v>23.508700000000001</c:v>
                </c:pt>
                <c:pt idx="87">
                  <c:v>23.433299999999999</c:v>
                </c:pt>
                <c:pt idx="88">
                  <c:v>24.499500000000001</c:v>
                </c:pt>
                <c:pt idx="89">
                  <c:v>24.491299999999999</c:v>
                </c:pt>
                <c:pt idx="90">
                  <c:v>24.763400000000001</c:v>
                </c:pt>
                <c:pt idx="91">
                  <c:v>23.8719</c:v>
                </c:pt>
                <c:pt idx="92">
                  <c:v>23.753799999999998</c:v>
                </c:pt>
                <c:pt idx="93">
                  <c:v>24.146000000000001</c:v>
                </c:pt>
                <c:pt idx="94">
                  <c:v>24.818200000000001</c:v>
                </c:pt>
                <c:pt idx="95">
                  <c:v>25.3169</c:v>
                </c:pt>
                <c:pt idx="96">
                  <c:v>24.677800000000001</c:v>
                </c:pt>
                <c:pt idx="97">
                  <c:v>24.087599999999998</c:v>
                </c:pt>
                <c:pt idx="98">
                  <c:v>21.889399999999998</c:v>
                </c:pt>
                <c:pt idx="99">
                  <c:v>23.119</c:v>
                </c:pt>
                <c:pt idx="100">
                  <c:v>26.871600000000001</c:v>
                </c:pt>
                <c:pt idx="101">
                  <c:v>27.332000000000001</c:v>
                </c:pt>
                <c:pt idx="102">
                  <c:v>26.949300000000001</c:v>
                </c:pt>
                <c:pt idx="103">
                  <c:v>24.3992</c:v>
                </c:pt>
                <c:pt idx="104">
                  <c:v>25.058599999999998</c:v>
                </c:pt>
                <c:pt idx="105">
                  <c:v>26.572199999999999</c:v>
                </c:pt>
                <c:pt idx="106">
                  <c:v>27.2104</c:v>
                </c:pt>
                <c:pt idx="107">
                  <c:v>26.824200000000001</c:v>
                </c:pt>
                <c:pt idx="108">
                  <c:v>27.505199999999999</c:v>
                </c:pt>
                <c:pt idx="109">
                  <c:v>27.448599999999999</c:v>
                </c:pt>
                <c:pt idx="110">
                  <c:v>24.871400000000001</c:v>
                </c:pt>
                <c:pt idx="111">
                  <c:v>25.15</c:v>
                </c:pt>
                <c:pt idx="112">
                  <c:v>25.482199999999999</c:v>
                </c:pt>
                <c:pt idx="113">
                  <c:v>24.130099999999999</c:v>
                </c:pt>
                <c:pt idx="114">
                  <c:v>23.435500000000001</c:v>
                </c:pt>
                <c:pt idx="115">
                  <c:v>22.643699999999999</c:v>
                </c:pt>
                <c:pt idx="116">
                  <c:v>24.1069</c:v>
                </c:pt>
                <c:pt idx="117">
                  <c:v>25.689699999999998</c:v>
                </c:pt>
                <c:pt idx="118">
                  <c:v>25.496099999999998</c:v>
                </c:pt>
                <c:pt idx="119">
                  <c:v>22.963200000000001</c:v>
                </c:pt>
                <c:pt idx="120">
                  <c:v>22.264900000000001</c:v>
                </c:pt>
                <c:pt idx="121">
                  <c:v>21.7057</c:v>
                </c:pt>
                <c:pt idx="122">
                  <c:v>18.044699999999999</c:v>
                </c:pt>
                <c:pt idx="123">
                  <c:v>17.987300000000001</c:v>
                </c:pt>
                <c:pt idx="124">
                  <c:v>19.093800000000002</c:v>
                </c:pt>
                <c:pt idx="125">
                  <c:v>20.314699999999998</c:v>
                </c:pt>
                <c:pt idx="126">
                  <c:v>20.970199999999998</c:v>
                </c:pt>
                <c:pt idx="127">
                  <c:v>22.553000000000001</c:v>
                </c:pt>
                <c:pt idx="128">
                  <c:v>22.0564</c:v>
                </c:pt>
                <c:pt idx="129">
                  <c:v>21.840599999999998</c:v>
                </c:pt>
                <c:pt idx="130">
                  <c:v>20.5364</c:v>
                </c:pt>
                <c:pt idx="131">
                  <c:v>19.686900000000001</c:v>
                </c:pt>
                <c:pt idx="132">
                  <c:v>17.8872</c:v>
                </c:pt>
                <c:pt idx="133">
                  <c:v>15.4491</c:v>
                </c:pt>
                <c:pt idx="134">
                  <c:v>17.4482</c:v>
                </c:pt>
                <c:pt idx="135">
                  <c:v>20.9621</c:v>
                </c:pt>
                <c:pt idx="136">
                  <c:v>21.463899999999999</c:v>
                </c:pt>
                <c:pt idx="137">
                  <c:v>22.555199999999999</c:v>
                </c:pt>
                <c:pt idx="138">
                  <c:v>20.568999999999999</c:v>
                </c:pt>
                <c:pt idx="139">
                  <c:v>18.5139</c:v>
                </c:pt>
                <c:pt idx="140">
                  <c:v>20.102399999999999</c:v>
                </c:pt>
                <c:pt idx="141">
                  <c:v>17.468399999999999</c:v>
                </c:pt>
                <c:pt idx="142">
                  <c:v>17.2927</c:v>
                </c:pt>
                <c:pt idx="143">
                  <c:v>19.347300000000001</c:v>
                </c:pt>
                <c:pt idx="144">
                  <c:v>20.6357</c:v>
                </c:pt>
                <c:pt idx="145">
                  <c:v>23.150099999999998</c:v>
                </c:pt>
                <c:pt idx="146">
                  <c:v>24.577500000000001</c:v>
                </c:pt>
                <c:pt idx="147">
                  <c:v>19.017900000000001</c:v>
                </c:pt>
                <c:pt idx="148">
                  <c:v>14.5334</c:v>
                </c:pt>
                <c:pt idx="149">
                  <c:v>17.6036</c:v>
                </c:pt>
                <c:pt idx="150">
                  <c:v>15.809699999999999</c:v>
                </c:pt>
                <c:pt idx="151">
                  <c:v>13.2217</c:v>
                </c:pt>
                <c:pt idx="152">
                  <c:v>13.2798</c:v>
                </c:pt>
              </c:numCache>
            </c:numRef>
          </c:xVal>
          <c:yVal>
            <c:numRef>
              <c:f>Sheet1!$C$308:$C$460</c:f>
              <c:numCache>
                <c:formatCode>General</c:formatCode>
                <c:ptCount val="153"/>
                <c:pt idx="0">
                  <c:v>2996.8020000000001</c:v>
                </c:pt>
                <c:pt idx="1">
                  <c:v>2960.9859999999999</c:v>
                </c:pt>
                <c:pt idx="2">
                  <c:v>2975.558</c:v>
                </c:pt>
                <c:pt idx="3">
                  <c:v>2936.6729999999998</c:v>
                </c:pt>
                <c:pt idx="4">
                  <c:v>2853.9070000000002</c:v>
                </c:pt>
                <c:pt idx="5">
                  <c:v>2932.1990000000001</c:v>
                </c:pt>
                <c:pt idx="6">
                  <c:v>2905.46</c:v>
                </c:pt>
                <c:pt idx="7">
                  <c:v>3127.232</c:v>
                </c:pt>
                <c:pt idx="8">
                  <c:v>3197.2570000000001</c:v>
                </c:pt>
                <c:pt idx="9">
                  <c:v>2764.8420000000001</c:v>
                </c:pt>
                <c:pt idx="10">
                  <c:v>3284.8919999999998</c:v>
                </c:pt>
                <c:pt idx="11">
                  <c:v>3203.797</c:v>
                </c:pt>
                <c:pt idx="12">
                  <c:v>2933.5630000000001</c:v>
                </c:pt>
                <c:pt idx="13">
                  <c:v>3118.0810000000001</c:v>
                </c:pt>
                <c:pt idx="14">
                  <c:v>3371.6779999999999</c:v>
                </c:pt>
                <c:pt idx="15">
                  <c:v>3114.4960000000001</c:v>
                </c:pt>
                <c:pt idx="16">
                  <c:v>2910.6840000000002</c:v>
                </c:pt>
                <c:pt idx="17">
                  <c:v>3316.9009999999998</c:v>
                </c:pt>
                <c:pt idx="18">
                  <c:v>3152.8870000000002</c:v>
                </c:pt>
                <c:pt idx="19">
                  <c:v>3367.55</c:v>
                </c:pt>
                <c:pt idx="20">
                  <c:v>3433.62</c:v>
                </c:pt>
                <c:pt idx="21">
                  <c:v>3575.2339999999999</c:v>
                </c:pt>
                <c:pt idx="22">
                  <c:v>3319.6179999999999</c:v>
                </c:pt>
                <c:pt idx="23">
                  <c:v>3006.3510000000001</c:v>
                </c:pt>
                <c:pt idx="24">
                  <c:v>2955.567</c:v>
                </c:pt>
                <c:pt idx="25">
                  <c:v>3135.7779999999998</c:v>
                </c:pt>
                <c:pt idx="26">
                  <c:v>3156.989</c:v>
                </c:pt>
                <c:pt idx="27">
                  <c:v>3010.88</c:v>
                </c:pt>
                <c:pt idx="28">
                  <c:v>2906.317</c:v>
                </c:pt>
                <c:pt idx="29">
                  <c:v>2446.7049999999999</c:v>
                </c:pt>
                <c:pt idx="30">
                  <c:v>2505.8589999999999</c:v>
                </c:pt>
                <c:pt idx="31">
                  <c:v>2873.78</c:v>
                </c:pt>
                <c:pt idx="32">
                  <c:v>3319.761</c:v>
                </c:pt>
                <c:pt idx="33">
                  <c:v>3280.0520000000001</c:v>
                </c:pt>
                <c:pt idx="34">
                  <c:v>3116.6419999999998</c:v>
                </c:pt>
                <c:pt idx="35">
                  <c:v>2467.9209999999998</c:v>
                </c:pt>
                <c:pt idx="36">
                  <c:v>2017.31</c:v>
                </c:pt>
                <c:pt idx="37">
                  <c:v>2245.547</c:v>
                </c:pt>
                <c:pt idx="38">
                  <c:v>2884.9929999999999</c:v>
                </c:pt>
                <c:pt idx="39">
                  <c:v>3328.2710000000002</c:v>
                </c:pt>
                <c:pt idx="40">
                  <c:v>3337.683</c:v>
                </c:pt>
                <c:pt idx="41">
                  <c:v>3449.3870000000002</c:v>
                </c:pt>
                <c:pt idx="42">
                  <c:v>3431.4110000000001</c:v>
                </c:pt>
                <c:pt idx="43">
                  <c:v>3341.14</c:v>
                </c:pt>
                <c:pt idx="44">
                  <c:v>2998.2550000000001</c:v>
                </c:pt>
                <c:pt idx="45">
                  <c:v>3380.17</c:v>
                </c:pt>
                <c:pt idx="46">
                  <c:v>3264.8359999999998</c:v>
                </c:pt>
                <c:pt idx="47">
                  <c:v>3137.4409999999998</c:v>
                </c:pt>
                <c:pt idx="48">
                  <c:v>3409.1889999999999</c:v>
                </c:pt>
                <c:pt idx="49">
                  <c:v>3569.02</c:v>
                </c:pt>
                <c:pt idx="50">
                  <c:v>3381.982</c:v>
                </c:pt>
                <c:pt idx="51">
                  <c:v>3445.8449999999998</c:v>
                </c:pt>
                <c:pt idx="52">
                  <c:v>3762.25</c:v>
                </c:pt>
                <c:pt idx="53">
                  <c:v>4137.91</c:v>
                </c:pt>
                <c:pt idx="54">
                  <c:v>4180.3050000000003</c:v>
                </c:pt>
                <c:pt idx="55">
                  <c:v>4267.4880000000003</c:v>
                </c:pt>
                <c:pt idx="56">
                  <c:v>4024.92</c:v>
                </c:pt>
                <c:pt idx="57">
                  <c:v>3499.4960000000001</c:v>
                </c:pt>
                <c:pt idx="58">
                  <c:v>3239.4290000000001</c:v>
                </c:pt>
                <c:pt idx="59">
                  <c:v>3676.9169999999999</c:v>
                </c:pt>
                <c:pt idx="60">
                  <c:v>3258.9290000000001</c:v>
                </c:pt>
                <c:pt idx="61">
                  <c:v>3345.1329999999998</c:v>
                </c:pt>
                <c:pt idx="62">
                  <c:v>3353.81</c:v>
                </c:pt>
                <c:pt idx="63">
                  <c:v>2603.7510000000002</c:v>
                </c:pt>
                <c:pt idx="64">
                  <c:v>2260.2730000000001</c:v>
                </c:pt>
                <c:pt idx="65">
                  <c:v>2214.355</c:v>
                </c:pt>
                <c:pt idx="66">
                  <c:v>2887.55</c:v>
                </c:pt>
                <c:pt idx="67">
                  <c:v>2888.027</c:v>
                </c:pt>
                <c:pt idx="68">
                  <c:v>2881.2170000000001</c:v>
                </c:pt>
                <c:pt idx="69">
                  <c:v>2926.2040000000002</c:v>
                </c:pt>
                <c:pt idx="70">
                  <c:v>3145.0479999999998</c:v>
                </c:pt>
                <c:pt idx="71">
                  <c:v>3109.4749999999999</c:v>
                </c:pt>
                <c:pt idx="72">
                  <c:v>3255.279</c:v>
                </c:pt>
                <c:pt idx="73">
                  <c:v>3510.2640000000001</c:v>
                </c:pt>
                <c:pt idx="74">
                  <c:v>3305.7280000000001</c:v>
                </c:pt>
                <c:pt idx="75">
                  <c:v>3496.29</c:v>
                </c:pt>
                <c:pt idx="76">
                  <c:v>3786.4369999999999</c:v>
                </c:pt>
                <c:pt idx="77">
                  <c:v>3658.1329999999998</c:v>
                </c:pt>
                <c:pt idx="78">
                  <c:v>3127.8029999999999</c:v>
                </c:pt>
                <c:pt idx="79">
                  <c:v>2980.0349999999999</c:v>
                </c:pt>
                <c:pt idx="80">
                  <c:v>3251.0250000000001</c:v>
                </c:pt>
                <c:pt idx="81">
                  <c:v>3198.5740000000001</c:v>
                </c:pt>
                <c:pt idx="82">
                  <c:v>3490.4140000000002</c:v>
                </c:pt>
                <c:pt idx="83">
                  <c:v>3684.57</c:v>
                </c:pt>
                <c:pt idx="84">
                  <c:v>3469.5720000000001</c:v>
                </c:pt>
                <c:pt idx="85">
                  <c:v>2988.913</c:v>
                </c:pt>
                <c:pt idx="86">
                  <c:v>3089.252</c:v>
                </c:pt>
                <c:pt idx="87">
                  <c:v>3666.127</c:v>
                </c:pt>
                <c:pt idx="88">
                  <c:v>3891.223</c:v>
                </c:pt>
                <c:pt idx="89">
                  <c:v>3961.819</c:v>
                </c:pt>
                <c:pt idx="90">
                  <c:v>3844.7330000000002</c:v>
                </c:pt>
                <c:pt idx="91">
                  <c:v>3814.6660000000002</c:v>
                </c:pt>
                <c:pt idx="92">
                  <c:v>3231.105</c:v>
                </c:pt>
                <c:pt idx="93">
                  <c:v>3118.806</c:v>
                </c:pt>
                <c:pt idx="94">
                  <c:v>3636.7719999999999</c:v>
                </c:pt>
                <c:pt idx="95">
                  <c:v>3812.42</c:v>
                </c:pt>
                <c:pt idx="96">
                  <c:v>3900.9319999999998</c:v>
                </c:pt>
                <c:pt idx="97">
                  <c:v>3476.498</c:v>
                </c:pt>
                <c:pt idx="98">
                  <c:v>3295.6979999999999</c:v>
                </c:pt>
                <c:pt idx="99">
                  <c:v>3398.8679999999999</c:v>
                </c:pt>
                <c:pt idx="100">
                  <c:v>3813.22</c:v>
                </c:pt>
                <c:pt idx="101">
                  <c:v>4336.6679999999997</c:v>
                </c:pt>
                <c:pt idx="102">
                  <c:v>4442.1540000000005</c:v>
                </c:pt>
                <c:pt idx="103">
                  <c:v>4169.7489999999998</c:v>
                </c:pt>
                <c:pt idx="104">
                  <c:v>3839.9450000000002</c:v>
                </c:pt>
                <c:pt idx="105">
                  <c:v>3834.7759999999998</c:v>
                </c:pt>
                <c:pt idx="106">
                  <c:v>3618.2849999999999</c:v>
                </c:pt>
                <c:pt idx="107">
                  <c:v>3692.3960000000002</c:v>
                </c:pt>
                <c:pt idx="108">
                  <c:v>4102.3090000000002</c:v>
                </c:pt>
                <c:pt idx="109">
                  <c:v>4033.3820000000001</c:v>
                </c:pt>
                <c:pt idx="110">
                  <c:v>4260.268</c:v>
                </c:pt>
                <c:pt idx="111">
                  <c:v>4309.6580000000004</c:v>
                </c:pt>
                <c:pt idx="112">
                  <c:v>4189.33</c:v>
                </c:pt>
                <c:pt idx="113">
                  <c:v>3266.598</c:v>
                </c:pt>
                <c:pt idx="114">
                  <c:v>3131.9679999999998</c:v>
                </c:pt>
                <c:pt idx="115">
                  <c:v>3364.808</c:v>
                </c:pt>
                <c:pt idx="116">
                  <c:v>3359.3139999999999</c:v>
                </c:pt>
                <c:pt idx="117">
                  <c:v>3450.5450000000001</c:v>
                </c:pt>
                <c:pt idx="118">
                  <c:v>3372.759</c:v>
                </c:pt>
                <c:pt idx="119">
                  <c:v>3045.9189999999999</c:v>
                </c:pt>
                <c:pt idx="120">
                  <c:v>2875.5970000000002</c:v>
                </c:pt>
                <c:pt idx="121">
                  <c:v>2643.0369999999998</c:v>
                </c:pt>
                <c:pt idx="122">
                  <c:v>2305.9940000000001</c:v>
                </c:pt>
                <c:pt idx="123">
                  <c:v>2368.6680000000001</c:v>
                </c:pt>
                <c:pt idx="124">
                  <c:v>2326.221</c:v>
                </c:pt>
                <c:pt idx="125">
                  <c:v>2385.85</c:v>
                </c:pt>
                <c:pt idx="126">
                  <c:v>2329.5100000000002</c:v>
                </c:pt>
                <c:pt idx="127">
                  <c:v>2105.4450000000002</c:v>
                </c:pt>
                <c:pt idx="128">
                  <c:v>1734.59</c:v>
                </c:pt>
                <c:pt idx="129">
                  <c:v>1786.3430000000001</c:v>
                </c:pt>
                <c:pt idx="130">
                  <c:v>2174.306</c:v>
                </c:pt>
                <c:pt idx="131">
                  <c:v>2337.5479999999998</c:v>
                </c:pt>
                <c:pt idx="132">
                  <c:v>2247.4670000000001</c:v>
                </c:pt>
                <c:pt idx="133">
                  <c:v>1988.922</c:v>
                </c:pt>
                <c:pt idx="134">
                  <c:v>1486.8889999999999</c:v>
                </c:pt>
                <c:pt idx="135">
                  <c:v>1609.155</c:v>
                </c:pt>
                <c:pt idx="136">
                  <c:v>2036.5619999999999</c:v>
                </c:pt>
                <c:pt idx="137">
                  <c:v>2311.5070000000001</c:v>
                </c:pt>
                <c:pt idx="138">
                  <c:v>2226.4740000000002</c:v>
                </c:pt>
                <c:pt idx="139">
                  <c:v>1986.038</c:v>
                </c:pt>
                <c:pt idx="140">
                  <c:v>2196.2280000000001</c:v>
                </c:pt>
                <c:pt idx="141">
                  <c:v>1882.854</c:v>
                </c:pt>
                <c:pt idx="142">
                  <c:v>1722.499</c:v>
                </c:pt>
                <c:pt idx="143">
                  <c:v>2304.0079999999998</c:v>
                </c:pt>
                <c:pt idx="144">
                  <c:v>2471.31</c:v>
                </c:pt>
                <c:pt idx="145">
                  <c:v>2819.848</c:v>
                </c:pt>
                <c:pt idx="146">
                  <c:v>2947.3719999999998</c:v>
                </c:pt>
                <c:pt idx="147">
                  <c:v>2540.7739999999999</c:v>
                </c:pt>
                <c:pt idx="148">
                  <c:v>2047.038</c:v>
                </c:pt>
                <c:pt idx="149">
                  <c:v>1920.2429999999999</c:v>
                </c:pt>
                <c:pt idx="150">
                  <c:v>2248.596</c:v>
                </c:pt>
                <c:pt idx="151">
                  <c:v>1835.4690000000001</c:v>
                </c:pt>
                <c:pt idx="152">
                  <c:v>1583.412</c:v>
                </c:pt>
              </c:numCache>
            </c:numRef>
          </c:yVal>
          <c:smooth val="0"/>
        </c:ser>
        <c:ser>
          <c:idx val="3"/>
          <c:order val="3"/>
          <c:tx>
            <c:v>2010</c:v>
          </c:tx>
          <c:spPr>
            <a:ln w="25400" cap="rnd">
              <a:noFill/>
              <a:round/>
            </a:ln>
            <a:effectLst/>
          </c:spPr>
          <c:marker>
            <c:symbol val="circle"/>
            <c:size val="5"/>
            <c:spPr>
              <a:solidFill>
                <a:schemeClr val="accent4"/>
              </a:solidFill>
              <a:ln w="9525">
                <a:solidFill>
                  <a:schemeClr val="accent4"/>
                </a:solidFill>
              </a:ln>
              <a:effectLst/>
            </c:spPr>
          </c:marker>
          <c:xVal>
            <c:numRef>
              <c:f>Sheet1!$H$461:$H$613</c:f>
              <c:numCache>
                <c:formatCode>General</c:formatCode>
                <c:ptCount val="153"/>
                <c:pt idx="0">
                  <c:v>21.879300000000001</c:v>
                </c:pt>
                <c:pt idx="1">
                  <c:v>24.9084</c:v>
                </c:pt>
                <c:pt idx="2">
                  <c:v>23.3094</c:v>
                </c:pt>
                <c:pt idx="3">
                  <c:v>19.2334</c:v>
                </c:pt>
                <c:pt idx="4">
                  <c:v>18.466899999999999</c:v>
                </c:pt>
                <c:pt idx="5">
                  <c:v>17.831600000000002</c:v>
                </c:pt>
                <c:pt idx="6">
                  <c:v>15.363899999999999</c:v>
                </c:pt>
                <c:pt idx="7">
                  <c:v>14.745799999999999</c:v>
                </c:pt>
                <c:pt idx="8">
                  <c:v>8.2299799999999994</c:v>
                </c:pt>
                <c:pt idx="9">
                  <c:v>7.9091399999999998</c:v>
                </c:pt>
                <c:pt idx="10">
                  <c:v>7.46448</c:v>
                </c:pt>
                <c:pt idx="11">
                  <c:v>15.9472</c:v>
                </c:pt>
                <c:pt idx="12">
                  <c:v>14.5844</c:v>
                </c:pt>
                <c:pt idx="13">
                  <c:v>19.903300000000002</c:v>
                </c:pt>
                <c:pt idx="14">
                  <c:v>18.283300000000001</c:v>
                </c:pt>
                <c:pt idx="15">
                  <c:v>15.533899999999999</c:v>
                </c:pt>
                <c:pt idx="16">
                  <c:v>12.195600000000001</c:v>
                </c:pt>
                <c:pt idx="17">
                  <c:v>11.9053</c:v>
                </c:pt>
                <c:pt idx="18">
                  <c:v>13.2829</c:v>
                </c:pt>
                <c:pt idx="19">
                  <c:v>18.3322</c:v>
                </c:pt>
                <c:pt idx="20">
                  <c:v>20.138400000000001</c:v>
                </c:pt>
                <c:pt idx="21">
                  <c:v>18.575600000000001</c:v>
                </c:pt>
                <c:pt idx="22">
                  <c:v>19.319199999999999</c:v>
                </c:pt>
                <c:pt idx="23">
                  <c:v>19.305299999999999</c:v>
                </c:pt>
                <c:pt idx="24">
                  <c:v>22.272300000000001</c:v>
                </c:pt>
                <c:pt idx="25">
                  <c:v>23.9377</c:v>
                </c:pt>
                <c:pt idx="26">
                  <c:v>25.105499999999999</c:v>
                </c:pt>
                <c:pt idx="27">
                  <c:v>22.7105</c:v>
                </c:pt>
                <c:pt idx="28">
                  <c:v>23.4282</c:v>
                </c:pt>
                <c:pt idx="29">
                  <c:v>24.6265</c:v>
                </c:pt>
                <c:pt idx="30">
                  <c:v>25.013000000000002</c:v>
                </c:pt>
                <c:pt idx="31">
                  <c:v>23.7392</c:v>
                </c:pt>
                <c:pt idx="32">
                  <c:v>23.601700000000001</c:v>
                </c:pt>
                <c:pt idx="33">
                  <c:v>24.4465</c:v>
                </c:pt>
                <c:pt idx="34">
                  <c:v>24.230699999999999</c:v>
                </c:pt>
                <c:pt idx="35">
                  <c:v>25.543199999999999</c:v>
                </c:pt>
                <c:pt idx="36">
                  <c:v>23.035699999999999</c:v>
                </c:pt>
                <c:pt idx="37">
                  <c:v>17.670999999999999</c:v>
                </c:pt>
                <c:pt idx="38">
                  <c:v>17.046199999999999</c:v>
                </c:pt>
                <c:pt idx="39">
                  <c:v>16.979199999999999</c:v>
                </c:pt>
                <c:pt idx="40">
                  <c:v>22.288799999999998</c:v>
                </c:pt>
                <c:pt idx="41">
                  <c:v>21.3856</c:v>
                </c:pt>
                <c:pt idx="42">
                  <c:v>24.970300000000002</c:v>
                </c:pt>
                <c:pt idx="43">
                  <c:v>25.4922</c:v>
                </c:pt>
                <c:pt idx="44">
                  <c:v>25.041799999999999</c:v>
                </c:pt>
                <c:pt idx="45">
                  <c:v>21.5822</c:v>
                </c:pt>
                <c:pt idx="46">
                  <c:v>23.877199999999998</c:v>
                </c:pt>
                <c:pt idx="47">
                  <c:v>21.917999999999999</c:v>
                </c:pt>
                <c:pt idx="48">
                  <c:v>21.701699999999999</c:v>
                </c:pt>
                <c:pt idx="49">
                  <c:v>24.353200000000001</c:v>
                </c:pt>
                <c:pt idx="50">
                  <c:v>26.518899999999999</c:v>
                </c:pt>
                <c:pt idx="51">
                  <c:v>24.865500000000001</c:v>
                </c:pt>
                <c:pt idx="52">
                  <c:v>26.4207</c:v>
                </c:pt>
                <c:pt idx="53">
                  <c:v>27.141300000000001</c:v>
                </c:pt>
                <c:pt idx="54">
                  <c:v>27.112100000000002</c:v>
                </c:pt>
                <c:pt idx="55">
                  <c:v>24.644300000000001</c:v>
                </c:pt>
                <c:pt idx="56">
                  <c:v>25.733699999999999</c:v>
                </c:pt>
                <c:pt idx="57">
                  <c:v>27.288699999999999</c:v>
                </c:pt>
                <c:pt idx="58">
                  <c:v>27.116199999999999</c:v>
                </c:pt>
                <c:pt idx="59">
                  <c:v>24.287700000000001</c:v>
                </c:pt>
                <c:pt idx="60">
                  <c:v>19.695399999999999</c:v>
                </c:pt>
                <c:pt idx="61">
                  <c:v>17.8492</c:v>
                </c:pt>
                <c:pt idx="62">
                  <c:v>19.226900000000001</c:v>
                </c:pt>
                <c:pt idx="63">
                  <c:v>21.481000000000002</c:v>
                </c:pt>
                <c:pt idx="64">
                  <c:v>24.586400000000001</c:v>
                </c:pt>
                <c:pt idx="65">
                  <c:v>27.817299999999999</c:v>
                </c:pt>
                <c:pt idx="66">
                  <c:v>29.029399999999999</c:v>
                </c:pt>
                <c:pt idx="67">
                  <c:v>28.7746</c:v>
                </c:pt>
                <c:pt idx="68">
                  <c:v>28.871500000000001</c:v>
                </c:pt>
                <c:pt idx="69">
                  <c:v>27.267299999999999</c:v>
                </c:pt>
                <c:pt idx="70">
                  <c:v>25.614000000000001</c:v>
                </c:pt>
                <c:pt idx="71">
                  <c:v>24.867000000000001</c:v>
                </c:pt>
                <c:pt idx="72">
                  <c:v>25.230799999999999</c:v>
                </c:pt>
                <c:pt idx="73">
                  <c:v>25.729099999999999</c:v>
                </c:pt>
                <c:pt idx="74">
                  <c:v>25.488900000000001</c:v>
                </c:pt>
                <c:pt idx="75">
                  <c:v>27.311499999999999</c:v>
                </c:pt>
                <c:pt idx="76">
                  <c:v>27.6631</c:v>
                </c:pt>
                <c:pt idx="77">
                  <c:v>26.669899999999998</c:v>
                </c:pt>
                <c:pt idx="78">
                  <c:v>27.228899999999999</c:v>
                </c:pt>
                <c:pt idx="79">
                  <c:v>27.3048</c:v>
                </c:pt>
                <c:pt idx="80">
                  <c:v>26.570599999999999</c:v>
                </c:pt>
                <c:pt idx="81">
                  <c:v>26.907900000000001</c:v>
                </c:pt>
                <c:pt idx="82">
                  <c:v>27.383099999999999</c:v>
                </c:pt>
                <c:pt idx="83">
                  <c:v>28.9209</c:v>
                </c:pt>
                <c:pt idx="84">
                  <c:v>30.616700000000002</c:v>
                </c:pt>
                <c:pt idx="85">
                  <c:v>28.3307</c:v>
                </c:pt>
                <c:pt idx="86">
                  <c:v>24.2288</c:v>
                </c:pt>
                <c:pt idx="87">
                  <c:v>24.861499999999999</c:v>
                </c:pt>
                <c:pt idx="88">
                  <c:v>27.622699999999998</c:v>
                </c:pt>
                <c:pt idx="89">
                  <c:v>27.458400000000001</c:v>
                </c:pt>
                <c:pt idx="90">
                  <c:v>23.352699999999999</c:v>
                </c:pt>
                <c:pt idx="91">
                  <c:v>22.954000000000001</c:v>
                </c:pt>
                <c:pt idx="92">
                  <c:v>21.0471</c:v>
                </c:pt>
                <c:pt idx="93">
                  <c:v>22.705300000000001</c:v>
                </c:pt>
                <c:pt idx="94">
                  <c:v>25.5032</c:v>
                </c:pt>
                <c:pt idx="95">
                  <c:v>28.067900000000002</c:v>
                </c:pt>
                <c:pt idx="96">
                  <c:v>27.9664</c:v>
                </c:pt>
                <c:pt idx="97">
                  <c:v>25.001200000000001</c:v>
                </c:pt>
                <c:pt idx="98">
                  <c:v>23.847000000000001</c:v>
                </c:pt>
                <c:pt idx="99">
                  <c:v>26.309799999999999</c:v>
                </c:pt>
                <c:pt idx="100">
                  <c:v>27.871500000000001</c:v>
                </c:pt>
                <c:pt idx="101">
                  <c:v>28.055399999999999</c:v>
                </c:pt>
                <c:pt idx="102">
                  <c:v>28.7439</c:v>
                </c:pt>
                <c:pt idx="103">
                  <c:v>26.141400000000001</c:v>
                </c:pt>
                <c:pt idx="104">
                  <c:v>22.619</c:v>
                </c:pt>
                <c:pt idx="105">
                  <c:v>23.5229</c:v>
                </c:pt>
                <c:pt idx="106">
                  <c:v>22.669799999999999</c:v>
                </c:pt>
                <c:pt idx="107">
                  <c:v>27.739000000000001</c:v>
                </c:pt>
                <c:pt idx="108">
                  <c:v>26.4162</c:v>
                </c:pt>
                <c:pt idx="109">
                  <c:v>22.812100000000001</c:v>
                </c:pt>
                <c:pt idx="110">
                  <c:v>24.909099999999999</c:v>
                </c:pt>
                <c:pt idx="111">
                  <c:v>25.9986</c:v>
                </c:pt>
                <c:pt idx="112">
                  <c:v>25.9468</c:v>
                </c:pt>
                <c:pt idx="113">
                  <c:v>25.278700000000001</c:v>
                </c:pt>
                <c:pt idx="114">
                  <c:v>22.049700000000001</c:v>
                </c:pt>
                <c:pt idx="115">
                  <c:v>18.253599999999999</c:v>
                </c:pt>
                <c:pt idx="116">
                  <c:v>21.1601</c:v>
                </c:pt>
                <c:pt idx="117">
                  <c:v>23.444500000000001</c:v>
                </c:pt>
                <c:pt idx="118">
                  <c:v>20.752199999999998</c:v>
                </c:pt>
                <c:pt idx="119">
                  <c:v>22.175999999999998</c:v>
                </c:pt>
                <c:pt idx="120">
                  <c:v>26.086300000000001</c:v>
                </c:pt>
                <c:pt idx="121">
                  <c:v>27.239899999999999</c:v>
                </c:pt>
                <c:pt idx="122">
                  <c:v>27.87</c:v>
                </c:pt>
                <c:pt idx="123">
                  <c:v>28.122299999999999</c:v>
                </c:pt>
                <c:pt idx="124">
                  <c:v>27.7255</c:v>
                </c:pt>
                <c:pt idx="125">
                  <c:v>27.115600000000001</c:v>
                </c:pt>
                <c:pt idx="126">
                  <c:v>19.694900000000001</c:v>
                </c:pt>
                <c:pt idx="127">
                  <c:v>18.1875</c:v>
                </c:pt>
                <c:pt idx="128">
                  <c:v>20.1205</c:v>
                </c:pt>
                <c:pt idx="129">
                  <c:v>23.746200000000002</c:v>
                </c:pt>
                <c:pt idx="130">
                  <c:v>23.294799999999999</c:v>
                </c:pt>
                <c:pt idx="131">
                  <c:v>18.8917</c:v>
                </c:pt>
                <c:pt idx="132">
                  <c:v>18.007000000000001</c:v>
                </c:pt>
                <c:pt idx="133">
                  <c:v>19.050699999999999</c:v>
                </c:pt>
                <c:pt idx="134">
                  <c:v>19.0166</c:v>
                </c:pt>
                <c:pt idx="135">
                  <c:v>21.739000000000001</c:v>
                </c:pt>
                <c:pt idx="136">
                  <c:v>20.8216</c:v>
                </c:pt>
                <c:pt idx="137">
                  <c:v>20.773499999999999</c:v>
                </c:pt>
                <c:pt idx="138">
                  <c:v>21.588699999999999</c:v>
                </c:pt>
                <c:pt idx="139">
                  <c:v>20.930399999999999</c:v>
                </c:pt>
                <c:pt idx="140">
                  <c:v>18.9559</c:v>
                </c:pt>
                <c:pt idx="141">
                  <c:v>21.778600000000001</c:v>
                </c:pt>
                <c:pt idx="142">
                  <c:v>19.840399999999999</c:v>
                </c:pt>
                <c:pt idx="143">
                  <c:v>18.713200000000001</c:v>
                </c:pt>
                <c:pt idx="144">
                  <c:v>24.780200000000001</c:v>
                </c:pt>
                <c:pt idx="145">
                  <c:v>27.171600000000002</c:v>
                </c:pt>
                <c:pt idx="146">
                  <c:v>27.177299999999999</c:v>
                </c:pt>
                <c:pt idx="147">
                  <c:v>23.916799999999999</c:v>
                </c:pt>
                <c:pt idx="148">
                  <c:v>18.839200000000002</c:v>
                </c:pt>
                <c:pt idx="149">
                  <c:v>18.486999999999998</c:v>
                </c:pt>
                <c:pt idx="150">
                  <c:v>20.926100000000002</c:v>
                </c:pt>
                <c:pt idx="151">
                  <c:v>16.5807</c:v>
                </c:pt>
                <c:pt idx="152">
                  <c:v>19.613800000000001</c:v>
                </c:pt>
              </c:numCache>
            </c:numRef>
          </c:xVal>
          <c:yVal>
            <c:numRef>
              <c:f>Sheet1!$C$461:$C$613</c:f>
              <c:numCache>
                <c:formatCode>General</c:formatCode>
                <c:ptCount val="153"/>
                <c:pt idx="0">
                  <c:v>1598.643</c:v>
                </c:pt>
                <c:pt idx="1">
                  <c:v>1659.5129999999999</c:v>
                </c:pt>
                <c:pt idx="2">
                  <c:v>1691.0319999999999</c:v>
                </c:pt>
                <c:pt idx="3">
                  <c:v>1559.69</c:v>
                </c:pt>
                <c:pt idx="4">
                  <c:v>1578.481</c:v>
                </c:pt>
                <c:pt idx="5">
                  <c:v>1618.1659999999999</c:v>
                </c:pt>
                <c:pt idx="6">
                  <c:v>1523.0530000000001</c:v>
                </c:pt>
                <c:pt idx="7">
                  <c:v>1294.18</c:v>
                </c:pt>
                <c:pt idx="8">
                  <c:v>1055.5119999999999</c:v>
                </c:pt>
                <c:pt idx="9">
                  <c:v>1203.9849999999999</c:v>
                </c:pt>
                <c:pt idx="10">
                  <c:v>1317.443</c:v>
                </c:pt>
                <c:pt idx="11">
                  <c:v>1442.367</c:v>
                </c:pt>
                <c:pt idx="12">
                  <c:v>1500.2070000000001</c:v>
                </c:pt>
                <c:pt idx="13">
                  <c:v>1509.873</c:v>
                </c:pt>
                <c:pt idx="14">
                  <c:v>1391.0930000000001</c:v>
                </c:pt>
                <c:pt idx="15">
                  <c:v>1242.462</c:v>
                </c:pt>
                <c:pt idx="16">
                  <c:v>1454.3440000000001</c:v>
                </c:pt>
                <c:pt idx="17">
                  <c:v>1549.5419999999999</c:v>
                </c:pt>
                <c:pt idx="18">
                  <c:v>1543.21</c:v>
                </c:pt>
                <c:pt idx="19">
                  <c:v>1529.798</c:v>
                </c:pt>
                <c:pt idx="20">
                  <c:v>1566.1030000000001</c:v>
                </c:pt>
                <c:pt idx="21">
                  <c:v>1416.508</c:v>
                </c:pt>
                <c:pt idx="22">
                  <c:v>1506.547</c:v>
                </c:pt>
                <c:pt idx="23">
                  <c:v>1732.134</c:v>
                </c:pt>
                <c:pt idx="24">
                  <c:v>1797.963</c:v>
                </c:pt>
                <c:pt idx="25">
                  <c:v>2053.3359999999998</c:v>
                </c:pt>
                <c:pt idx="26">
                  <c:v>2134.7910000000002</c:v>
                </c:pt>
                <c:pt idx="27">
                  <c:v>1951.1369999999999</c:v>
                </c:pt>
                <c:pt idx="28">
                  <c:v>1890.4680000000001</c:v>
                </c:pt>
                <c:pt idx="29">
                  <c:v>1749.3710000000001</c:v>
                </c:pt>
                <c:pt idx="30">
                  <c:v>1896.2850000000001</c:v>
                </c:pt>
                <c:pt idx="31">
                  <c:v>2070.0459999999998</c:v>
                </c:pt>
                <c:pt idx="32">
                  <c:v>2074.913</c:v>
                </c:pt>
                <c:pt idx="33">
                  <c:v>2110.7719999999999</c:v>
                </c:pt>
                <c:pt idx="34">
                  <c:v>2137.4389999999999</c:v>
                </c:pt>
                <c:pt idx="35">
                  <c:v>2023.7280000000001</c:v>
                </c:pt>
                <c:pt idx="36">
                  <c:v>1698.204</c:v>
                </c:pt>
                <c:pt idx="37">
                  <c:v>1680.0540000000001</c:v>
                </c:pt>
                <c:pt idx="38">
                  <c:v>1628.258</c:v>
                </c:pt>
                <c:pt idx="39">
                  <c:v>1785.521</c:v>
                </c:pt>
                <c:pt idx="40">
                  <c:v>1730.3789999999999</c:v>
                </c:pt>
                <c:pt idx="41">
                  <c:v>1800.8910000000001</c:v>
                </c:pt>
                <c:pt idx="42">
                  <c:v>1680.0650000000001</c:v>
                </c:pt>
                <c:pt idx="43">
                  <c:v>1766.8050000000001</c:v>
                </c:pt>
                <c:pt idx="44">
                  <c:v>2075.366</c:v>
                </c:pt>
                <c:pt idx="45">
                  <c:v>2117.2800000000002</c:v>
                </c:pt>
                <c:pt idx="46">
                  <c:v>2191.346</c:v>
                </c:pt>
                <c:pt idx="47">
                  <c:v>1963.2190000000001</c:v>
                </c:pt>
                <c:pt idx="48">
                  <c:v>1997.8209999999999</c:v>
                </c:pt>
                <c:pt idx="49">
                  <c:v>2006.7529999999999</c:v>
                </c:pt>
                <c:pt idx="50">
                  <c:v>2197.203</c:v>
                </c:pt>
                <c:pt idx="51">
                  <c:v>2286.5529999999999</c:v>
                </c:pt>
                <c:pt idx="52">
                  <c:v>2594.2669999999998</c:v>
                </c:pt>
                <c:pt idx="53">
                  <c:v>2727.0830000000001</c:v>
                </c:pt>
                <c:pt idx="54">
                  <c:v>2746.6390000000001</c:v>
                </c:pt>
                <c:pt idx="55">
                  <c:v>2456.6089999999999</c:v>
                </c:pt>
                <c:pt idx="56">
                  <c:v>2316.5050000000001</c:v>
                </c:pt>
                <c:pt idx="57">
                  <c:v>2398.0569999999998</c:v>
                </c:pt>
                <c:pt idx="58">
                  <c:v>2476.9450000000002</c:v>
                </c:pt>
                <c:pt idx="59">
                  <c:v>2164.86</c:v>
                </c:pt>
                <c:pt idx="60">
                  <c:v>1793.7070000000001</c:v>
                </c:pt>
                <c:pt idx="61">
                  <c:v>1692.268</c:v>
                </c:pt>
                <c:pt idx="62">
                  <c:v>1534.136</c:v>
                </c:pt>
                <c:pt idx="63">
                  <c:v>1577.865</c:v>
                </c:pt>
                <c:pt idx="64">
                  <c:v>1989.4949999999999</c:v>
                </c:pt>
                <c:pt idx="65">
                  <c:v>2193.415</c:v>
                </c:pt>
                <c:pt idx="66">
                  <c:v>2624.8339999999998</c:v>
                </c:pt>
                <c:pt idx="67">
                  <c:v>2702.4989999999998</c:v>
                </c:pt>
                <c:pt idx="68">
                  <c:v>2647.6729999999998</c:v>
                </c:pt>
                <c:pt idx="69">
                  <c:v>2396.7249999999999</c:v>
                </c:pt>
                <c:pt idx="70">
                  <c:v>1993.3219999999999</c:v>
                </c:pt>
                <c:pt idx="71">
                  <c:v>2043.442</c:v>
                </c:pt>
                <c:pt idx="72">
                  <c:v>2239.944</c:v>
                </c:pt>
                <c:pt idx="73">
                  <c:v>2289.739</c:v>
                </c:pt>
                <c:pt idx="74">
                  <c:v>2347.5279999999998</c:v>
                </c:pt>
                <c:pt idx="75">
                  <c:v>2353.0830000000001</c:v>
                </c:pt>
                <c:pt idx="76">
                  <c:v>2472.6390000000001</c:v>
                </c:pt>
                <c:pt idx="77">
                  <c:v>2328.5889999999999</c:v>
                </c:pt>
                <c:pt idx="78">
                  <c:v>2152.105</c:v>
                </c:pt>
                <c:pt idx="79">
                  <c:v>2470.4</c:v>
                </c:pt>
                <c:pt idx="80">
                  <c:v>2258.1770000000001</c:v>
                </c:pt>
                <c:pt idx="81">
                  <c:v>2374.7330000000002</c:v>
                </c:pt>
                <c:pt idx="82">
                  <c:v>2599.2359999999999</c:v>
                </c:pt>
                <c:pt idx="83">
                  <c:v>2593.511</c:v>
                </c:pt>
                <c:pt idx="84">
                  <c:v>2734.1570000000002</c:v>
                </c:pt>
                <c:pt idx="85">
                  <c:v>2527.5300000000002</c:v>
                </c:pt>
                <c:pt idx="86">
                  <c:v>2366.549</c:v>
                </c:pt>
                <c:pt idx="87">
                  <c:v>2405.8739999999998</c:v>
                </c:pt>
                <c:pt idx="88">
                  <c:v>2478.424</c:v>
                </c:pt>
                <c:pt idx="89">
                  <c:v>2405.5309999999999</c:v>
                </c:pt>
                <c:pt idx="90">
                  <c:v>2169.1179999999999</c:v>
                </c:pt>
                <c:pt idx="91">
                  <c:v>1976.575</c:v>
                </c:pt>
                <c:pt idx="92">
                  <c:v>1877.9760000000001</c:v>
                </c:pt>
                <c:pt idx="93">
                  <c:v>2316.1390000000001</c:v>
                </c:pt>
                <c:pt idx="94">
                  <c:v>2162.355</c:v>
                </c:pt>
                <c:pt idx="95">
                  <c:v>2396.873</c:v>
                </c:pt>
                <c:pt idx="96">
                  <c:v>2430.6889999999999</c:v>
                </c:pt>
                <c:pt idx="97">
                  <c:v>2256.395</c:v>
                </c:pt>
                <c:pt idx="98">
                  <c:v>2062.0479999999998</c:v>
                </c:pt>
                <c:pt idx="99">
                  <c:v>2079.3739999999998</c:v>
                </c:pt>
                <c:pt idx="100">
                  <c:v>2427.0889999999999</c:v>
                </c:pt>
                <c:pt idx="101">
                  <c:v>2538.5439999999999</c:v>
                </c:pt>
                <c:pt idx="102">
                  <c:v>2419.8119999999999</c:v>
                </c:pt>
                <c:pt idx="103">
                  <c:v>2222.7849999999999</c:v>
                </c:pt>
                <c:pt idx="104">
                  <c:v>2006.8119999999999</c:v>
                </c:pt>
                <c:pt idx="105">
                  <c:v>1889.0060000000001</c:v>
                </c:pt>
                <c:pt idx="106">
                  <c:v>1824.8420000000001</c:v>
                </c:pt>
                <c:pt idx="107">
                  <c:v>2014.2619999999999</c:v>
                </c:pt>
                <c:pt idx="108">
                  <c:v>2059.5740000000001</c:v>
                </c:pt>
                <c:pt idx="109">
                  <c:v>1828.925</c:v>
                </c:pt>
                <c:pt idx="110">
                  <c:v>1714.8340000000001</c:v>
                </c:pt>
                <c:pt idx="111">
                  <c:v>1813.3030000000001</c:v>
                </c:pt>
                <c:pt idx="112">
                  <c:v>1784.6469999999999</c:v>
                </c:pt>
                <c:pt idx="113">
                  <c:v>1774.501</c:v>
                </c:pt>
                <c:pt idx="114">
                  <c:v>1873.4559999999999</c:v>
                </c:pt>
                <c:pt idx="115">
                  <c:v>1559.38</c:v>
                </c:pt>
                <c:pt idx="116">
                  <c:v>1607.4059999999999</c:v>
                </c:pt>
                <c:pt idx="117">
                  <c:v>1622.05</c:v>
                </c:pt>
                <c:pt idx="118">
                  <c:v>1564.078</c:v>
                </c:pt>
                <c:pt idx="119">
                  <c:v>1460.202</c:v>
                </c:pt>
                <c:pt idx="120">
                  <c:v>1622.643</c:v>
                </c:pt>
                <c:pt idx="121">
                  <c:v>1978.7850000000001</c:v>
                </c:pt>
                <c:pt idx="122">
                  <c:v>2111.6849999999999</c:v>
                </c:pt>
                <c:pt idx="123">
                  <c:v>2098.8290000000002</c:v>
                </c:pt>
                <c:pt idx="124">
                  <c:v>2149.6370000000002</c:v>
                </c:pt>
                <c:pt idx="125">
                  <c:v>1902.83</c:v>
                </c:pt>
                <c:pt idx="126">
                  <c:v>1306.085</c:v>
                </c:pt>
                <c:pt idx="127">
                  <c:v>1154.556</c:v>
                </c:pt>
                <c:pt idx="128">
                  <c:v>1248.674</c:v>
                </c:pt>
                <c:pt idx="129">
                  <c:v>1805.3510000000001</c:v>
                </c:pt>
                <c:pt idx="130">
                  <c:v>1712.47</c:v>
                </c:pt>
                <c:pt idx="131">
                  <c:v>1340.723</c:v>
                </c:pt>
                <c:pt idx="132">
                  <c:v>1365.2170000000001</c:v>
                </c:pt>
                <c:pt idx="133">
                  <c:v>1291.3130000000001</c:v>
                </c:pt>
                <c:pt idx="134">
                  <c:v>1184.652</c:v>
                </c:pt>
                <c:pt idx="135">
                  <c:v>1425.79</c:v>
                </c:pt>
                <c:pt idx="136">
                  <c:v>1420.508</c:v>
                </c:pt>
                <c:pt idx="137">
                  <c:v>1336.008</c:v>
                </c:pt>
                <c:pt idx="138">
                  <c:v>1277.9559999999999</c:v>
                </c:pt>
                <c:pt idx="139">
                  <c:v>1178.0350000000001</c:v>
                </c:pt>
                <c:pt idx="140">
                  <c:v>981.77700000000004</c:v>
                </c:pt>
                <c:pt idx="141">
                  <c:v>1215.04</c:v>
                </c:pt>
                <c:pt idx="142">
                  <c:v>1462.242</c:v>
                </c:pt>
                <c:pt idx="143">
                  <c:v>1537.114</c:v>
                </c:pt>
                <c:pt idx="144">
                  <c:v>1667.502</c:v>
                </c:pt>
                <c:pt idx="145">
                  <c:v>1924.6880000000001</c:v>
                </c:pt>
                <c:pt idx="146">
                  <c:v>1998.463</c:v>
                </c:pt>
                <c:pt idx="147">
                  <c:v>1570.53</c:v>
                </c:pt>
                <c:pt idx="148">
                  <c:v>1271.2950000000001</c:v>
                </c:pt>
                <c:pt idx="149">
                  <c:v>1534.616</c:v>
                </c:pt>
                <c:pt idx="150">
                  <c:v>1586.9770000000001</c:v>
                </c:pt>
                <c:pt idx="151">
                  <c:v>1516.287</c:v>
                </c:pt>
                <c:pt idx="152">
                  <c:v>1462.9760000000001</c:v>
                </c:pt>
              </c:numCache>
            </c:numRef>
          </c:yVal>
          <c:smooth val="0"/>
        </c:ser>
        <c:ser>
          <c:idx val="4"/>
          <c:order val="4"/>
          <c:tx>
            <c:v>2011</c:v>
          </c:tx>
          <c:spPr>
            <a:ln w="25400" cap="rnd">
              <a:noFill/>
              <a:round/>
            </a:ln>
            <a:effectLst/>
          </c:spPr>
          <c:marker>
            <c:symbol val="circle"/>
            <c:size val="5"/>
            <c:spPr>
              <a:solidFill>
                <a:schemeClr val="accent5"/>
              </a:solidFill>
              <a:ln w="9525">
                <a:solidFill>
                  <a:schemeClr val="accent5"/>
                </a:solidFill>
              </a:ln>
              <a:effectLst/>
            </c:spPr>
          </c:marker>
          <c:xVal>
            <c:numRef>
              <c:f>Sheet1!$H$614:$H$766</c:f>
              <c:numCache>
                <c:formatCode>General</c:formatCode>
                <c:ptCount val="153"/>
                <c:pt idx="0">
                  <c:v>11.603199999999999</c:v>
                </c:pt>
                <c:pt idx="1">
                  <c:v>17.871500000000001</c:v>
                </c:pt>
                <c:pt idx="2">
                  <c:v>21.5091</c:v>
                </c:pt>
                <c:pt idx="3">
                  <c:v>9.6905400000000004</c:v>
                </c:pt>
                <c:pt idx="4">
                  <c:v>10.1922</c:v>
                </c:pt>
                <c:pt idx="5">
                  <c:v>12.8787</c:v>
                </c:pt>
                <c:pt idx="6">
                  <c:v>15.1127</c:v>
                </c:pt>
                <c:pt idx="7">
                  <c:v>14.8386</c:v>
                </c:pt>
                <c:pt idx="8">
                  <c:v>15.135899999999999</c:v>
                </c:pt>
                <c:pt idx="9">
                  <c:v>14.3628</c:v>
                </c:pt>
                <c:pt idx="10">
                  <c:v>16.333200000000001</c:v>
                </c:pt>
                <c:pt idx="11">
                  <c:v>16.816199999999998</c:v>
                </c:pt>
                <c:pt idx="12">
                  <c:v>16.5807</c:v>
                </c:pt>
                <c:pt idx="13">
                  <c:v>17.947600000000001</c:v>
                </c:pt>
                <c:pt idx="14">
                  <c:v>17.870999999999999</c:v>
                </c:pt>
                <c:pt idx="15">
                  <c:v>17.2806</c:v>
                </c:pt>
                <c:pt idx="16">
                  <c:v>17.3568</c:v>
                </c:pt>
                <c:pt idx="17">
                  <c:v>16.887699999999999</c:v>
                </c:pt>
                <c:pt idx="18">
                  <c:v>16.9588</c:v>
                </c:pt>
                <c:pt idx="19">
                  <c:v>16.172999999999998</c:v>
                </c:pt>
                <c:pt idx="20">
                  <c:v>19.214600000000001</c:v>
                </c:pt>
                <c:pt idx="21">
                  <c:v>20.556899999999999</c:v>
                </c:pt>
                <c:pt idx="22">
                  <c:v>22.001999999999999</c:v>
                </c:pt>
                <c:pt idx="23">
                  <c:v>22.815799999999999</c:v>
                </c:pt>
                <c:pt idx="24">
                  <c:v>23.289000000000001</c:v>
                </c:pt>
                <c:pt idx="25">
                  <c:v>24.598600000000001</c:v>
                </c:pt>
                <c:pt idx="26">
                  <c:v>23.7544</c:v>
                </c:pt>
                <c:pt idx="27">
                  <c:v>22.822399999999998</c:v>
                </c:pt>
                <c:pt idx="28">
                  <c:v>24.792999999999999</c:v>
                </c:pt>
                <c:pt idx="29">
                  <c:v>27.2043</c:v>
                </c:pt>
                <c:pt idx="30">
                  <c:v>27.758099999999999</c:v>
                </c:pt>
                <c:pt idx="31">
                  <c:v>27.011500000000002</c:v>
                </c:pt>
                <c:pt idx="32">
                  <c:v>19.867799999999999</c:v>
                </c:pt>
                <c:pt idx="33">
                  <c:v>16.357800000000001</c:v>
                </c:pt>
                <c:pt idx="34">
                  <c:v>19.590800000000002</c:v>
                </c:pt>
                <c:pt idx="35">
                  <c:v>23.415500000000002</c:v>
                </c:pt>
                <c:pt idx="36">
                  <c:v>22.650200000000002</c:v>
                </c:pt>
                <c:pt idx="37">
                  <c:v>23.956099999999999</c:v>
                </c:pt>
                <c:pt idx="38">
                  <c:v>27.230699999999999</c:v>
                </c:pt>
                <c:pt idx="39">
                  <c:v>27.6694</c:v>
                </c:pt>
                <c:pt idx="40">
                  <c:v>25.546099999999999</c:v>
                </c:pt>
                <c:pt idx="41">
                  <c:v>26.250299999999999</c:v>
                </c:pt>
                <c:pt idx="42">
                  <c:v>23.307300000000001</c:v>
                </c:pt>
                <c:pt idx="43">
                  <c:v>18.175899999999999</c:v>
                </c:pt>
                <c:pt idx="44">
                  <c:v>17.6449</c:v>
                </c:pt>
                <c:pt idx="45">
                  <c:v>18.730599999999999</c:v>
                </c:pt>
                <c:pt idx="46">
                  <c:v>20.499400000000001</c:v>
                </c:pt>
                <c:pt idx="47">
                  <c:v>22.708100000000002</c:v>
                </c:pt>
                <c:pt idx="48">
                  <c:v>24.609100000000002</c:v>
                </c:pt>
                <c:pt idx="49">
                  <c:v>24.058800000000002</c:v>
                </c:pt>
                <c:pt idx="50">
                  <c:v>22.660599999999999</c:v>
                </c:pt>
                <c:pt idx="51">
                  <c:v>24.645099999999999</c:v>
                </c:pt>
                <c:pt idx="52">
                  <c:v>26.636700000000001</c:v>
                </c:pt>
                <c:pt idx="53">
                  <c:v>25.361799999999999</c:v>
                </c:pt>
                <c:pt idx="54">
                  <c:v>22.238099999999999</c:v>
                </c:pt>
                <c:pt idx="55">
                  <c:v>20.540400000000002</c:v>
                </c:pt>
                <c:pt idx="56">
                  <c:v>21.508900000000001</c:v>
                </c:pt>
                <c:pt idx="57">
                  <c:v>22.622800000000002</c:v>
                </c:pt>
                <c:pt idx="58">
                  <c:v>24.978999999999999</c:v>
                </c:pt>
                <c:pt idx="59">
                  <c:v>21.8963</c:v>
                </c:pt>
                <c:pt idx="60">
                  <c:v>21.278099999999998</c:v>
                </c:pt>
                <c:pt idx="61">
                  <c:v>22.4023</c:v>
                </c:pt>
                <c:pt idx="62">
                  <c:v>24.111599999999999</c:v>
                </c:pt>
                <c:pt idx="63">
                  <c:v>27.33</c:v>
                </c:pt>
                <c:pt idx="64">
                  <c:v>26.633199999999999</c:v>
                </c:pt>
                <c:pt idx="65">
                  <c:v>26.2423</c:v>
                </c:pt>
                <c:pt idx="66">
                  <c:v>26.6555</c:v>
                </c:pt>
                <c:pt idx="67">
                  <c:v>26.508600000000001</c:v>
                </c:pt>
                <c:pt idx="68">
                  <c:v>25.693200000000001</c:v>
                </c:pt>
                <c:pt idx="69">
                  <c:v>24.7849</c:v>
                </c:pt>
                <c:pt idx="70">
                  <c:v>25.7623</c:v>
                </c:pt>
                <c:pt idx="71">
                  <c:v>27.7484</c:v>
                </c:pt>
                <c:pt idx="72">
                  <c:v>28.6083</c:v>
                </c:pt>
                <c:pt idx="73">
                  <c:v>26.108599999999999</c:v>
                </c:pt>
                <c:pt idx="74">
                  <c:v>21.218800000000002</c:v>
                </c:pt>
                <c:pt idx="75">
                  <c:v>21.405899999999999</c:v>
                </c:pt>
                <c:pt idx="76">
                  <c:v>23.205100000000002</c:v>
                </c:pt>
                <c:pt idx="77">
                  <c:v>25.2821</c:v>
                </c:pt>
                <c:pt idx="78">
                  <c:v>27.5901</c:v>
                </c:pt>
                <c:pt idx="79">
                  <c:v>28.107700000000001</c:v>
                </c:pt>
                <c:pt idx="80">
                  <c:v>28.686499999999999</c:v>
                </c:pt>
                <c:pt idx="81">
                  <c:v>30.980399999999999</c:v>
                </c:pt>
                <c:pt idx="82">
                  <c:v>31.642800000000001</c:v>
                </c:pt>
                <c:pt idx="83">
                  <c:v>30.3599</c:v>
                </c:pt>
                <c:pt idx="84">
                  <c:v>28.531099999999999</c:v>
                </c:pt>
                <c:pt idx="85">
                  <c:v>27.457799999999999</c:v>
                </c:pt>
                <c:pt idx="86">
                  <c:v>26.751999999999999</c:v>
                </c:pt>
                <c:pt idx="87">
                  <c:v>24.815899999999999</c:v>
                </c:pt>
                <c:pt idx="88">
                  <c:v>27.3157</c:v>
                </c:pt>
                <c:pt idx="89">
                  <c:v>29.947399999999998</c:v>
                </c:pt>
                <c:pt idx="90">
                  <c:v>27.824100000000001</c:v>
                </c:pt>
                <c:pt idx="91">
                  <c:v>26.764700000000001</c:v>
                </c:pt>
                <c:pt idx="92">
                  <c:v>26.301300000000001</c:v>
                </c:pt>
                <c:pt idx="93">
                  <c:v>26.226299999999998</c:v>
                </c:pt>
                <c:pt idx="94">
                  <c:v>25.9221</c:v>
                </c:pt>
                <c:pt idx="95">
                  <c:v>23.825700000000001</c:v>
                </c:pt>
                <c:pt idx="96">
                  <c:v>25.081600000000002</c:v>
                </c:pt>
                <c:pt idx="97">
                  <c:v>24.942900000000002</c:v>
                </c:pt>
                <c:pt idx="98">
                  <c:v>26.560500000000001</c:v>
                </c:pt>
                <c:pt idx="99">
                  <c:v>26.9023</c:v>
                </c:pt>
                <c:pt idx="100">
                  <c:v>25.190100000000001</c:v>
                </c:pt>
                <c:pt idx="101">
                  <c:v>24.03</c:v>
                </c:pt>
                <c:pt idx="102">
                  <c:v>21.843699999999998</c:v>
                </c:pt>
                <c:pt idx="103">
                  <c:v>21.8858</c:v>
                </c:pt>
                <c:pt idx="104">
                  <c:v>23.576699999999999</c:v>
                </c:pt>
                <c:pt idx="105">
                  <c:v>24.057300000000001</c:v>
                </c:pt>
                <c:pt idx="106">
                  <c:v>21.160299999999999</c:v>
                </c:pt>
                <c:pt idx="107">
                  <c:v>22.4772</c:v>
                </c:pt>
                <c:pt idx="108">
                  <c:v>24.275700000000001</c:v>
                </c:pt>
                <c:pt idx="109">
                  <c:v>25.179300000000001</c:v>
                </c:pt>
                <c:pt idx="110">
                  <c:v>25.293199999999999</c:v>
                </c:pt>
                <c:pt idx="111">
                  <c:v>24.275099999999998</c:v>
                </c:pt>
                <c:pt idx="112">
                  <c:v>25.252099999999999</c:v>
                </c:pt>
                <c:pt idx="113">
                  <c:v>21.329699999999999</c:v>
                </c:pt>
                <c:pt idx="114">
                  <c:v>19.191400000000002</c:v>
                </c:pt>
                <c:pt idx="115">
                  <c:v>21.660299999999999</c:v>
                </c:pt>
                <c:pt idx="116">
                  <c:v>24.290099999999999</c:v>
                </c:pt>
                <c:pt idx="117">
                  <c:v>24.5748</c:v>
                </c:pt>
                <c:pt idx="118">
                  <c:v>24.4618</c:v>
                </c:pt>
                <c:pt idx="119">
                  <c:v>22.503399999999999</c:v>
                </c:pt>
                <c:pt idx="120">
                  <c:v>20.408100000000001</c:v>
                </c:pt>
                <c:pt idx="121">
                  <c:v>20.538</c:v>
                </c:pt>
                <c:pt idx="122">
                  <c:v>21.145499999999998</c:v>
                </c:pt>
                <c:pt idx="123">
                  <c:v>21.184200000000001</c:v>
                </c:pt>
                <c:pt idx="124">
                  <c:v>22.804400000000001</c:v>
                </c:pt>
                <c:pt idx="125">
                  <c:v>25.1143</c:v>
                </c:pt>
                <c:pt idx="126">
                  <c:v>26.408300000000001</c:v>
                </c:pt>
                <c:pt idx="127">
                  <c:v>23.726900000000001</c:v>
                </c:pt>
                <c:pt idx="128">
                  <c:v>16.3872</c:v>
                </c:pt>
                <c:pt idx="129">
                  <c:v>19.116599999999998</c:v>
                </c:pt>
                <c:pt idx="130">
                  <c:v>19.703600000000002</c:v>
                </c:pt>
                <c:pt idx="131">
                  <c:v>16.8216</c:v>
                </c:pt>
                <c:pt idx="132">
                  <c:v>20.4453</c:v>
                </c:pt>
                <c:pt idx="133">
                  <c:v>21.913799999999998</c:v>
                </c:pt>
                <c:pt idx="134">
                  <c:v>21.721</c:v>
                </c:pt>
                <c:pt idx="135">
                  <c:v>22.875599999999999</c:v>
                </c:pt>
                <c:pt idx="136">
                  <c:v>24.0794</c:v>
                </c:pt>
                <c:pt idx="137">
                  <c:v>17.973400000000002</c:v>
                </c:pt>
                <c:pt idx="138">
                  <c:v>11.9636</c:v>
                </c:pt>
                <c:pt idx="139">
                  <c:v>12.361499999999999</c:v>
                </c:pt>
                <c:pt idx="140">
                  <c:v>13.6243</c:v>
                </c:pt>
                <c:pt idx="141">
                  <c:v>16.883800000000001</c:v>
                </c:pt>
                <c:pt idx="142">
                  <c:v>18.193899999999999</c:v>
                </c:pt>
                <c:pt idx="143">
                  <c:v>20.224900000000002</c:v>
                </c:pt>
                <c:pt idx="144">
                  <c:v>21.8886</c:v>
                </c:pt>
                <c:pt idx="145">
                  <c:v>22.122499999999999</c:v>
                </c:pt>
                <c:pt idx="146">
                  <c:v>20.5319</c:v>
                </c:pt>
                <c:pt idx="147">
                  <c:v>21.160799999999998</c:v>
                </c:pt>
                <c:pt idx="148">
                  <c:v>22.460699999999999</c:v>
                </c:pt>
                <c:pt idx="149">
                  <c:v>22.331700000000001</c:v>
                </c:pt>
                <c:pt idx="150">
                  <c:v>21.767900000000001</c:v>
                </c:pt>
                <c:pt idx="151">
                  <c:v>18.310500000000001</c:v>
                </c:pt>
                <c:pt idx="152">
                  <c:v>16.532800000000002</c:v>
                </c:pt>
              </c:numCache>
            </c:numRef>
          </c:xVal>
          <c:yVal>
            <c:numRef>
              <c:f>Sheet1!$C$614:$C$766</c:f>
              <c:numCache>
                <c:formatCode>General</c:formatCode>
                <c:ptCount val="153"/>
                <c:pt idx="0">
                  <c:v>737.25699999999995</c:v>
                </c:pt>
                <c:pt idx="1">
                  <c:v>1051.586</c:v>
                </c:pt>
                <c:pt idx="2">
                  <c:v>1164.6849999999999</c:v>
                </c:pt>
                <c:pt idx="3">
                  <c:v>1666.6410000000001</c:v>
                </c:pt>
                <c:pt idx="4">
                  <c:v>1789.9680000000001</c:v>
                </c:pt>
                <c:pt idx="5">
                  <c:v>1765.0070000000001</c:v>
                </c:pt>
                <c:pt idx="6">
                  <c:v>1560.298</c:v>
                </c:pt>
                <c:pt idx="7">
                  <c:v>1492.278</c:v>
                </c:pt>
                <c:pt idx="8">
                  <c:v>1663.768</c:v>
                </c:pt>
                <c:pt idx="9">
                  <c:v>1833.0360000000001</c:v>
                </c:pt>
                <c:pt idx="10">
                  <c:v>1698.723</c:v>
                </c:pt>
                <c:pt idx="11">
                  <c:v>1560.364</c:v>
                </c:pt>
                <c:pt idx="12">
                  <c:v>1471.5609999999999</c:v>
                </c:pt>
                <c:pt idx="13">
                  <c:v>978.17600000000004</c:v>
                </c:pt>
                <c:pt idx="14">
                  <c:v>977.197</c:v>
                </c:pt>
                <c:pt idx="15">
                  <c:v>1259.806</c:v>
                </c:pt>
                <c:pt idx="16">
                  <c:v>1271.076</c:v>
                </c:pt>
                <c:pt idx="17">
                  <c:v>1291.991</c:v>
                </c:pt>
                <c:pt idx="18">
                  <c:v>1368.3040000000001</c:v>
                </c:pt>
                <c:pt idx="19">
                  <c:v>1266.6130000000001</c:v>
                </c:pt>
                <c:pt idx="20">
                  <c:v>1260.748</c:v>
                </c:pt>
                <c:pt idx="21">
                  <c:v>1268.9469999999999</c:v>
                </c:pt>
                <c:pt idx="22">
                  <c:v>1470.6189999999999</c:v>
                </c:pt>
                <c:pt idx="23">
                  <c:v>1471.944</c:v>
                </c:pt>
                <c:pt idx="24">
                  <c:v>1620.528</c:v>
                </c:pt>
                <c:pt idx="25">
                  <c:v>1653.854</c:v>
                </c:pt>
                <c:pt idx="26">
                  <c:v>1659.386</c:v>
                </c:pt>
                <c:pt idx="27">
                  <c:v>1501.454</c:v>
                </c:pt>
                <c:pt idx="28">
                  <c:v>1579.933</c:v>
                </c:pt>
                <c:pt idx="29">
                  <c:v>1962.5519999999999</c:v>
                </c:pt>
                <c:pt idx="30">
                  <c:v>2208.3609999999999</c:v>
                </c:pt>
                <c:pt idx="31">
                  <c:v>2108.9929999999999</c:v>
                </c:pt>
                <c:pt idx="32">
                  <c:v>1920.501</c:v>
                </c:pt>
                <c:pt idx="33">
                  <c:v>1633.0329999999999</c:v>
                </c:pt>
                <c:pt idx="34">
                  <c:v>1512.2670000000001</c:v>
                </c:pt>
                <c:pt idx="35">
                  <c:v>1544.624</c:v>
                </c:pt>
                <c:pt idx="36">
                  <c:v>1800.1880000000001</c:v>
                </c:pt>
                <c:pt idx="37">
                  <c:v>1932.0160000000001</c:v>
                </c:pt>
                <c:pt idx="38">
                  <c:v>2182.7069999999999</c:v>
                </c:pt>
                <c:pt idx="39">
                  <c:v>2237.7910000000002</c:v>
                </c:pt>
                <c:pt idx="40">
                  <c:v>1981.933</c:v>
                </c:pt>
                <c:pt idx="41">
                  <c:v>1787.6990000000001</c:v>
                </c:pt>
                <c:pt idx="42">
                  <c:v>1516.566</c:v>
                </c:pt>
                <c:pt idx="43">
                  <c:v>1607.9960000000001</c:v>
                </c:pt>
                <c:pt idx="44">
                  <c:v>1455.0050000000001</c:v>
                </c:pt>
                <c:pt idx="45">
                  <c:v>1489.1780000000001</c:v>
                </c:pt>
                <c:pt idx="46">
                  <c:v>1547.01</c:v>
                </c:pt>
                <c:pt idx="47">
                  <c:v>1716.8240000000001</c:v>
                </c:pt>
                <c:pt idx="48">
                  <c:v>1652.79</c:v>
                </c:pt>
                <c:pt idx="49">
                  <c:v>1577.4760000000001</c:v>
                </c:pt>
                <c:pt idx="50">
                  <c:v>1735.23</c:v>
                </c:pt>
                <c:pt idx="51">
                  <c:v>2069.473</c:v>
                </c:pt>
                <c:pt idx="52">
                  <c:v>2176.1350000000002</c:v>
                </c:pt>
                <c:pt idx="53">
                  <c:v>2122.5419999999999</c:v>
                </c:pt>
                <c:pt idx="54">
                  <c:v>1854.7339999999999</c:v>
                </c:pt>
                <c:pt idx="55">
                  <c:v>1505.605</c:v>
                </c:pt>
                <c:pt idx="56">
                  <c:v>1482.7529999999999</c:v>
                </c:pt>
                <c:pt idx="57">
                  <c:v>2049.904</c:v>
                </c:pt>
                <c:pt idx="58">
                  <c:v>2180.3560000000002</c:v>
                </c:pt>
                <c:pt idx="59">
                  <c:v>1893.24</c:v>
                </c:pt>
                <c:pt idx="60">
                  <c:v>1933.653</c:v>
                </c:pt>
                <c:pt idx="61">
                  <c:v>1760.768</c:v>
                </c:pt>
                <c:pt idx="62">
                  <c:v>1625.231</c:v>
                </c:pt>
                <c:pt idx="63">
                  <c:v>1675.066</c:v>
                </c:pt>
                <c:pt idx="64">
                  <c:v>1661.982</c:v>
                </c:pt>
                <c:pt idx="65">
                  <c:v>1873.56</c:v>
                </c:pt>
                <c:pt idx="66">
                  <c:v>1910.9110000000001</c:v>
                </c:pt>
                <c:pt idx="67">
                  <c:v>1952.5940000000001</c:v>
                </c:pt>
                <c:pt idx="68">
                  <c:v>1927.404</c:v>
                </c:pt>
                <c:pt idx="69">
                  <c:v>1894.2270000000001</c:v>
                </c:pt>
                <c:pt idx="70">
                  <c:v>1879.002</c:v>
                </c:pt>
                <c:pt idx="71">
                  <c:v>2107.3560000000002</c:v>
                </c:pt>
                <c:pt idx="72">
                  <c:v>2268.5309999999999</c:v>
                </c:pt>
                <c:pt idx="73">
                  <c:v>2023.53</c:v>
                </c:pt>
                <c:pt idx="74">
                  <c:v>1787.788</c:v>
                </c:pt>
                <c:pt idx="75">
                  <c:v>1810.8409999999999</c:v>
                </c:pt>
                <c:pt idx="76">
                  <c:v>1726.114</c:v>
                </c:pt>
                <c:pt idx="77">
                  <c:v>1907.6179999999999</c:v>
                </c:pt>
                <c:pt idx="78">
                  <c:v>2281.8969999999999</c:v>
                </c:pt>
                <c:pt idx="79">
                  <c:v>2332.0390000000002</c:v>
                </c:pt>
                <c:pt idx="80">
                  <c:v>2384.5189999999998</c:v>
                </c:pt>
                <c:pt idx="81">
                  <c:v>2573.143</c:v>
                </c:pt>
                <c:pt idx="82">
                  <c:v>2512.7159999999999</c:v>
                </c:pt>
                <c:pt idx="83">
                  <c:v>2153.393</c:v>
                </c:pt>
                <c:pt idx="84">
                  <c:v>2021.4259999999999</c:v>
                </c:pt>
                <c:pt idx="85">
                  <c:v>2150.7399999999998</c:v>
                </c:pt>
                <c:pt idx="86">
                  <c:v>2117.0819999999999</c:v>
                </c:pt>
                <c:pt idx="87">
                  <c:v>2040.425</c:v>
                </c:pt>
                <c:pt idx="88">
                  <c:v>2137.4369999999999</c:v>
                </c:pt>
                <c:pt idx="89">
                  <c:v>2215.989</c:v>
                </c:pt>
                <c:pt idx="90">
                  <c:v>1978.261</c:v>
                </c:pt>
                <c:pt idx="91">
                  <c:v>1863.518</c:v>
                </c:pt>
                <c:pt idx="92">
                  <c:v>2094.6129999999998</c:v>
                </c:pt>
                <c:pt idx="93">
                  <c:v>2181.3679999999999</c:v>
                </c:pt>
                <c:pt idx="94">
                  <c:v>2270.7040000000002</c:v>
                </c:pt>
                <c:pt idx="95">
                  <c:v>2209.931</c:v>
                </c:pt>
                <c:pt idx="96">
                  <c:v>2200.9340000000002</c:v>
                </c:pt>
                <c:pt idx="97">
                  <c:v>2238.3719999999998</c:v>
                </c:pt>
                <c:pt idx="98">
                  <c:v>2017.6859999999999</c:v>
                </c:pt>
                <c:pt idx="99">
                  <c:v>2238.5720000000001</c:v>
                </c:pt>
                <c:pt idx="100">
                  <c:v>2143.712</c:v>
                </c:pt>
                <c:pt idx="101">
                  <c:v>1940.1320000000001</c:v>
                </c:pt>
                <c:pt idx="102">
                  <c:v>1737.7159999999999</c:v>
                </c:pt>
                <c:pt idx="103">
                  <c:v>1697.058</c:v>
                </c:pt>
                <c:pt idx="104">
                  <c:v>1634.345</c:v>
                </c:pt>
                <c:pt idx="105">
                  <c:v>1487.999</c:v>
                </c:pt>
                <c:pt idx="106">
                  <c:v>1741.2660000000001</c:v>
                </c:pt>
                <c:pt idx="107">
                  <c:v>1698.1610000000001</c:v>
                </c:pt>
                <c:pt idx="108">
                  <c:v>1754.39</c:v>
                </c:pt>
                <c:pt idx="109">
                  <c:v>1927.327</c:v>
                </c:pt>
                <c:pt idx="110">
                  <c:v>2000.8789999999999</c:v>
                </c:pt>
                <c:pt idx="111">
                  <c:v>1777.1279999999999</c:v>
                </c:pt>
                <c:pt idx="112">
                  <c:v>1646.479</c:v>
                </c:pt>
                <c:pt idx="113">
                  <c:v>1655.5450000000001</c:v>
                </c:pt>
                <c:pt idx="114">
                  <c:v>1609.3</c:v>
                </c:pt>
                <c:pt idx="115">
                  <c:v>1899.4169999999999</c:v>
                </c:pt>
                <c:pt idx="116">
                  <c:v>1938.181</c:v>
                </c:pt>
                <c:pt idx="117">
                  <c:v>1802.6020000000001</c:v>
                </c:pt>
                <c:pt idx="118">
                  <c:v>1498.095</c:v>
                </c:pt>
                <c:pt idx="119">
                  <c:v>995.09900000000005</c:v>
                </c:pt>
                <c:pt idx="120">
                  <c:v>1023.333</c:v>
                </c:pt>
                <c:pt idx="121">
                  <c:v>1206.5409999999999</c:v>
                </c:pt>
                <c:pt idx="122">
                  <c:v>1313.662</c:v>
                </c:pt>
                <c:pt idx="123">
                  <c:v>1533.854</c:v>
                </c:pt>
                <c:pt idx="124">
                  <c:v>1616.3630000000001</c:v>
                </c:pt>
                <c:pt idx="125">
                  <c:v>1548.001</c:v>
                </c:pt>
                <c:pt idx="126">
                  <c:v>1328.797</c:v>
                </c:pt>
                <c:pt idx="127">
                  <c:v>1121.9469999999999</c:v>
                </c:pt>
                <c:pt idx="128">
                  <c:v>1110.241</c:v>
                </c:pt>
                <c:pt idx="129">
                  <c:v>1273.3579999999999</c:v>
                </c:pt>
                <c:pt idx="130">
                  <c:v>1288.4010000000001</c:v>
                </c:pt>
                <c:pt idx="131">
                  <c:v>1352.249</c:v>
                </c:pt>
                <c:pt idx="132">
                  <c:v>1359.9490000000001</c:v>
                </c:pt>
                <c:pt idx="133">
                  <c:v>1160.8219999999999</c:v>
                </c:pt>
                <c:pt idx="134">
                  <c:v>1357.3309999999999</c:v>
                </c:pt>
                <c:pt idx="135">
                  <c:v>1494.4480000000001</c:v>
                </c:pt>
                <c:pt idx="136">
                  <c:v>1374.28</c:v>
                </c:pt>
                <c:pt idx="137">
                  <c:v>1079.7090000000001</c:v>
                </c:pt>
                <c:pt idx="138">
                  <c:v>883.63199999999995</c:v>
                </c:pt>
                <c:pt idx="139">
                  <c:v>912.81500000000005</c:v>
                </c:pt>
                <c:pt idx="140">
                  <c:v>768.89499999999998</c:v>
                </c:pt>
                <c:pt idx="141">
                  <c:v>989.06799999999998</c:v>
                </c:pt>
                <c:pt idx="142">
                  <c:v>1166.97</c:v>
                </c:pt>
                <c:pt idx="143">
                  <c:v>1123.8579999999999</c:v>
                </c:pt>
                <c:pt idx="144">
                  <c:v>1465.616</c:v>
                </c:pt>
                <c:pt idx="145">
                  <c:v>1344.556</c:v>
                </c:pt>
                <c:pt idx="146">
                  <c:v>1168.9749999999999</c:v>
                </c:pt>
                <c:pt idx="147">
                  <c:v>1190.1949999999999</c:v>
                </c:pt>
                <c:pt idx="148">
                  <c:v>1331.114</c:v>
                </c:pt>
                <c:pt idx="149">
                  <c:v>1428.4570000000001</c:v>
                </c:pt>
                <c:pt idx="150">
                  <c:v>1514.6559999999999</c:v>
                </c:pt>
                <c:pt idx="151">
                  <c:v>1371.7670000000001</c:v>
                </c:pt>
                <c:pt idx="152">
                  <c:v>1202.9649999999999</c:v>
                </c:pt>
              </c:numCache>
            </c:numRef>
          </c:yVal>
          <c:smooth val="0"/>
        </c:ser>
        <c:ser>
          <c:idx val="5"/>
          <c:order val="5"/>
          <c:tx>
            <c:v>2012</c:v>
          </c:tx>
          <c:spPr>
            <a:ln w="25400" cap="rnd">
              <a:noFill/>
              <a:round/>
            </a:ln>
            <a:effectLst/>
          </c:spPr>
          <c:marker>
            <c:symbol val="circle"/>
            <c:size val="5"/>
            <c:spPr>
              <a:solidFill>
                <a:schemeClr val="accent6"/>
              </a:solidFill>
              <a:ln w="9525">
                <a:solidFill>
                  <a:schemeClr val="accent6"/>
                </a:solidFill>
              </a:ln>
              <a:effectLst/>
            </c:spPr>
          </c:marker>
          <c:xVal>
            <c:numRef>
              <c:f>Sheet1!$H$767:$H$919</c:f>
              <c:numCache>
                <c:formatCode>General</c:formatCode>
                <c:ptCount val="153"/>
                <c:pt idx="0">
                  <c:v>19.527899999999999</c:v>
                </c:pt>
                <c:pt idx="1">
                  <c:v>20.043199999999999</c:v>
                </c:pt>
                <c:pt idx="2">
                  <c:v>20.369199999999999</c:v>
                </c:pt>
                <c:pt idx="3">
                  <c:v>22.953700000000001</c:v>
                </c:pt>
                <c:pt idx="4">
                  <c:v>21.535699999999999</c:v>
                </c:pt>
                <c:pt idx="5">
                  <c:v>20.171399999999998</c:v>
                </c:pt>
                <c:pt idx="6">
                  <c:v>17.850899999999999</c:v>
                </c:pt>
                <c:pt idx="7">
                  <c:v>17.6191</c:v>
                </c:pt>
                <c:pt idx="8">
                  <c:v>17.979900000000001</c:v>
                </c:pt>
                <c:pt idx="9">
                  <c:v>13.2651</c:v>
                </c:pt>
                <c:pt idx="10">
                  <c:v>12.590999999999999</c:v>
                </c:pt>
                <c:pt idx="11">
                  <c:v>16.296299999999999</c:v>
                </c:pt>
                <c:pt idx="12">
                  <c:v>18.811199999999999</c:v>
                </c:pt>
                <c:pt idx="13">
                  <c:v>17.440899999999999</c:v>
                </c:pt>
                <c:pt idx="14">
                  <c:v>20.258600000000001</c:v>
                </c:pt>
                <c:pt idx="15">
                  <c:v>21.587800000000001</c:v>
                </c:pt>
                <c:pt idx="16">
                  <c:v>16.914100000000001</c:v>
                </c:pt>
                <c:pt idx="17">
                  <c:v>14.997299999999999</c:v>
                </c:pt>
                <c:pt idx="18">
                  <c:v>18.0244</c:v>
                </c:pt>
                <c:pt idx="19">
                  <c:v>19.883800000000001</c:v>
                </c:pt>
                <c:pt idx="20">
                  <c:v>15.7902</c:v>
                </c:pt>
                <c:pt idx="21">
                  <c:v>19.712299999999999</c:v>
                </c:pt>
                <c:pt idx="22">
                  <c:v>21.642499999999998</c:v>
                </c:pt>
                <c:pt idx="23">
                  <c:v>21.8979</c:v>
                </c:pt>
                <c:pt idx="24">
                  <c:v>23.360700000000001</c:v>
                </c:pt>
                <c:pt idx="25">
                  <c:v>25.089400000000001</c:v>
                </c:pt>
                <c:pt idx="26">
                  <c:v>25.8751</c:v>
                </c:pt>
                <c:pt idx="27">
                  <c:v>26.3858</c:v>
                </c:pt>
                <c:pt idx="28">
                  <c:v>25.480499999999999</c:v>
                </c:pt>
                <c:pt idx="29">
                  <c:v>22.212</c:v>
                </c:pt>
                <c:pt idx="30">
                  <c:v>20.031400000000001</c:v>
                </c:pt>
                <c:pt idx="31">
                  <c:v>19.837299999999999</c:v>
                </c:pt>
                <c:pt idx="32">
                  <c:v>15.83</c:v>
                </c:pt>
                <c:pt idx="33">
                  <c:v>17.212399999999999</c:v>
                </c:pt>
                <c:pt idx="34">
                  <c:v>16.9665</c:v>
                </c:pt>
                <c:pt idx="35">
                  <c:v>14.786</c:v>
                </c:pt>
                <c:pt idx="36">
                  <c:v>17.0397</c:v>
                </c:pt>
                <c:pt idx="37">
                  <c:v>17.646999999999998</c:v>
                </c:pt>
                <c:pt idx="38">
                  <c:v>18.912800000000001</c:v>
                </c:pt>
                <c:pt idx="39">
                  <c:v>21.458400000000001</c:v>
                </c:pt>
                <c:pt idx="40">
                  <c:v>23.751999999999999</c:v>
                </c:pt>
                <c:pt idx="41">
                  <c:v>24.2913</c:v>
                </c:pt>
                <c:pt idx="42">
                  <c:v>21.502800000000001</c:v>
                </c:pt>
                <c:pt idx="43">
                  <c:v>20.668600000000001</c:v>
                </c:pt>
                <c:pt idx="44">
                  <c:v>19.409199999999998</c:v>
                </c:pt>
                <c:pt idx="45">
                  <c:v>20.022600000000001</c:v>
                </c:pt>
                <c:pt idx="46">
                  <c:v>19.261700000000001</c:v>
                </c:pt>
                <c:pt idx="47">
                  <c:v>18.893699999999999</c:v>
                </c:pt>
                <c:pt idx="48">
                  <c:v>17.982199999999999</c:v>
                </c:pt>
                <c:pt idx="49">
                  <c:v>23.2254</c:v>
                </c:pt>
                <c:pt idx="50">
                  <c:v>27.1998</c:v>
                </c:pt>
                <c:pt idx="51">
                  <c:v>27.9895</c:v>
                </c:pt>
                <c:pt idx="52">
                  <c:v>26.1724</c:v>
                </c:pt>
                <c:pt idx="53">
                  <c:v>23.1845</c:v>
                </c:pt>
                <c:pt idx="54">
                  <c:v>23.8047</c:v>
                </c:pt>
                <c:pt idx="55">
                  <c:v>22.324200000000001</c:v>
                </c:pt>
                <c:pt idx="56">
                  <c:v>17.157699999999998</c:v>
                </c:pt>
                <c:pt idx="57">
                  <c:v>20.1464</c:v>
                </c:pt>
                <c:pt idx="58">
                  <c:v>24.548100000000002</c:v>
                </c:pt>
                <c:pt idx="59">
                  <c:v>28.912600000000001</c:v>
                </c:pt>
                <c:pt idx="60">
                  <c:v>28.0839</c:v>
                </c:pt>
                <c:pt idx="61">
                  <c:v>27.881799999999998</c:v>
                </c:pt>
                <c:pt idx="62">
                  <c:v>25.885899999999999</c:v>
                </c:pt>
                <c:pt idx="63">
                  <c:v>26.821200000000001</c:v>
                </c:pt>
                <c:pt idx="64">
                  <c:v>28.537199999999999</c:v>
                </c:pt>
                <c:pt idx="65">
                  <c:v>29.161000000000001</c:v>
                </c:pt>
                <c:pt idx="66">
                  <c:v>28.8855</c:v>
                </c:pt>
                <c:pt idx="67">
                  <c:v>30.473700000000001</c:v>
                </c:pt>
                <c:pt idx="68">
                  <c:v>29.324300000000001</c:v>
                </c:pt>
                <c:pt idx="69">
                  <c:v>26.3994</c:v>
                </c:pt>
                <c:pt idx="70">
                  <c:v>24.928999999999998</c:v>
                </c:pt>
                <c:pt idx="71">
                  <c:v>25.3368</c:v>
                </c:pt>
                <c:pt idx="72">
                  <c:v>24.612400000000001</c:v>
                </c:pt>
                <c:pt idx="73">
                  <c:v>23.2074</c:v>
                </c:pt>
                <c:pt idx="74">
                  <c:v>24.220300000000002</c:v>
                </c:pt>
                <c:pt idx="75">
                  <c:v>27.436599999999999</c:v>
                </c:pt>
                <c:pt idx="76">
                  <c:v>27.586200000000002</c:v>
                </c:pt>
                <c:pt idx="77">
                  <c:v>28.400099999999998</c:v>
                </c:pt>
                <c:pt idx="78">
                  <c:v>28.8094</c:v>
                </c:pt>
                <c:pt idx="79">
                  <c:v>27.6874</c:v>
                </c:pt>
                <c:pt idx="80">
                  <c:v>23.685700000000001</c:v>
                </c:pt>
                <c:pt idx="81">
                  <c:v>18.345600000000001</c:v>
                </c:pt>
                <c:pt idx="82">
                  <c:v>23.200600000000001</c:v>
                </c:pt>
                <c:pt idx="83">
                  <c:v>26.811499999999999</c:v>
                </c:pt>
                <c:pt idx="84">
                  <c:v>26.761800000000001</c:v>
                </c:pt>
                <c:pt idx="85">
                  <c:v>23.453099999999999</c:v>
                </c:pt>
                <c:pt idx="86">
                  <c:v>27.4315</c:v>
                </c:pt>
                <c:pt idx="87">
                  <c:v>28.078499999999998</c:v>
                </c:pt>
                <c:pt idx="88">
                  <c:v>25.828099999999999</c:v>
                </c:pt>
                <c:pt idx="89">
                  <c:v>24.363199999999999</c:v>
                </c:pt>
                <c:pt idx="90">
                  <c:v>25.212599999999998</c:v>
                </c:pt>
                <c:pt idx="91">
                  <c:v>25.581700000000001</c:v>
                </c:pt>
                <c:pt idx="92">
                  <c:v>25.575099999999999</c:v>
                </c:pt>
                <c:pt idx="93">
                  <c:v>27.498200000000001</c:v>
                </c:pt>
                <c:pt idx="94">
                  <c:v>28.198799999999999</c:v>
                </c:pt>
                <c:pt idx="95">
                  <c:v>27.542400000000001</c:v>
                </c:pt>
                <c:pt idx="96">
                  <c:v>28.005800000000001</c:v>
                </c:pt>
                <c:pt idx="97">
                  <c:v>26.607199999999999</c:v>
                </c:pt>
                <c:pt idx="98">
                  <c:v>25.291</c:v>
                </c:pt>
                <c:pt idx="99">
                  <c:v>26.608499999999999</c:v>
                </c:pt>
                <c:pt idx="100">
                  <c:v>26.7303</c:v>
                </c:pt>
                <c:pt idx="101">
                  <c:v>25.851099999999999</c:v>
                </c:pt>
                <c:pt idx="102">
                  <c:v>24.438800000000001</c:v>
                </c:pt>
                <c:pt idx="103">
                  <c:v>21.906099999999999</c:v>
                </c:pt>
                <c:pt idx="104">
                  <c:v>24.440200000000001</c:v>
                </c:pt>
                <c:pt idx="105">
                  <c:v>23.042100000000001</c:v>
                </c:pt>
                <c:pt idx="106">
                  <c:v>24.971399999999999</c:v>
                </c:pt>
                <c:pt idx="107">
                  <c:v>23.646100000000001</c:v>
                </c:pt>
                <c:pt idx="108">
                  <c:v>24.554300000000001</c:v>
                </c:pt>
                <c:pt idx="109">
                  <c:v>22.0915</c:v>
                </c:pt>
                <c:pt idx="110">
                  <c:v>20.308</c:v>
                </c:pt>
                <c:pt idx="111">
                  <c:v>21.326699999999999</c:v>
                </c:pt>
                <c:pt idx="112">
                  <c:v>22.030799999999999</c:v>
                </c:pt>
                <c:pt idx="113">
                  <c:v>23.198899999999998</c:v>
                </c:pt>
                <c:pt idx="114">
                  <c:v>25.026700000000002</c:v>
                </c:pt>
                <c:pt idx="115">
                  <c:v>24.6495</c:v>
                </c:pt>
                <c:pt idx="116">
                  <c:v>23.635100000000001</c:v>
                </c:pt>
                <c:pt idx="117">
                  <c:v>21.5092</c:v>
                </c:pt>
                <c:pt idx="118">
                  <c:v>25.024100000000001</c:v>
                </c:pt>
                <c:pt idx="119">
                  <c:v>24.930099999999999</c:v>
                </c:pt>
                <c:pt idx="120">
                  <c:v>22.159300000000002</c:v>
                </c:pt>
                <c:pt idx="121">
                  <c:v>23.193300000000001</c:v>
                </c:pt>
                <c:pt idx="122">
                  <c:v>26.522500000000001</c:v>
                </c:pt>
                <c:pt idx="123">
                  <c:v>27.943300000000001</c:v>
                </c:pt>
                <c:pt idx="124">
                  <c:v>25.988700000000001</c:v>
                </c:pt>
                <c:pt idx="125">
                  <c:v>25.5626</c:v>
                </c:pt>
                <c:pt idx="126">
                  <c:v>26.334299999999999</c:v>
                </c:pt>
                <c:pt idx="127">
                  <c:v>26.303100000000001</c:v>
                </c:pt>
                <c:pt idx="128">
                  <c:v>26.4331</c:v>
                </c:pt>
                <c:pt idx="129">
                  <c:v>26.3218</c:v>
                </c:pt>
                <c:pt idx="130">
                  <c:v>22.5364</c:v>
                </c:pt>
                <c:pt idx="131">
                  <c:v>18.6952</c:v>
                </c:pt>
                <c:pt idx="132">
                  <c:v>16.822700000000001</c:v>
                </c:pt>
                <c:pt idx="133">
                  <c:v>17.511199999999999</c:v>
                </c:pt>
                <c:pt idx="134">
                  <c:v>19.186699999999998</c:v>
                </c:pt>
                <c:pt idx="135">
                  <c:v>20.122</c:v>
                </c:pt>
                <c:pt idx="136">
                  <c:v>21.441400000000002</c:v>
                </c:pt>
                <c:pt idx="137">
                  <c:v>19.286899999999999</c:v>
                </c:pt>
                <c:pt idx="138">
                  <c:v>18.790700000000001</c:v>
                </c:pt>
                <c:pt idx="139">
                  <c:v>19.808700000000002</c:v>
                </c:pt>
                <c:pt idx="140">
                  <c:v>20.0076</c:v>
                </c:pt>
                <c:pt idx="141">
                  <c:v>15.1617</c:v>
                </c:pt>
                <c:pt idx="142">
                  <c:v>15.260999999999999</c:v>
                </c:pt>
                <c:pt idx="143">
                  <c:v>18.404399999999999</c:v>
                </c:pt>
                <c:pt idx="144">
                  <c:v>21.3401</c:v>
                </c:pt>
                <c:pt idx="145">
                  <c:v>14.956300000000001</c:v>
                </c:pt>
                <c:pt idx="146">
                  <c:v>14.952999999999999</c:v>
                </c:pt>
                <c:pt idx="147">
                  <c:v>15.0341</c:v>
                </c:pt>
                <c:pt idx="148">
                  <c:v>20.4895</c:v>
                </c:pt>
                <c:pt idx="149">
                  <c:v>22.602499999999999</c:v>
                </c:pt>
                <c:pt idx="150">
                  <c:v>20.519400000000001</c:v>
                </c:pt>
                <c:pt idx="151">
                  <c:v>15.6313</c:v>
                </c:pt>
                <c:pt idx="152">
                  <c:v>14.625999999999999</c:v>
                </c:pt>
              </c:numCache>
            </c:numRef>
          </c:xVal>
          <c:yVal>
            <c:numRef>
              <c:f>Sheet1!$C$767:$C$919</c:f>
              <c:numCache>
                <c:formatCode>General</c:formatCode>
                <c:ptCount val="153"/>
                <c:pt idx="0">
                  <c:v>996.19299999999998</c:v>
                </c:pt>
                <c:pt idx="1">
                  <c:v>961.899</c:v>
                </c:pt>
                <c:pt idx="2">
                  <c:v>1181.846</c:v>
                </c:pt>
                <c:pt idx="3">
                  <c:v>1084.579</c:v>
                </c:pt>
                <c:pt idx="4">
                  <c:v>999.81500000000005</c:v>
                </c:pt>
                <c:pt idx="5">
                  <c:v>919.27300000000002</c:v>
                </c:pt>
                <c:pt idx="6">
                  <c:v>1093.1569999999999</c:v>
                </c:pt>
                <c:pt idx="7">
                  <c:v>984.49</c:v>
                </c:pt>
                <c:pt idx="8">
                  <c:v>917.51599999999996</c:v>
                </c:pt>
                <c:pt idx="9">
                  <c:v>879.18499999999995</c:v>
                </c:pt>
                <c:pt idx="10">
                  <c:v>665.04</c:v>
                </c:pt>
                <c:pt idx="11">
                  <c:v>608.98</c:v>
                </c:pt>
                <c:pt idx="12">
                  <c:v>660.38699999999994</c:v>
                </c:pt>
                <c:pt idx="13">
                  <c:v>967.65300000000002</c:v>
                </c:pt>
                <c:pt idx="14">
                  <c:v>999.51</c:v>
                </c:pt>
                <c:pt idx="15">
                  <c:v>923.50099999999998</c:v>
                </c:pt>
                <c:pt idx="16">
                  <c:v>921.43700000000001</c:v>
                </c:pt>
                <c:pt idx="17">
                  <c:v>1014.398</c:v>
                </c:pt>
                <c:pt idx="18">
                  <c:v>878.33900000000006</c:v>
                </c:pt>
                <c:pt idx="19">
                  <c:v>746.85500000000002</c:v>
                </c:pt>
                <c:pt idx="20">
                  <c:v>976.80499999999995</c:v>
                </c:pt>
                <c:pt idx="21">
                  <c:v>998.09</c:v>
                </c:pt>
                <c:pt idx="22">
                  <c:v>1213.0540000000001</c:v>
                </c:pt>
                <c:pt idx="23">
                  <c:v>1286.7909999999999</c:v>
                </c:pt>
                <c:pt idx="24">
                  <c:v>1413.7380000000001</c:v>
                </c:pt>
                <c:pt idx="25">
                  <c:v>1240.374</c:v>
                </c:pt>
                <c:pt idx="26">
                  <c:v>1196.7190000000001</c:v>
                </c:pt>
                <c:pt idx="27">
                  <c:v>1495.6379999999999</c:v>
                </c:pt>
                <c:pt idx="28">
                  <c:v>1602.0920000000001</c:v>
                </c:pt>
                <c:pt idx="29">
                  <c:v>1256.595</c:v>
                </c:pt>
                <c:pt idx="30">
                  <c:v>1102.7639999999999</c:v>
                </c:pt>
                <c:pt idx="31">
                  <c:v>944.28499999999997</c:v>
                </c:pt>
                <c:pt idx="32">
                  <c:v>659.02300000000002</c:v>
                </c:pt>
                <c:pt idx="33">
                  <c:v>625.47699999999998</c:v>
                </c:pt>
                <c:pt idx="34">
                  <c:v>714.41700000000003</c:v>
                </c:pt>
                <c:pt idx="35">
                  <c:v>686.03</c:v>
                </c:pt>
                <c:pt idx="36">
                  <c:v>869.62199999999996</c:v>
                </c:pt>
                <c:pt idx="37">
                  <c:v>878.83299999999997</c:v>
                </c:pt>
                <c:pt idx="38">
                  <c:v>925.40499999999997</c:v>
                </c:pt>
                <c:pt idx="39">
                  <c:v>880.80700000000002</c:v>
                </c:pt>
                <c:pt idx="40">
                  <c:v>1063.5129999999999</c:v>
                </c:pt>
                <c:pt idx="41">
                  <c:v>1205.508</c:v>
                </c:pt>
                <c:pt idx="42">
                  <c:v>1076.327</c:v>
                </c:pt>
                <c:pt idx="43">
                  <c:v>962.79499999999996</c:v>
                </c:pt>
                <c:pt idx="44">
                  <c:v>930.49400000000003</c:v>
                </c:pt>
                <c:pt idx="45">
                  <c:v>1051.5809999999999</c:v>
                </c:pt>
                <c:pt idx="46">
                  <c:v>905.12199999999996</c:v>
                </c:pt>
                <c:pt idx="47">
                  <c:v>843.35799999999995</c:v>
                </c:pt>
                <c:pt idx="48">
                  <c:v>1036.665</c:v>
                </c:pt>
                <c:pt idx="49">
                  <c:v>1547.6089999999999</c:v>
                </c:pt>
                <c:pt idx="50">
                  <c:v>2014.914</c:v>
                </c:pt>
                <c:pt idx="51">
                  <c:v>2091.8879999999999</c:v>
                </c:pt>
                <c:pt idx="52">
                  <c:v>1727.8510000000001</c:v>
                </c:pt>
                <c:pt idx="53">
                  <c:v>1186.3679999999999</c:v>
                </c:pt>
                <c:pt idx="54">
                  <c:v>1172.615</c:v>
                </c:pt>
                <c:pt idx="55">
                  <c:v>1169.5650000000001</c:v>
                </c:pt>
                <c:pt idx="56">
                  <c:v>986.64400000000001</c:v>
                </c:pt>
                <c:pt idx="57">
                  <c:v>1240.5999999999999</c:v>
                </c:pt>
                <c:pt idx="58">
                  <c:v>1705.8579999999999</c:v>
                </c:pt>
                <c:pt idx="59">
                  <c:v>1802.752</c:v>
                </c:pt>
                <c:pt idx="60">
                  <c:v>1426.0050000000001</c:v>
                </c:pt>
                <c:pt idx="61">
                  <c:v>1570.5740000000001</c:v>
                </c:pt>
                <c:pt idx="62">
                  <c:v>1708.7729999999999</c:v>
                </c:pt>
                <c:pt idx="63">
                  <c:v>1675.8340000000001</c:v>
                </c:pt>
                <c:pt idx="64">
                  <c:v>1744.867</c:v>
                </c:pt>
                <c:pt idx="65">
                  <c:v>1954.173</c:v>
                </c:pt>
                <c:pt idx="66">
                  <c:v>2115.9349999999999</c:v>
                </c:pt>
                <c:pt idx="67">
                  <c:v>1987.4290000000001</c:v>
                </c:pt>
                <c:pt idx="68">
                  <c:v>1729.047</c:v>
                </c:pt>
                <c:pt idx="69">
                  <c:v>1619.299</c:v>
                </c:pt>
                <c:pt idx="70">
                  <c:v>1590.97</c:v>
                </c:pt>
                <c:pt idx="71">
                  <c:v>1516.73</c:v>
                </c:pt>
                <c:pt idx="72">
                  <c:v>1588.34</c:v>
                </c:pt>
                <c:pt idx="73">
                  <c:v>1508.952</c:v>
                </c:pt>
                <c:pt idx="74">
                  <c:v>1419.327</c:v>
                </c:pt>
                <c:pt idx="75">
                  <c:v>1503.183</c:v>
                </c:pt>
                <c:pt idx="76">
                  <c:v>1986.29</c:v>
                </c:pt>
                <c:pt idx="77">
                  <c:v>2178.1860000000001</c:v>
                </c:pt>
                <c:pt idx="78">
                  <c:v>2068.5309999999999</c:v>
                </c:pt>
                <c:pt idx="79">
                  <c:v>1839.838</c:v>
                </c:pt>
                <c:pt idx="80">
                  <c:v>1490.5450000000001</c:v>
                </c:pt>
                <c:pt idx="81">
                  <c:v>1246.6130000000001</c:v>
                </c:pt>
                <c:pt idx="82">
                  <c:v>1448.1510000000001</c:v>
                </c:pt>
                <c:pt idx="83">
                  <c:v>1798.827</c:v>
                </c:pt>
                <c:pt idx="84">
                  <c:v>1684.6869999999999</c:v>
                </c:pt>
                <c:pt idx="85">
                  <c:v>1578.607</c:v>
                </c:pt>
                <c:pt idx="86">
                  <c:v>1707.712</c:v>
                </c:pt>
                <c:pt idx="87">
                  <c:v>1743.7670000000001</c:v>
                </c:pt>
                <c:pt idx="88">
                  <c:v>1506.098</c:v>
                </c:pt>
                <c:pt idx="89">
                  <c:v>1450.7380000000001</c:v>
                </c:pt>
                <c:pt idx="90">
                  <c:v>1563.9870000000001</c:v>
                </c:pt>
                <c:pt idx="91">
                  <c:v>1494.145</c:v>
                </c:pt>
                <c:pt idx="92">
                  <c:v>1353.8530000000001</c:v>
                </c:pt>
                <c:pt idx="93">
                  <c:v>1381.9839999999999</c:v>
                </c:pt>
                <c:pt idx="94">
                  <c:v>1633.7460000000001</c:v>
                </c:pt>
                <c:pt idx="95">
                  <c:v>1529.0409999999999</c:v>
                </c:pt>
                <c:pt idx="96">
                  <c:v>1540.951</c:v>
                </c:pt>
                <c:pt idx="97">
                  <c:v>1530.682</c:v>
                </c:pt>
                <c:pt idx="98">
                  <c:v>1474.2660000000001</c:v>
                </c:pt>
                <c:pt idx="99">
                  <c:v>1514.002</c:v>
                </c:pt>
                <c:pt idx="100">
                  <c:v>1541.9259999999999</c:v>
                </c:pt>
                <c:pt idx="101">
                  <c:v>1455.2070000000001</c:v>
                </c:pt>
                <c:pt idx="102">
                  <c:v>1236.741</c:v>
                </c:pt>
                <c:pt idx="103">
                  <c:v>1213.9860000000001</c:v>
                </c:pt>
                <c:pt idx="104">
                  <c:v>1373.2570000000001</c:v>
                </c:pt>
                <c:pt idx="105">
                  <c:v>1286.3879999999999</c:v>
                </c:pt>
                <c:pt idx="106">
                  <c:v>1372.5989999999999</c:v>
                </c:pt>
                <c:pt idx="107">
                  <c:v>1276.69</c:v>
                </c:pt>
                <c:pt idx="108">
                  <c:v>1287.7380000000001</c:v>
                </c:pt>
                <c:pt idx="109">
                  <c:v>1071.145</c:v>
                </c:pt>
                <c:pt idx="110">
                  <c:v>970.53599999999994</c:v>
                </c:pt>
                <c:pt idx="111">
                  <c:v>1113.7670000000001</c:v>
                </c:pt>
                <c:pt idx="112">
                  <c:v>1124.3009999999999</c:v>
                </c:pt>
                <c:pt idx="113">
                  <c:v>1173.818</c:v>
                </c:pt>
                <c:pt idx="114">
                  <c:v>1312.2139999999999</c:v>
                </c:pt>
                <c:pt idx="115">
                  <c:v>1333.059</c:v>
                </c:pt>
                <c:pt idx="116">
                  <c:v>1216.7760000000001</c:v>
                </c:pt>
                <c:pt idx="117">
                  <c:v>1151.903</c:v>
                </c:pt>
                <c:pt idx="118">
                  <c:v>1461.6189999999999</c:v>
                </c:pt>
                <c:pt idx="119">
                  <c:v>1362.248</c:v>
                </c:pt>
                <c:pt idx="120">
                  <c:v>1346.6320000000001</c:v>
                </c:pt>
                <c:pt idx="121">
                  <c:v>1286.45</c:v>
                </c:pt>
                <c:pt idx="122">
                  <c:v>1430.76</c:v>
                </c:pt>
                <c:pt idx="123">
                  <c:v>1383.38</c:v>
                </c:pt>
                <c:pt idx="124">
                  <c:v>1210.568</c:v>
                </c:pt>
                <c:pt idx="125">
                  <c:v>1316.6489999999999</c:v>
                </c:pt>
                <c:pt idx="126">
                  <c:v>1450.634</c:v>
                </c:pt>
                <c:pt idx="127">
                  <c:v>1445.646</c:v>
                </c:pt>
                <c:pt idx="128">
                  <c:v>1368.7239999999999</c:v>
                </c:pt>
                <c:pt idx="129">
                  <c:v>1368.9590000000001</c:v>
                </c:pt>
                <c:pt idx="130">
                  <c:v>1094.127</c:v>
                </c:pt>
                <c:pt idx="131">
                  <c:v>915.25800000000004</c:v>
                </c:pt>
                <c:pt idx="132">
                  <c:v>967.73500000000001</c:v>
                </c:pt>
                <c:pt idx="133">
                  <c:v>972.72299999999996</c:v>
                </c:pt>
                <c:pt idx="134">
                  <c:v>1094.98</c:v>
                </c:pt>
                <c:pt idx="135">
                  <c:v>1021.498</c:v>
                </c:pt>
                <c:pt idx="136">
                  <c:v>990.65</c:v>
                </c:pt>
                <c:pt idx="137">
                  <c:v>869.28</c:v>
                </c:pt>
                <c:pt idx="138">
                  <c:v>838.48</c:v>
                </c:pt>
                <c:pt idx="139">
                  <c:v>1081.8150000000001</c:v>
                </c:pt>
                <c:pt idx="140">
                  <c:v>1068.4970000000001</c:v>
                </c:pt>
                <c:pt idx="141">
                  <c:v>891.755</c:v>
                </c:pt>
                <c:pt idx="142">
                  <c:v>929.60799999999995</c:v>
                </c:pt>
                <c:pt idx="143">
                  <c:v>927.89700000000005</c:v>
                </c:pt>
                <c:pt idx="144">
                  <c:v>889.44600000000003</c:v>
                </c:pt>
                <c:pt idx="145">
                  <c:v>734.30600000000004</c:v>
                </c:pt>
                <c:pt idx="146">
                  <c:v>813.95500000000004</c:v>
                </c:pt>
                <c:pt idx="147">
                  <c:v>879.26900000000001</c:v>
                </c:pt>
                <c:pt idx="148">
                  <c:v>1084.999</c:v>
                </c:pt>
                <c:pt idx="149">
                  <c:v>1079.779</c:v>
                </c:pt>
                <c:pt idx="150">
                  <c:v>960.57600000000002</c:v>
                </c:pt>
                <c:pt idx="151">
                  <c:v>603.74599999999998</c:v>
                </c:pt>
                <c:pt idx="152">
                  <c:v>608.601</c:v>
                </c:pt>
              </c:numCache>
            </c:numRef>
          </c:yVal>
          <c:smooth val="0"/>
        </c:ser>
        <c:dLbls>
          <c:showLegendKey val="0"/>
          <c:showVal val="0"/>
          <c:showCatName val="0"/>
          <c:showSerName val="0"/>
          <c:showPercent val="0"/>
          <c:showBubbleSize val="0"/>
        </c:dLbls>
        <c:axId val="464322000"/>
        <c:axId val="464319648"/>
      </c:scatterChart>
      <c:valAx>
        <c:axId val="4643220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Temperature (deg C)</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4319648"/>
        <c:crosses val="autoZero"/>
        <c:crossBetween val="midCat"/>
      </c:valAx>
      <c:valAx>
        <c:axId val="4643196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SO2 (tons/day)</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4322000"/>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Indiana SO2 vs. Temperature Summers 2007-2012</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2007</c:v>
          </c:tx>
          <c:spPr>
            <a:ln w="19050" cap="rnd">
              <a:noFill/>
              <a:round/>
            </a:ln>
            <a:effectLst/>
          </c:spPr>
          <c:marker>
            <c:symbol val="circle"/>
            <c:size val="5"/>
            <c:spPr>
              <a:solidFill>
                <a:schemeClr val="accent1"/>
              </a:solidFill>
              <a:ln w="9525">
                <a:solidFill>
                  <a:schemeClr val="accent1"/>
                </a:solidFill>
              </a:ln>
              <a:effectLst/>
            </c:spPr>
          </c:marker>
          <c:xVal>
            <c:numRef>
              <c:f>Sheet1!$I$2:$I$154</c:f>
              <c:numCache>
                <c:formatCode>General</c:formatCode>
                <c:ptCount val="153"/>
                <c:pt idx="0">
                  <c:v>21.598400000000002</c:v>
                </c:pt>
                <c:pt idx="1">
                  <c:v>21.0183</c:v>
                </c:pt>
                <c:pt idx="2">
                  <c:v>16.653700000000001</c:v>
                </c:pt>
                <c:pt idx="3">
                  <c:v>17.9635</c:v>
                </c:pt>
                <c:pt idx="4">
                  <c:v>19.745000000000001</c:v>
                </c:pt>
                <c:pt idx="5">
                  <c:v>14.911</c:v>
                </c:pt>
                <c:pt idx="6">
                  <c:v>14.3916</c:v>
                </c:pt>
                <c:pt idx="7">
                  <c:v>20.830200000000001</c:v>
                </c:pt>
                <c:pt idx="8">
                  <c:v>22.276599999999998</c:v>
                </c:pt>
                <c:pt idx="9">
                  <c:v>22.293600000000001</c:v>
                </c:pt>
                <c:pt idx="10">
                  <c:v>22.517499999999998</c:v>
                </c:pt>
                <c:pt idx="11">
                  <c:v>19.215299999999999</c:v>
                </c:pt>
                <c:pt idx="12">
                  <c:v>14.423500000000001</c:v>
                </c:pt>
                <c:pt idx="13">
                  <c:v>16.805599999999998</c:v>
                </c:pt>
                <c:pt idx="14">
                  <c:v>21.7606</c:v>
                </c:pt>
                <c:pt idx="15">
                  <c:v>15.7407</c:v>
                </c:pt>
                <c:pt idx="16">
                  <c:v>10.9413</c:v>
                </c:pt>
                <c:pt idx="17">
                  <c:v>11.593400000000001</c:v>
                </c:pt>
                <c:pt idx="18">
                  <c:v>14.350899999999999</c:v>
                </c:pt>
                <c:pt idx="19">
                  <c:v>18.0672</c:v>
                </c:pt>
                <c:pt idx="20">
                  <c:v>19.8215</c:v>
                </c:pt>
                <c:pt idx="21">
                  <c:v>20.511600000000001</c:v>
                </c:pt>
                <c:pt idx="22">
                  <c:v>21.403300000000002</c:v>
                </c:pt>
                <c:pt idx="23">
                  <c:v>21.571999999999999</c:v>
                </c:pt>
                <c:pt idx="24">
                  <c:v>22.3629</c:v>
                </c:pt>
                <c:pt idx="25">
                  <c:v>22.049299999999999</c:v>
                </c:pt>
                <c:pt idx="26">
                  <c:v>21.3813</c:v>
                </c:pt>
                <c:pt idx="27">
                  <c:v>22.789400000000001</c:v>
                </c:pt>
                <c:pt idx="28">
                  <c:v>23.544899999999998</c:v>
                </c:pt>
                <c:pt idx="29">
                  <c:v>23.3431</c:v>
                </c:pt>
                <c:pt idx="30">
                  <c:v>22.21</c:v>
                </c:pt>
                <c:pt idx="31">
                  <c:v>23.762799999999999</c:v>
                </c:pt>
                <c:pt idx="32">
                  <c:v>24.331399999999999</c:v>
                </c:pt>
                <c:pt idx="33">
                  <c:v>22.575199999999999</c:v>
                </c:pt>
                <c:pt idx="34">
                  <c:v>19.056999999999999</c:v>
                </c:pt>
                <c:pt idx="35">
                  <c:v>17.9434</c:v>
                </c:pt>
                <c:pt idx="36">
                  <c:v>18.415900000000001</c:v>
                </c:pt>
                <c:pt idx="37">
                  <c:v>23.987300000000001</c:v>
                </c:pt>
                <c:pt idx="38">
                  <c:v>24.628</c:v>
                </c:pt>
                <c:pt idx="39">
                  <c:v>19.1235</c:v>
                </c:pt>
                <c:pt idx="40">
                  <c:v>20.562000000000001</c:v>
                </c:pt>
                <c:pt idx="41">
                  <c:v>22.025500000000001</c:v>
                </c:pt>
                <c:pt idx="42">
                  <c:v>21.890799999999999</c:v>
                </c:pt>
                <c:pt idx="43">
                  <c:v>23.018599999999999</c:v>
                </c:pt>
                <c:pt idx="44">
                  <c:v>24.505600000000001</c:v>
                </c:pt>
                <c:pt idx="45">
                  <c:v>22.916699999999999</c:v>
                </c:pt>
                <c:pt idx="46">
                  <c:v>23.837199999999999</c:v>
                </c:pt>
                <c:pt idx="47">
                  <c:v>25.729500000000002</c:v>
                </c:pt>
                <c:pt idx="48">
                  <c:v>25.354199999999999</c:v>
                </c:pt>
                <c:pt idx="49">
                  <c:v>24.014199999999999</c:v>
                </c:pt>
                <c:pt idx="50">
                  <c:v>20.497299999999999</c:v>
                </c:pt>
                <c:pt idx="51">
                  <c:v>23.843900000000001</c:v>
                </c:pt>
                <c:pt idx="52">
                  <c:v>23.933700000000002</c:v>
                </c:pt>
                <c:pt idx="53">
                  <c:v>21.94</c:v>
                </c:pt>
                <c:pt idx="54">
                  <c:v>23.911200000000001</c:v>
                </c:pt>
                <c:pt idx="55">
                  <c:v>24.7118</c:v>
                </c:pt>
                <c:pt idx="56">
                  <c:v>25.962499999999999</c:v>
                </c:pt>
                <c:pt idx="57">
                  <c:v>25.9268</c:v>
                </c:pt>
                <c:pt idx="58">
                  <c:v>25.442699999999999</c:v>
                </c:pt>
                <c:pt idx="59">
                  <c:v>22.864899999999999</c:v>
                </c:pt>
                <c:pt idx="60">
                  <c:v>20.819199999999999</c:v>
                </c:pt>
                <c:pt idx="61">
                  <c:v>20.7485</c:v>
                </c:pt>
                <c:pt idx="62">
                  <c:v>19.201000000000001</c:v>
                </c:pt>
                <c:pt idx="63">
                  <c:v>20.515599999999999</c:v>
                </c:pt>
                <c:pt idx="64">
                  <c:v>23.545400000000001</c:v>
                </c:pt>
                <c:pt idx="65">
                  <c:v>26.0443</c:v>
                </c:pt>
                <c:pt idx="66">
                  <c:v>25.132000000000001</c:v>
                </c:pt>
                <c:pt idx="67">
                  <c:v>25.4253</c:v>
                </c:pt>
                <c:pt idx="68">
                  <c:v>26.312799999999999</c:v>
                </c:pt>
                <c:pt idx="69">
                  <c:v>27.060199999999998</c:v>
                </c:pt>
                <c:pt idx="70">
                  <c:v>26.861499999999999</c:v>
                </c:pt>
                <c:pt idx="71">
                  <c:v>22.2621</c:v>
                </c:pt>
                <c:pt idx="72">
                  <c:v>20.8642</c:v>
                </c:pt>
                <c:pt idx="73">
                  <c:v>21.7529</c:v>
                </c:pt>
                <c:pt idx="74">
                  <c:v>22.763200000000001</c:v>
                </c:pt>
                <c:pt idx="75">
                  <c:v>24.372399999999999</c:v>
                </c:pt>
                <c:pt idx="76">
                  <c:v>23.708300000000001</c:v>
                </c:pt>
                <c:pt idx="77">
                  <c:v>23.847999999999999</c:v>
                </c:pt>
                <c:pt idx="78">
                  <c:v>25.771699999999999</c:v>
                </c:pt>
                <c:pt idx="79">
                  <c:v>25.846800000000002</c:v>
                </c:pt>
                <c:pt idx="80">
                  <c:v>18.9312</c:v>
                </c:pt>
                <c:pt idx="81">
                  <c:v>18.191500000000001</c:v>
                </c:pt>
                <c:pt idx="82">
                  <c:v>20.136600000000001</c:v>
                </c:pt>
                <c:pt idx="83">
                  <c:v>21.489899999999999</c:v>
                </c:pt>
                <c:pt idx="84">
                  <c:v>21.317699999999999</c:v>
                </c:pt>
                <c:pt idx="85">
                  <c:v>21.668399999999998</c:v>
                </c:pt>
                <c:pt idx="86">
                  <c:v>23.859400000000001</c:v>
                </c:pt>
                <c:pt idx="87">
                  <c:v>25.337700000000002</c:v>
                </c:pt>
                <c:pt idx="88">
                  <c:v>25.438600000000001</c:v>
                </c:pt>
                <c:pt idx="89">
                  <c:v>25.285499999999999</c:v>
                </c:pt>
                <c:pt idx="90">
                  <c:v>25.144600000000001</c:v>
                </c:pt>
                <c:pt idx="91">
                  <c:v>25.2424</c:v>
                </c:pt>
                <c:pt idx="92">
                  <c:v>26.587299999999999</c:v>
                </c:pt>
                <c:pt idx="93">
                  <c:v>28.285299999999999</c:v>
                </c:pt>
                <c:pt idx="94">
                  <c:v>28.4633</c:v>
                </c:pt>
                <c:pt idx="95">
                  <c:v>26.635000000000002</c:v>
                </c:pt>
                <c:pt idx="96">
                  <c:v>29.850300000000001</c:v>
                </c:pt>
                <c:pt idx="97">
                  <c:v>28.771599999999999</c:v>
                </c:pt>
                <c:pt idx="98">
                  <c:v>30.968</c:v>
                </c:pt>
                <c:pt idx="99">
                  <c:v>31.233899999999998</c:v>
                </c:pt>
                <c:pt idx="100">
                  <c:v>31.3809</c:v>
                </c:pt>
                <c:pt idx="101">
                  <c:v>28.4588</c:v>
                </c:pt>
                <c:pt idx="102">
                  <c:v>27.123799999999999</c:v>
                </c:pt>
                <c:pt idx="103">
                  <c:v>29.3445</c:v>
                </c:pt>
                <c:pt idx="104">
                  <c:v>28.295100000000001</c:v>
                </c:pt>
                <c:pt idx="105">
                  <c:v>25.571300000000001</c:v>
                </c:pt>
                <c:pt idx="106">
                  <c:v>30.631499999999999</c:v>
                </c:pt>
                <c:pt idx="107">
                  <c:v>31.717300000000002</c:v>
                </c:pt>
                <c:pt idx="108">
                  <c:v>26.410699999999999</c:v>
                </c:pt>
                <c:pt idx="109">
                  <c:v>23.376100000000001</c:v>
                </c:pt>
                <c:pt idx="110">
                  <c:v>28.075299999999999</c:v>
                </c:pt>
                <c:pt idx="111">
                  <c:v>27.796399999999998</c:v>
                </c:pt>
                <c:pt idx="112">
                  <c:v>27.735800000000001</c:v>
                </c:pt>
                <c:pt idx="113">
                  <c:v>28.7316</c:v>
                </c:pt>
                <c:pt idx="114">
                  <c:v>28.957000000000001</c:v>
                </c:pt>
                <c:pt idx="115">
                  <c:v>29.065000000000001</c:v>
                </c:pt>
                <c:pt idx="116">
                  <c:v>23.730899999999998</c:v>
                </c:pt>
                <c:pt idx="117">
                  <c:v>22.0517</c:v>
                </c:pt>
                <c:pt idx="118">
                  <c:v>21.9617</c:v>
                </c:pt>
                <c:pt idx="119">
                  <c:v>25.3964</c:v>
                </c:pt>
                <c:pt idx="120">
                  <c:v>27.7164</c:v>
                </c:pt>
                <c:pt idx="121">
                  <c:v>24.3</c:v>
                </c:pt>
                <c:pt idx="122">
                  <c:v>19.8916</c:v>
                </c:pt>
                <c:pt idx="123">
                  <c:v>19.4148</c:v>
                </c:pt>
                <c:pt idx="124">
                  <c:v>22.282</c:v>
                </c:pt>
                <c:pt idx="125">
                  <c:v>26.2578</c:v>
                </c:pt>
                <c:pt idx="126">
                  <c:v>27.423100000000002</c:v>
                </c:pt>
                <c:pt idx="127">
                  <c:v>27.548400000000001</c:v>
                </c:pt>
                <c:pt idx="128">
                  <c:v>26.833600000000001</c:v>
                </c:pt>
                <c:pt idx="129">
                  <c:v>26.220099999999999</c:v>
                </c:pt>
                <c:pt idx="130">
                  <c:v>25.5839</c:v>
                </c:pt>
                <c:pt idx="131">
                  <c:v>23.815999999999999</c:v>
                </c:pt>
                <c:pt idx="132">
                  <c:v>21.873200000000001</c:v>
                </c:pt>
                <c:pt idx="133">
                  <c:v>17.979500000000002</c:v>
                </c:pt>
                <c:pt idx="134">
                  <c:v>13.976800000000001</c:v>
                </c:pt>
                <c:pt idx="135">
                  <c:v>16.8109</c:v>
                </c:pt>
                <c:pt idx="136">
                  <c:v>17.195599999999999</c:v>
                </c:pt>
                <c:pt idx="137">
                  <c:v>10.6511</c:v>
                </c:pt>
                <c:pt idx="138">
                  <c:v>13.184900000000001</c:v>
                </c:pt>
                <c:pt idx="139">
                  <c:v>16.826799999999999</c:v>
                </c:pt>
                <c:pt idx="140">
                  <c:v>21.120200000000001</c:v>
                </c:pt>
                <c:pt idx="141">
                  <c:v>23.604399999999998</c:v>
                </c:pt>
                <c:pt idx="142">
                  <c:v>24.919499999999999</c:v>
                </c:pt>
                <c:pt idx="143">
                  <c:v>24.150700000000001</c:v>
                </c:pt>
                <c:pt idx="144">
                  <c:v>22.818899999999999</c:v>
                </c:pt>
                <c:pt idx="145">
                  <c:v>22.569199999999999</c:v>
                </c:pt>
                <c:pt idx="146">
                  <c:v>26.287299999999998</c:v>
                </c:pt>
                <c:pt idx="147">
                  <c:v>27.115500000000001</c:v>
                </c:pt>
                <c:pt idx="148">
                  <c:v>21.078099999999999</c:v>
                </c:pt>
                <c:pt idx="149">
                  <c:v>20.177700000000002</c:v>
                </c:pt>
                <c:pt idx="150">
                  <c:v>17.524799999999999</c:v>
                </c:pt>
                <c:pt idx="151">
                  <c:v>17.103200000000001</c:v>
                </c:pt>
                <c:pt idx="152">
                  <c:v>18.566299999999998</c:v>
                </c:pt>
              </c:numCache>
            </c:numRef>
          </c:xVal>
          <c:yVal>
            <c:numRef>
              <c:f>Sheet1!$D$2:$D$154</c:f>
              <c:numCache>
                <c:formatCode>General</c:formatCode>
                <c:ptCount val="153"/>
                <c:pt idx="0">
                  <c:v>1877.1679999999999</c:v>
                </c:pt>
                <c:pt idx="1">
                  <c:v>1910.3910000000001</c:v>
                </c:pt>
                <c:pt idx="2">
                  <c:v>1829.5920000000001</c:v>
                </c:pt>
                <c:pt idx="3">
                  <c:v>1776.1089999999999</c:v>
                </c:pt>
                <c:pt idx="4">
                  <c:v>1511.3989999999999</c:v>
                </c:pt>
                <c:pt idx="5">
                  <c:v>1497.9580000000001</c:v>
                </c:pt>
                <c:pt idx="6">
                  <c:v>1782.9259999999999</c:v>
                </c:pt>
                <c:pt idx="7">
                  <c:v>1709.001</c:v>
                </c:pt>
                <c:pt idx="8">
                  <c:v>1770.248</c:v>
                </c:pt>
                <c:pt idx="9">
                  <c:v>1805.7190000000001</c:v>
                </c:pt>
                <c:pt idx="10">
                  <c:v>1836.0820000000001</c:v>
                </c:pt>
                <c:pt idx="11">
                  <c:v>1596.375</c:v>
                </c:pt>
                <c:pt idx="12">
                  <c:v>1502.884</c:v>
                </c:pt>
                <c:pt idx="13">
                  <c:v>1801.64</c:v>
                </c:pt>
                <c:pt idx="14">
                  <c:v>1880.374</c:v>
                </c:pt>
                <c:pt idx="15">
                  <c:v>1916.6279999999999</c:v>
                </c:pt>
                <c:pt idx="16">
                  <c:v>1911.03</c:v>
                </c:pt>
                <c:pt idx="17">
                  <c:v>1686.354</c:v>
                </c:pt>
                <c:pt idx="18">
                  <c:v>1551.1420000000001</c:v>
                </c:pt>
                <c:pt idx="19">
                  <c:v>1673.8340000000001</c:v>
                </c:pt>
                <c:pt idx="20">
                  <c:v>1831.69</c:v>
                </c:pt>
                <c:pt idx="21">
                  <c:v>1933.902</c:v>
                </c:pt>
                <c:pt idx="22">
                  <c:v>1936.46</c:v>
                </c:pt>
                <c:pt idx="23">
                  <c:v>1917.231</c:v>
                </c:pt>
                <c:pt idx="24">
                  <c:v>1923.0809999999999</c:v>
                </c:pt>
                <c:pt idx="25">
                  <c:v>1826.8589999999999</c:v>
                </c:pt>
                <c:pt idx="26">
                  <c:v>1907.0989999999999</c:v>
                </c:pt>
                <c:pt idx="27">
                  <c:v>2136.5259999999998</c:v>
                </c:pt>
                <c:pt idx="28">
                  <c:v>2241.5329999999999</c:v>
                </c:pt>
                <c:pt idx="29">
                  <c:v>2188.4960000000001</c:v>
                </c:pt>
                <c:pt idx="30">
                  <c:v>2012.134</c:v>
                </c:pt>
                <c:pt idx="31">
                  <c:v>1966.5309999999999</c:v>
                </c:pt>
                <c:pt idx="32">
                  <c:v>1916.338</c:v>
                </c:pt>
                <c:pt idx="33">
                  <c:v>1784.9290000000001</c:v>
                </c:pt>
                <c:pt idx="34">
                  <c:v>2079.5</c:v>
                </c:pt>
                <c:pt idx="35">
                  <c:v>2000.559</c:v>
                </c:pt>
                <c:pt idx="36">
                  <c:v>2018.0060000000001</c:v>
                </c:pt>
                <c:pt idx="37">
                  <c:v>2230.6930000000002</c:v>
                </c:pt>
                <c:pt idx="38">
                  <c:v>2239.5149999999999</c:v>
                </c:pt>
                <c:pt idx="39">
                  <c:v>1861.2260000000001</c:v>
                </c:pt>
                <c:pt idx="40">
                  <c:v>1952.654</c:v>
                </c:pt>
                <c:pt idx="41">
                  <c:v>2253.88</c:v>
                </c:pt>
                <c:pt idx="42">
                  <c:v>2207.5949999999998</c:v>
                </c:pt>
                <c:pt idx="43">
                  <c:v>2349.4160000000002</c:v>
                </c:pt>
                <c:pt idx="44">
                  <c:v>2331.5659999999998</c:v>
                </c:pt>
                <c:pt idx="45">
                  <c:v>2219.4569999999999</c:v>
                </c:pt>
                <c:pt idx="46">
                  <c:v>2192.1019999999999</c:v>
                </c:pt>
                <c:pt idx="47">
                  <c:v>2132.1129999999998</c:v>
                </c:pt>
                <c:pt idx="48">
                  <c:v>2226.8919999999998</c:v>
                </c:pt>
                <c:pt idx="49">
                  <c:v>2130.3249999999998</c:v>
                </c:pt>
                <c:pt idx="50">
                  <c:v>2114.15</c:v>
                </c:pt>
                <c:pt idx="51">
                  <c:v>2003.077</c:v>
                </c:pt>
                <c:pt idx="52">
                  <c:v>2020.559</c:v>
                </c:pt>
                <c:pt idx="53">
                  <c:v>1782.0909999999999</c:v>
                </c:pt>
                <c:pt idx="54">
                  <c:v>1959.502</c:v>
                </c:pt>
                <c:pt idx="55">
                  <c:v>2062.7629999999999</c:v>
                </c:pt>
                <c:pt idx="56">
                  <c:v>2182.8629999999998</c:v>
                </c:pt>
                <c:pt idx="57">
                  <c:v>2204.67</c:v>
                </c:pt>
                <c:pt idx="58">
                  <c:v>1934.1310000000001</c:v>
                </c:pt>
                <c:pt idx="59">
                  <c:v>1884.134</c:v>
                </c:pt>
                <c:pt idx="60">
                  <c:v>1810.634</c:v>
                </c:pt>
                <c:pt idx="61">
                  <c:v>1707.232</c:v>
                </c:pt>
                <c:pt idx="62">
                  <c:v>1995.0219999999999</c:v>
                </c:pt>
                <c:pt idx="63">
                  <c:v>2096.69</c:v>
                </c:pt>
                <c:pt idx="64">
                  <c:v>1904.7660000000001</c:v>
                </c:pt>
                <c:pt idx="65">
                  <c:v>2183.326</c:v>
                </c:pt>
                <c:pt idx="66">
                  <c:v>2163.4899999999998</c:v>
                </c:pt>
                <c:pt idx="67">
                  <c:v>2004.299</c:v>
                </c:pt>
                <c:pt idx="68">
                  <c:v>2158.0709999999999</c:v>
                </c:pt>
                <c:pt idx="69">
                  <c:v>2259.067</c:v>
                </c:pt>
                <c:pt idx="70">
                  <c:v>2170.3760000000002</c:v>
                </c:pt>
                <c:pt idx="71">
                  <c:v>2219.0549999999998</c:v>
                </c:pt>
                <c:pt idx="72">
                  <c:v>1975.6759999999999</c:v>
                </c:pt>
                <c:pt idx="73">
                  <c:v>1953.2380000000001</c:v>
                </c:pt>
                <c:pt idx="74">
                  <c:v>1931.934</c:v>
                </c:pt>
                <c:pt idx="75">
                  <c:v>1889.9480000000001</c:v>
                </c:pt>
                <c:pt idx="76">
                  <c:v>2134.08</c:v>
                </c:pt>
                <c:pt idx="77">
                  <c:v>2243.5160000000001</c:v>
                </c:pt>
                <c:pt idx="78">
                  <c:v>2340.605</c:v>
                </c:pt>
                <c:pt idx="79">
                  <c:v>2292.6999999999998</c:v>
                </c:pt>
                <c:pt idx="80">
                  <c:v>1985.223</c:v>
                </c:pt>
                <c:pt idx="81">
                  <c:v>1944.0530000000001</c:v>
                </c:pt>
                <c:pt idx="82">
                  <c:v>1774.675</c:v>
                </c:pt>
                <c:pt idx="83">
                  <c:v>2055.04</c:v>
                </c:pt>
                <c:pt idx="84">
                  <c:v>2130.7060000000001</c:v>
                </c:pt>
                <c:pt idx="85">
                  <c:v>2195.3679999999999</c:v>
                </c:pt>
                <c:pt idx="86">
                  <c:v>2213.779</c:v>
                </c:pt>
                <c:pt idx="87">
                  <c:v>2220.877</c:v>
                </c:pt>
                <c:pt idx="88">
                  <c:v>2064.7829999999999</c:v>
                </c:pt>
                <c:pt idx="89">
                  <c:v>2040.9480000000001</c:v>
                </c:pt>
                <c:pt idx="90">
                  <c:v>2232.0740000000001</c:v>
                </c:pt>
                <c:pt idx="91">
                  <c:v>2271.672</c:v>
                </c:pt>
                <c:pt idx="92">
                  <c:v>2251.4569999999999</c:v>
                </c:pt>
                <c:pt idx="93">
                  <c:v>2225.1060000000002</c:v>
                </c:pt>
                <c:pt idx="94">
                  <c:v>2161.1379999999999</c:v>
                </c:pt>
                <c:pt idx="95">
                  <c:v>1975.039</c:v>
                </c:pt>
                <c:pt idx="96">
                  <c:v>1842.9549999999999</c:v>
                </c:pt>
                <c:pt idx="97">
                  <c:v>2089.6550000000002</c:v>
                </c:pt>
                <c:pt idx="98">
                  <c:v>2146.5630000000001</c:v>
                </c:pt>
                <c:pt idx="99">
                  <c:v>2167.0210000000002</c:v>
                </c:pt>
                <c:pt idx="100">
                  <c:v>2082.5390000000002</c:v>
                </c:pt>
                <c:pt idx="101">
                  <c:v>1978.2670000000001</c:v>
                </c:pt>
                <c:pt idx="102">
                  <c:v>1953.306</c:v>
                </c:pt>
                <c:pt idx="103">
                  <c:v>1981.94</c:v>
                </c:pt>
                <c:pt idx="104">
                  <c:v>2160.0100000000002</c:v>
                </c:pt>
                <c:pt idx="105">
                  <c:v>2186.7849999999999</c:v>
                </c:pt>
                <c:pt idx="106">
                  <c:v>2252.393</c:v>
                </c:pt>
                <c:pt idx="107">
                  <c:v>2262.3159999999998</c:v>
                </c:pt>
                <c:pt idx="108">
                  <c:v>2263.3180000000002</c:v>
                </c:pt>
                <c:pt idx="109">
                  <c:v>1986.479</c:v>
                </c:pt>
                <c:pt idx="110">
                  <c:v>1914.2850000000001</c:v>
                </c:pt>
                <c:pt idx="111">
                  <c:v>2044.2449999999999</c:v>
                </c:pt>
                <c:pt idx="112">
                  <c:v>2105.694</c:v>
                </c:pt>
                <c:pt idx="113">
                  <c:v>2176.7510000000002</c:v>
                </c:pt>
                <c:pt idx="114">
                  <c:v>2362.7370000000001</c:v>
                </c:pt>
                <c:pt idx="115">
                  <c:v>2269.1709999999998</c:v>
                </c:pt>
                <c:pt idx="116">
                  <c:v>1993.1990000000001</c:v>
                </c:pt>
                <c:pt idx="117">
                  <c:v>1929.8440000000001</c:v>
                </c:pt>
                <c:pt idx="118">
                  <c:v>2076.9769999999999</c:v>
                </c:pt>
                <c:pt idx="119">
                  <c:v>2102.029</c:v>
                </c:pt>
                <c:pt idx="120">
                  <c:v>2196.6729999999998</c:v>
                </c:pt>
                <c:pt idx="121">
                  <c:v>2087.576</c:v>
                </c:pt>
                <c:pt idx="122">
                  <c:v>1892.133</c:v>
                </c:pt>
                <c:pt idx="123">
                  <c:v>1931.5640000000001</c:v>
                </c:pt>
                <c:pt idx="124">
                  <c:v>1886.856</c:v>
                </c:pt>
                <c:pt idx="125">
                  <c:v>1988.069</c:v>
                </c:pt>
                <c:pt idx="126">
                  <c:v>2140.7750000000001</c:v>
                </c:pt>
                <c:pt idx="127">
                  <c:v>2201.8910000000001</c:v>
                </c:pt>
                <c:pt idx="128">
                  <c:v>2397.817</c:v>
                </c:pt>
                <c:pt idx="129">
                  <c:v>2458.8150000000001</c:v>
                </c:pt>
                <c:pt idx="130">
                  <c:v>2045.9559999999999</c:v>
                </c:pt>
                <c:pt idx="131">
                  <c:v>1911.8679999999999</c:v>
                </c:pt>
                <c:pt idx="132">
                  <c:v>2166.5369999999998</c:v>
                </c:pt>
                <c:pt idx="133">
                  <c:v>2016.866</c:v>
                </c:pt>
                <c:pt idx="134">
                  <c:v>1886.027</c:v>
                </c:pt>
                <c:pt idx="135">
                  <c:v>1869.671</c:v>
                </c:pt>
                <c:pt idx="136">
                  <c:v>1714.2619999999999</c:v>
                </c:pt>
                <c:pt idx="137">
                  <c:v>1586.4349999999999</c:v>
                </c:pt>
                <c:pt idx="138">
                  <c:v>1607.0650000000001</c:v>
                </c:pt>
                <c:pt idx="139">
                  <c:v>1964.2670000000001</c:v>
                </c:pt>
                <c:pt idx="140">
                  <c:v>2139.4189999999999</c:v>
                </c:pt>
                <c:pt idx="141">
                  <c:v>2134.69</c:v>
                </c:pt>
                <c:pt idx="142">
                  <c:v>2142.0369999999998</c:v>
                </c:pt>
                <c:pt idx="143">
                  <c:v>2188.2469999999998</c:v>
                </c:pt>
                <c:pt idx="144">
                  <c:v>1976.62</c:v>
                </c:pt>
                <c:pt idx="145">
                  <c:v>1928.3230000000001</c:v>
                </c:pt>
                <c:pt idx="146">
                  <c:v>2142.915</c:v>
                </c:pt>
                <c:pt idx="147">
                  <c:v>2132.3220000000001</c:v>
                </c:pt>
                <c:pt idx="148">
                  <c:v>2044.2070000000001</c:v>
                </c:pt>
                <c:pt idx="149">
                  <c:v>1814.941</c:v>
                </c:pt>
                <c:pt idx="150">
                  <c:v>1694.1030000000001</c:v>
                </c:pt>
                <c:pt idx="151">
                  <c:v>1404.143</c:v>
                </c:pt>
                <c:pt idx="152">
                  <c:v>1349.02</c:v>
                </c:pt>
              </c:numCache>
            </c:numRef>
          </c:yVal>
          <c:smooth val="0"/>
        </c:ser>
        <c:ser>
          <c:idx val="1"/>
          <c:order val="1"/>
          <c:tx>
            <c:v>2008</c:v>
          </c:tx>
          <c:spPr>
            <a:ln w="25400" cap="rnd">
              <a:noFill/>
              <a:round/>
            </a:ln>
            <a:effectLst/>
          </c:spPr>
          <c:marker>
            <c:symbol val="circle"/>
            <c:size val="5"/>
            <c:spPr>
              <a:solidFill>
                <a:schemeClr val="accent2"/>
              </a:solidFill>
              <a:ln w="9525">
                <a:solidFill>
                  <a:schemeClr val="accent2"/>
                </a:solidFill>
              </a:ln>
              <a:effectLst/>
            </c:spPr>
          </c:marker>
          <c:xVal>
            <c:numRef>
              <c:f>Sheet1!$I$155:$I$307</c:f>
              <c:numCache>
                <c:formatCode>General</c:formatCode>
                <c:ptCount val="153"/>
                <c:pt idx="0">
                  <c:v>16.279299999999999</c:v>
                </c:pt>
                <c:pt idx="1">
                  <c:v>18.4221</c:v>
                </c:pt>
                <c:pt idx="2">
                  <c:v>14.100199999999999</c:v>
                </c:pt>
                <c:pt idx="3">
                  <c:v>11.273199999999999</c:v>
                </c:pt>
                <c:pt idx="4">
                  <c:v>14.4331</c:v>
                </c:pt>
                <c:pt idx="5">
                  <c:v>18.383099999999999</c:v>
                </c:pt>
                <c:pt idx="6">
                  <c:v>17.5992</c:v>
                </c:pt>
                <c:pt idx="7">
                  <c:v>16.8156</c:v>
                </c:pt>
                <c:pt idx="8">
                  <c:v>13.421099999999999</c:v>
                </c:pt>
                <c:pt idx="9">
                  <c:v>12.8736</c:v>
                </c:pt>
                <c:pt idx="10">
                  <c:v>10.730499999999999</c:v>
                </c:pt>
                <c:pt idx="11">
                  <c:v>11.393800000000001</c:v>
                </c:pt>
                <c:pt idx="12">
                  <c:v>13.571199999999999</c:v>
                </c:pt>
                <c:pt idx="13">
                  <c:v>15.3575</c:v>
                </c:pt>
                <c:pt idx="14">
                  <c:v>12.9323</c:v>
                </c:pt>
                <c:pt idx="15">
                  <c:v>12.744400000000001</c:v>
                </c:pt>
                <c:pt idx="16">
                  <c:v>15.870699999999999</c:v>
                </c:pt>
                <c:pt idx="17">
                  <c:v>14.0099</c:v>
                </c:pt>
                <c:pt idx="18">
                  <c:v>9.4477499999999992</c:v>
                </c:pt>
                <c:pt idx="19">
                  <c:v>11.9338</c:v>
                </c:pt>
                <c:pt idx="20">
                  <c:v>12.6737</c:v>
                </c:pt>
                <c:pt idx="21">
                  <c:v>14.210900000000001</c:v>
                </c:pt>
                <c:pt idx="22">
                  <c:v>12.1722</c:v>
                </c:pt>
                <c:pt idx="23">
                  <c:v>14.8291</c:v>
                </c:pt>
                <c:pt idx="24">
                  <c:v>17.1874</c:v>
                </c:pt>
                <c:pt idx="25">
                  <c:v>22.6251</c:v>
                </c:pt>
                <c:pt idx="26">
                  <c:v>21.435500000000001</c:v>
                </c:pt>
                <c:pt idx="27">
                  <c:v>14.4354</c:v>
                </c:pt>
                <c:pt idx="28">
                  <c:v>16.550899999999999</c:v>
                </c:pt>
                <c:pt idx="29">
                  <c:v>21.758099999999999</c:v>
                </c:pt>
                <c:pt idx="30">
                  <c:v>23.957699999999999</c:v>
                </c:pt>
                <c:pt idx="31">
                  <c:v>22.456700000000001</c:v>
                </c:pt>
                <c:pt idx="32">
                  <c:v>22.452200000000001</c:v>
                </c:pt>
                <c:pt idx="33">
                  <c:v>23.528099999999998</c:v>
                </c:pt>
                <c:pt idx="34">
                  <c:v>24.0916</c:v>
                </c:pt>
                <c:pt idx="35">
                  <c:v>26.505600000000001</c:v>
                </c:pt>
                <c:pt idx="36">
                  <c:v>26.226299999999998</c:v>
                </c:pt>
                <c:pt idx="37">
                  <c:v>26.113499999999998</c:v>
                </c:pt>
                <c:pt idx="38">
                  <c:v>26.707000000000001</c:v>
                </c:pt>
                <c:pt idx="39">
                  <c:v>25.409500000000001</c:v>
                </c:pt>
                <c:pt idx="40">
                  <c:v>21.7271</c:v>
                </c:pt>
                <c:pt idx="41">
                  <c:v>22.4754</c:v>
                </c:pt>
                <c:pt idx="42">
                  <c:v>24.325099999999999</c:v>
                </c:pt>
                <c:pt idx="43">
                  <c:v>24.133099999999999</c:v>
                </c:pt>
                <c:pt idx="44">
                  <c:v>23.1449</c:v>
                </c:pt>
                <c:pt idx="45">
                  <c:v>23.154399999999999</c:v>
                </c:pt>
                <c:pt idx="46">
                  <c:v>21.511800000000001</c:v>
                </c:pt>
                <c:pt idx="47">
                  <c:v>17.418399999999998</c:v>
                </c:pt>
                <c:pt idx="48">
                  <c:v>18.8123</c:v>
                </c:pt>
                <c:pt idx="49">
                  <c:v>19.168800000000001</c:v>
                </c:pt>
                <c:pt idx="50">
                  <c:v>21.217099999999999</c:v>
                </c:pt>
                <c:pt idx="51">
                  <c:v>20.9724</c:v>
                </c:pt>
                <c:pt idx="52">
                  <c:v>21.0945</c:v>
                </c:pt>
                <c:pt idx="53">
                  <c:v>19.359200000000001</c:v>
                </c:pt>
                <c:pt idx="54">
                  <c:v>20.4879</c:v>
                </c:pt>
                <c:pt idx="55">
                  <c:v>23.7516</c:v>
                </c:pt>
                <c:pt idx="56">
                  <c:v>25.534500000000001</c:v>
                </c:pt>
                <c:pt idx="57">
                  <c:v>24.936299999999999</c:v>
                </c:pt>
                <c:pt idx="58">
                  <c:v>24.501999999999999</c:v>
                </c:pt>
                <c:pt idx="59">
                  <c:v>19.906099999999999</c:v>
                </c:pt>
                <c:pt idx="60">
                  <c:v>18.687100000000001</c:v>
                </c:pt>
                <c:pt idx="61">
                  <c:v>20.402100000000001</c:v>
                </c:pt>
                <c:pt idx="62">
                  <c:v>22.398499999999999</c:v>
                </c:pt>
                <c:pt idx="63">
                  <c:v>22.258700000000001</c:v>
                </c:pt>
                <c:pt idx="64">
                  <c:v>20.829000000000001</c:v>
                </c:pt>
                <c:pt idx="65">
                  <c:v>21.1662</c:v>
                </c:pt>
                <c:pt idx="66">
                  <c:v>22.890499999999999</c:v>
                </c:pt>
                <c:pt idx="67">
                  <c:v>24.1721</c:v>
                </c:pt>
                <c:pt idx="68">
                  <c:v>25.901800000000001</c:v>
                </c:pt>
                <c:pt idx="69">
                  <c:v>23.8184</c:v>
                </c:pt>
                <c:pt idx="70">
                  <c:v>22.6295</c:v>
                </c:pt>
                <c:pt idx="71">
                  <c:v>24.775600000000001</c:v>
                </c:pt>
                <c:pt idx="72">
                  <c:v>26.277200000000001</c:v>
                </c:pt>
                <c:pt idx="73">
                  <c:v>22.015699999999999</c:v>
                </c:pt>
                <c:pt idx="74">
                  <c:v>21.175699999999999</c:v>
                </c:pt>
                <c:pt idx="75">
                  <c:v>23.237200000000001</c:v>
                </c:pt>
                <c:pt idx="76">
                  <c:v>25.475999999999999</c:v>
                </c:pt>
                <c:pt idx="77">
                  <c:v>25.866700000000002</c:v>
                </c:pt>
                <c:pt idx="78">
                  <c:v>24.834</c:v>
                </c:pt>
                <c:pt idx="79">
                  <c:v>25.5184</c:v>
                </c:pt>
                <c:pt idx="80">
                  <c:v>26.8855</c:v>
                </c:pt>
                <c:pt idx="81">
                  <c:v>26.945799999999998</c:v>
                </c:pt>
                <c:pt idx="82">
                  <c:v>25.118600000000001</c:v>
                </c:pt>
                <c:pt idx="83">
                  <c:v>20.4419</c:v>
                </c:pt>
                <c:pt idx="84">
                  <c:v>20.726800000000001</c:v>
                </c:pt>
                <c:pt idx="85">
                  <c:v>21.040299999999998</c:v>
                </c:pt>
                <c:pt idx="86">
                  <c:v>25.1084</c:v>
                </c:pt>
                <c:pt idx="87">
                  <c:v>23.037600000000001</c:v>
                </c:pt>
                <c:pt idx="88">
                  <c:v>24.468499999999999</c:v>
                </c:pt>
                <c:pt idx="89">
                  <c:v>26.3687</c:v>
                </c:pt>
                <c:pt idx="90">
                  <c:v>26.4602</c:v>
                </c:pt>
                <c:pt idx="91">
                  <c:v>25.4056</c:v>
                </c:pt>
                <c:pt idx="92">
                  <c:v>25.9771</c:v>
                </c:pt>
                <c:pt idx="93">
                  <c:v>24.737300000000001</c:v>
                </c:pt>
                <c:pt idx="94">
                  <c:v>21.741599999999998</c:v>
                </c:pt>
                <c:pt idx="95">
                  <c:v>25.5077</c:v>
                </c:pt>
                <c:pt idx="96">
                  <c:v>26.520499999999998</c:v>
                </c:pt>
                <c:pt idx="97">
                  <c:v>25.064900000000002</c:v>
                </c:pt>
                <c:pt idx="98">
                  <c:v>21.8687</c:v>
                </c:pt>
                <c:pt idx="99">
                  <c:v>19.106000000000002</c:v>
                </c:pt>
                <c:pt idx="100">
                  <c:v>20.381499999999999</c:v>
                </c:pt>
                <c:pt idx="101">
                  <c:v>20.342500000000001</c:v>
                </c:pt>
                <c:pt idx="102">
                  <c:v>18.0595</c:v>
                </c:pt>
                <c:pt idx="103">
                  <c:v>20.299600000000002</c:v>
                </c:pt>
                <c:pt idx="104">
                  <c:v>21.3508</c:v>
                </c:pt>
                <c:pt idx="105">
                  <c:v>21.3185</c:v>
                </c:pt>
                <c:pt idx="106">
                  <c:v>20.014299999999999</c:v>
                </c:pt>
                <c:pt idx="107">
                  <c:v>19.075500000000002</c:v>
                </c:pt>
                <c:pt idx="108">
                  <c:v>20.386800000000001</c:v>
                </c:pt>
                <c:pt idx="109">
                  <c:v>21.623200000000001</c:v>
                </c:pt>
                <c:pt idx="110">
                  <c:v>22.3155</c:v>
                </c:pt>
                <c:pt idx="111">
                  <c:v>22.651900000000001</c:v>
                </c:pt>
                <c:pt idx="112">
                  <c:v>23.499099999999999</c:v>
                </c:pt>
                <c:pt idx="113">
                  <c:v>24.725000000000001</c:v>
                </c:pt>
                <c:pt idx="114">
                  <c:v>25.5108</c:v>
                </c:pt>
                <c:pt idx="115">
                  <c:v>24.6873</c:v>
                </c:pt>
                <c:pt idx="116">
                  <c:v>19.697399999999998</c:v>
                </c:pt>
                <c:pt idx="117">
                  <c:v>19.456099999999999</c:v>
                </c:pt>
                <c:pt idx="118">
                  <c:v>20.569500000000001</c:v>
                </c:pt>
                <c:pt idx="119">
                  <c:v>22.685300000000002</c:v>
                </c:pt>
                <c:pt idx="120">
                  <c:v>24.6416</c:v>
                </c:pt>
                <c:pt idx="121">
                  <c:v>21.375599999999999</c:v>
                </c:pt>
                <c:pt idx="122">
                  <c:v>21.563500000000001</c:v>
                </c:pt>
                <c:pt idx="123">
                  <c:v>21.703299999999999</c:v>
                </c:pt>
                <c:pt idx="124">
                  <c:v>25.350300000000001</c:v>
                </c:pt>
                <c:pt idx="125">
                  <c:v>26.3185</c:v>
                </c:pt>
                <c:pt idx="126">
                  <c:v>21.1524</c:v>
                </c:pt>
                <c:pt idx="127">
                  <c:v>18.575700000000001</c:v>
                </c:pt>
                <c:pt idx="128">
                  <c:v>19.943999999999999</c:v>
                </c:pt>
                <c:pt idx="129">
                  <c:v>18.2774</c:v>
                </c:pt>
                <c:pt idx="130">
                  <c:v>20.214300000000001</c:v>
                </c:pt>
                <c:pt idx="131">
                  <c:v>17.081499999999998</c:v>
                </c:pt>
                <c:pt idx="132">
                  <c:v>15.7196</c:v>
                </c:pt>
                <c:pt idx="133">
                  <c:v>19.117699999999999</c:v>
                </c:pt>
                <c:pt idx="134">
                  <c:v>24.044</c:v>
                </c:pt>
                <c:pt idx="135">
                  <c:v>26.380400000000002</c:v>
                </c:pt>
                <c:pt idx="136">
                  <c:v>21.511500000000002</c:v>
                </c:pt>
                <c:pt idx="137">
                  <c:v>16.168500000000002</c:v>
                </c:pt>
                <c:pt idx="138">
                  <c:v>15.778600000000001</c:v>
                </c:pt>
                <c:pt idx="139">
                  <c:v>17.8627</c:v>
                </c:pt>
                <c:pt idx="140">
                  <c:v>19.186800000000002</c:v>
                </c:pt>
                <c:pt idx="141">
                  <c:v>18.638000000000002</c:v>
                </c:pt>
                <c:pt idx="142">
                  <c:v>20.1524</c:v>
                </c:pt>
                <c:pt idx="143">
                  <c:v>21.1341</c:v>
                </c:pt>
                <c:pt idx="144">
                  <c:v>20.1188</c:v>
                </c:pt>
                <c:pt idx="145">
                  <c:v>19.084900000000001</c:v>
                </c:pt>
                <c:pt idx="146">
                  <c:v>19.411999999999999</c:v>
                </c:pt>
                <c:pt idx="147">
                  <c:v>18.472100000000001</c:v>
                </c:pt>
                <c:pt idx="148">
                  <c:v>16.6585</c:v>
                </c:pt>
                <c:pt idx="149">
                  <c:v>17.1448</c:v>
                </c:pt>
                <c:pt idx="150">
                  <c:v>18.076799999999999</c:v>
                </c:pt>
                <c:pt idx="151">
                  <c:v>18.811499999999999</c:v>
                </c:pt>
                <c:pt idx="152">
                  <c:v>14.9854</c:v>
                </c:pt>
              </c:numCache>
            </c:numRef>
          </c:xVal>
          <c:yVal>
            <c:numRef>
              <c:f>Sheet1!$D$155:$D$307</c:f>
              <c:numCache>
                <c:formatCode>General</c:formatCode>
                <c:ptCount val="153"/>
                <c:pt idx="0">
                  <c:v>1615.643</c:v>
                </c:pt>
                <c:pt idx="1">
                  <c:v>1572.623</c:v>
                </c:pt>
                <c:pt idx="2">
                  <c:v>1338.4770000000001</c:v>
                </c:pt>
                <c:pt idx="3">
                  <c:v>1362.355</c:v>
                </c:pt>
                <c:pt idx="4">
                  <c:v>1584.9580000000001</c:v>
                </c:pt>
                <c:pt idx="5">
                  <c:v>1684.9949999999999</c:v>
                </c:pt>
                <c:pt idx="6">
                  <c:v>1745.1659999999999</c:v>
                </c:pt>
                <c:pt idx="7">
                  <c:v>1674.6659999999999</c:v>
                </c:pt>
                <c:pt idx="8">
                  <c:v>1638.165</c:v>
                </c:pt>
                <c:pt idx="9">
                  <c:v>1386.7180000000001</c:v>
                </c:pt>
                <c:pt idx="10">
                  <c:v>1426.287</c:v>
                </c:pt>
                <c:pt idx="11">
                  <c:v>1635.184</c:v>
                </c:pt>
                <c:pt idx="12">
                  <c:v>1727.9659999999999</c:v>
                </c:pt>
                <c:pt idx="13">
                  <c:v>1764.6030000000001</c:v>
                </c:pt>
                <c:pt idx="14">
                  <c:v>1792.61</c:v>
                </c:pt>
                <c:pt idx="15">
                  <c:v>1760.076</c:v>
                </c:pt>
                <c:pt idx="16">
                  <c:v>1520.6289999999999</c:v>
                </c:pt>
                <c:pt idx="17">
                  <c:v>1379.3520000000001</c:v>
                </c:pt>
                <c:pt idx="18">
                  <c:v>1577.2629999999999</c:v>
                </c:pt>
                <c:pt idx="19">
                  <c:v>1533.5989999999999</c:v>
                </c:pt>
                <c:pt idx="20">
                  <c:v>1474.0429999999999</c:v>
                </c:pt>
                <c:pt idx="21">
                  <c:v>1492.0170000000001</c:v>
                </c:pt>
                <c:pt idx="22">
                  <c:v>1349.8530000000001</c:v>
                </c:pt>
                <c:pt idx="23">
                  <c:v>1169.3900000000001</c:v>
                </c:pt>
                <c:pt idx="24">
                  <c:v>1193.289</c:v>
                </c:pt>
                <c:pt idx="25">
                  <c:v>1301.8219999999999</c:v>
                </c:pt>
                <c:pt idx="26">
                  <c:v>1551.799</c:v>
                </c:pt>
                <c:pt idx="27">
                  <c:v>1673.873</c:v>
                </c:pt>
                <c:pt idx="28">
                  <c:v>1636.7380000000001</c:v>
                </c:pt>
                <c:pt idx="29">
                  <c:v>1768.7919999999999</c:v>
                </c:pt>
                <c:pt idx="30">
                  <c:v>1584.8820000000001</c:v>
                </c:pt>
                <c:pt idx="31">
                  <c:v>1538.5889999999999</c:v>
                </c:pt>
                <c:pt idx="32">
                  <c:v>1891.9760000000001</c:v>
                </c:pt>
                <c:pt idx="33">
                  <c:v>1875.105</c:v>
                </c:pt>
                <c:pt idx="34">
                  <c:v>1816.8209999999999</c:v>
                </c:pt>
                <c:pt idx="35">
                  <c:v>1757.028</c:v>
                </c:pt>
                <c:pt idx="36">
                  <c:v>1829.713</c:v>
                </c:pt>
                <c:pt idx="37">
                  <c:v>1712.2940000000001</c:v>
                </c:pt>
                <c:pt idx="38">
                  <c:v>1687.903</c:v>
                </c:pt>
                <c:pt idx="39">
                  <c:v>1747.2249999999999</c:v>
                </c:pt>
                <c:pt idx="40">
                  <c:v>1727.8620000000001</c:v>
                </c:pt>
                <c:pt idx="41">
                  <c:v>1806.6610000000001</c:v>
                </c:pt>
                <c:pt idx="42">
                  <c:v>1887.559</c:v>
                </c:pt>
                <c:pt idx="43">
                  <c:v>1947.2260000000001</c:v>
                </c:pt>
                <c:pt idx="44">
                  <c:v>1704.021</c:v>
                </c:pt>
                <c:pt idx="45">
                  <c:v>1565.357</c:v>
                </c:pt>
                <c:pt idx="46">
                  <c:v>1640.5440000000001</c:v>
                </c:pt>
                <c:pt idx="47">
                  <c:v>1631.5250000000001</c:v>
                </c:pt>
                <c:pt idx="48">
                  <c:v>1469.992</c:v>
                </c:pt>
                <c:pt idx="49">
                  <c:v>1457.3230000000001</c:v>
                </c:pt>
                <c:pt idx="50">
                  <c:v>1400.3109999999999</c:v>
                </c:pt>
                <c:pt idx="51">
                  <c:v>1354.6849999999999</c:v>
                </c:pt>
                <c:pt idx="52">
                  <c:v>1319.6510000000001</c:v>
                </c:pt>
                <c:pt idx="53">
                  <c:v>1604.356</c:v>
                </c:pt>
                <c:pt idx="54">
                  <c:v>1678.0150000000001</c:v>
                </c:pt>
                <c:pt idx="55">
                  <c:v>1581.771</c:v>
                </c:pt>
                <c:pt idx="56">
                  <c:v>1678.1769999999999</c:v>
                </c:pt>
                <c:pt idx="57">
                  <c:v>1729.453</c:v>
                </c:pt>
                <c:pt idx="58">
                  <c:v>1632.069</c:v>
                </c:pt>
                <c:pt idx="59">
                  <c:v>1293.538</c:v>
                </c:pt>
                <c:pt idx="60">
                  <c:v>1549.2950000000001</c:v>
                </c:pt>
                <c:pt idx="61">
                  <c:v>1637.0640000000001</c:v>
                </c:pt>
                <c:pt idx="62">
                  <c:v>1736.317</c:v>
                </c:pt>
                <c:pt idx="63">
                  <c:v>1745.5830000000001</c:v>
                </c:pt>
                <c:pt idx="64">
                  <c:v>1365.2570000000001</c:v>
                </c:pt>
                <c:pt idx="65">
                  <c:v>1359.05</c:v>
                </c:pt>
                <c:pt idx="66">
                  <c:v>1469.9659999999999</c:v>
                </c:pt>
                <c:pt idx="67">
                  <c:v>1764.683</c:v>
                </c:pt>
                <c:pt idx="68">
                  <c:v>1859.0219999999999</c:v>
                </c:pt>
                <c:pt idx="69">
                  <c:v>1879.441</c:v>
                </c:pt>
                <c:pt idx="70">
                  <c:v>1872.413</c:v>
                </c:pt>
                <c:pt idx="71">
                  <c:v>1858.96</c:v>
                </c:pt>
                <c:pt idx="72">
                  <c:v>1835.586</c:v>
                </c:pt>
                <c:pt idx="73">
                  <c:v>1636.4929999999999</c:v>
                </c:pt>
                <c:pt idx="74">
                  <c:v>1704.2619999999999</c:v>
                </c:pt>
                <c:pt idx="75">
                  <c:v>1717.039</c:v>
                </c:pt>
                <c:pt idx="76">
                  <c:v>1855.4659999999999</c:v>
                </c:pt>
                <c:pt idx="77">
                  <c:v>1978.0429999999999</c:v>
                </c:pt>
                <c:pt idx="78">
                  <c:v>1950.973</c:v>
                </c:pt>
                <c:pt idx="79">
                  <c:v>1919.3979999999999</c:v>
                </c:pt>
                <c:pt idx="80">
                  <c:v>1765.0519999999999</c:v>
                </c:pt>
                <c:pt idx="81">
                  <c:v>1799.6690000000001</c:v>
                </c:pt>
                <c:pt idx="82">
                  <c:v>1844.7660000000001</c:v>
                </c:pt>
                <c:pt idx="83">
                  <c:v>1911.9349999999999</c:v>
                </c:pt>
                <c:pt idx="84">
                  <c:v>1943.471</c:v>
                </c:pt>
                <c:pt idx="85">
                  <c:v>1968.6369999999999</c:v>
                </c:pt>
                <c:pt idx="86">
                  <c:v>1901.819</c:v>
                </c:pt>
                <c:pt idx="87">
                  <c:v>1774.2840000000001</c:v>
                </c:pt>
                <c:pt idx="88">
                  <c:v>1965.5170000000001</c:v>
                </c:pt>
                <c:pt idx="89">
                  <c:v>1956.74</c:v>
                </c:pt>
                <c:pt idx="90">
                  <c:v>2047.4359999999999</c:v>
                </c:pt>
                <c:pt idx="91">
                  <c:v>1940.6559999999999</c:v>
                </c:pt>
                <c:pt idx="92">
                  <c:v>1888.67</c:v>
                </c:pt>
                <c:pt idx="93">
                  <c:v>1780.125</c:v>
                </c:pt>
                <c:pt idx="94">
                  <c:v>1705.019</c:v>
                </c:pt>
                <c:pt idx="95">
                  <c:v>1924.56</c:v>
                </c:pt>
                <c:pt idx="96">
                  <c:v>1982.8779999999999</c:v>
                </c:pt>
                <c:pt idx="97">
                  <c:v>1998.7349999999999</c:v>
                </c:pt>
                <c:pt idx="98">
                  <c:v>1864.998</c:v>
                </c:pt>
                <c:pt idx="99">
                  <c:v>1708.98</c:v>
                </c:pt>
                <c:pt idx="100">
                  <c:v>1517.742</c:v>
                </c:pt>
                <c:pt idx="101">
                  <c:v>1490.6410000000001</c:v>
                </c:pt>
                <c:pt idx="102">
                  <c:v>1687.0440000000001</c:v>
                </c:pt>
                <c:pt idx="103">
                  <c:v>1693.556</c:v>
                </c:pt>
                <c:pt idx="104">
                  <c:v>1731.296</c:v>
                </c:pt>
                <c:pt idx="105">
                  <c:v>1707.5</c:v>
                </c:pt>
                <c:pt idx="106">
                  <c:v>1771.5029999999999</c:v>
                </c:pt>
                <c:pt idx="107">
                  <c:v>1587.34</c:v>
                </c:pt>
                <c:pt idx="108">
                  <c:v>1642.587</c:v>
                </c:pt>
                <c:pt idx="109">
                  <c:v>1968.549</c:v>
                </c:pt>
                <c:pt idx="110">
                  <c:v>1927.2439999999999</c:v>
                </c:pt>
                <c:pt idx="111">
                  <c:v>1948.4960000000001</c:v>
                </c:pt>
                <c:pt idx="112">
                  <c:v>2004.723</c:v>
                </c:pt>
                <c:pt idx="113">
                  <c:v>2020.9480000000001</c:v>
                </c:pt>
                <c:pt idx="114">
                  <c:v>2004.356</c:v>
                </c:pt>
                <c:pt idx="115">
                  <c:v>1924.6469999999999</c:v>
                </c:pt>
                <c:pt idx="116">
                  <c:v>1954.3620000000001</c:v>
                </c:pt>
                <c:pt idx="117">
                  <c:v>1967.375</c:v>
                </c:pt>
                <c:pt idx="118">
                  <c:v>1968.1179999999999</c:v>
                </c:pt>
                <c:pt idx="119">
                  <c:v>1926.04</c:v>
                </c:pt>
                <c:pt idx="120">
                  <c:v>1970.3330000000001</c:v>
                </c:pt>
                <c:pt idx="121">
                  <c:v>1952.2449999999999</c:v>
                </c:pt>
                <c:pt idx="122">
                  <c:v>1856.9</c:v>
                </c:pt>
                <c:pt idx="123">
                  <c:v>1655.327</c:v>
                </c:pt>
                <c:pt idx="124">
                  <c:v>1880.0630000000001</c:v>
                </c:pt>
                <c:pt idx="125">
                  <c:v>1905.0519999999999</c:v>
                </c:pt>
                <c:pt idx="126">
                  <c:v>1829.8520000000001</c:v>
                </c:pt>
                <c:pt idx="127">
                  <c:v>1784.903</c:v>
                </c:pt>
                <c:pt idx="128">
                  <c:v>1471.6289999999999</c:v>
                </c:pt>
                <c:pt idx="129">
                  <c:v>1307.213</c:v>
                </c:pt>
                <c:pt idx="130">
                  <c:v>1600.21</c:v>
                </c:pt>
                <c:pt idx="131">
                  <c:v>1539.85</c:v>
                </c:pt>
                <c:pt idx="132">
                  <c:v>1527.9090000000001</c:v>
                </c:pt>
                <c:pt idx="133">
                  <c:v>1631.7819999999999</c:v>
                </c:pt>
                <c:pt idx="134">
                  <c:v>1728.027</c:v>
                </c:pt>
                <c:pt idx="135">
                  <c:v>1646.58</c:v>
                </c:pt>
                <c:pt idx="136">
                  <c:v>1434.62</c:v>
                </c:pt>
                <c:pt idx="137">
                  <c:v>1407.087</c:v>
                </c:pt>
                <c:pt idx="138">
                  <c:v>1486.1469999999999</c:v>
                </c:pt>
                <c:pt idx="139">
                  <c:v>1481.5989999999999</c:v>
                </c:pt>
                <c:pt idx="140">
                  <c:v>1486.865</c:v>
                </c:pt>
                <c:pt idx="141">
                  <c:v>1403.011</c:v>
                </c:pt>
                <c:pt idx="142">
                  <c:v>1394.6669999999999</c:v>
                </c:pt>
                <c:pt idx="143">
                  <c:v>1407.1089999999999</c:v>
                </c:pt>
                <c:pt idx="144">
                  <c:v>1483.2360000000001</c:v>
                </c:pt>
                <c:pt idx="145">
                  <c:v>1483.6279999999999</c:v>
                </c:pt>
                <c:pt idx="146">
                  <c:v>1490.5640000000001</c:v>
                </c:pt>
                <c:pt idx="147">
                  <c:v>1468.096</c:v>
                </c:pt>
                <c:pt idx="148">
                  <c:v>1438.2339999999999</c:v>
                </c:pt>
                <c:pt idx="149">
                  <c:v>1274.6690000000001</c:v>
                </c:pt>
                <c:pt idx="150">
                  <c:v>1287.989</c:v>
                </c:pt>
                <c:pt idx="151">
                  <c:v>1444.864</c:v>
                </c:pt>
                <c:pt idx="152">
                  <c:v>1390.9</c:v>
                </c:pt>
              </c:numCache>
            </c:numRef>
          </c:yVal>
          <c:smooth val="0"/>
        </c:ser>
        <c:ser>
          <c:idx val="2"/>
          <c:order val="2"/>
          <c:tx>
            <c:v>2009</c:v>
          </c:tx>
          <c:spPr>
            <a:ln w="25400" cap="rnd">
              <a:noFill/>
              <a:round/>
            </a:ln>
            <a:effectLst/>
          </c:spPr>
          <c:marker>
            <c:symbol val="circle"/>
            <c:size val="5"/>
            <c:spPr>
              <a:solidFill>
                <a:schemeClr val="accent3"/>
              </a:solidFill>
              <a:ln w="9525">
                <a:solidFill>
                  <a:schemeClr val="accent3"/>
                </a:solidFill>
              </a:ln>
              <a:effectLst/>
            </c:spPr>
          </c:marker>
          <c:xVal>
            <c:numRef>
              <c:f>Sheet1!$I$308:$I$460</c:f>
              <c:numCache>
                <c:formatCode>General</c:formatCode>
                <c:ptCount val="153"/>
                <c:pt idx="0">
                  <c:v>16.2852</c:v>
                </c:pt>
                <c:pt idx="1">
                  <c:v>13.475199999999999</c:v>
                </c:pt>
                <c:pt idx="2">
                  <c:v>14.773400000000001</c:v>
                </c:pt>
                <c:pt idx="3">
                  <c:v>15.6958</c:v>
                </c:pt>
                <c:pt idx="4">
                  <c:v>15.9422</c:v>
                </c:pt>
                <c:pt idx="5">
                  <c:v>15.534800000000001</c:v>
                </c:pt>
                <c:pt idx="6">
                  <c:v>17.626899999999999</c:v>
                </c:pt>
                <c:pt idx="7">
                  <c:v>19.688500000000001</c:v>
                </c:pt>
                <c:pt idx="8">
                  <c:v>15.5382</c:v>
                </c:pt>
                <c:pt idx="9">
                  <c:v>12.087</c:v>
                </c:pt>
                <c:pt idx="10">
                  <c:v>13.5595</c:v>
                </c:pt>
                <c:pt idx="11">
                  <c:v>12.446300000000001</c:v>
                </c:pt>
                <c:pt idx="12">
                  <c:v>15.9267</c:v>
                </c:pt>
                <c:pt idx="13">
                  <c:v>18.797799999999999</c:v>
                </c:pt>
                <c:pt idx="14">
                  <c:v>17.4146</c:v>
                </c:pt>
                <c:pt idx="15">
                  <c:v>17.826499999999999</c:v>
                </c:pt>
                <c:pt idx="16">
                  <c:v>10.7165</c:v>
                </c:pt>
                <c:pt idx="17">
                  <c:v>10.635999999999999</c:v>
                </c:pt>
                <c:pt idx="18">
                  <c:v>14.100099999999999</c:v>
                </c:pt>
                <c:pt idx="19">
                  <c:v>17.1372</c:v>
                </c:pt>
                <c:pt idx="20">
                  <c:v>20.426200000000001</c:v>
                </c:pt>
                <c:pt idx="21">
                  <c:v>22.694500000000001</c:v>
                </c:pt>
                <c:pt idx="22">
                  <c:v>22.8704</c:v>
                </c:pt>
                <c:pt idx="23">
                  <c:v>23.354399999999998</c:v>
                </c:pt>
                <c:pt idx="24">
                  <c:v>20.731400000000001</c:v>
                </c:pt>
                <c:pt idx="25">
                  <c:v>20.711600000000001</c:v>
                </c:pt>
                <c:pt idx="26">
                  <c:v>21.6114</c:v>
                </c:pt>
                <c:pt idx="27">
                  <c:v>19.636399999999998</c:v>
                </c:pt>
                <c:pt idx="28">
                  <c:v>18.239000000000001</c:v>
                </c:pt>
                <c:pt idx="29">
                  <c:v>20.113700000000001</c:v>
                </c:pt>
                <c:pt idx="30">
                  <c:v>18.2057</c:v>
                </c:pt>
                <c:pt idx="31">
                  <c:v>21.535699999999999</c:v>
                </c:pt>
                <c:pt idx="32">
                  <c:v>23.824200000000001</c:v>
                </c:pt>
                <c:pt idx="33">
                  <c:v>17.3521</c:v>
                </c:pt>
                <c:pt idx="34">
                  <c:v>15.7217</c:v>
                </c:pt>
                <c:pt idx="35">
                  <c:v>16.2227</c:v>
                </c:pt>
                <c:pt idx="36">
                  <c:v>19.220300000000002</c:v>
                </c:pt>
                <c:pt idx="37">
                  <c:v>20.838100000000001</c:v>
                </c:pt>
                <c:pt idx="38">
                  <c:v>21.5198</c:v>
                </c:pt>
                <c:pt idx="39">
                  <c:v>23.88</c:v>
                </c:pt>
                <c:pt idx="40">
                  <c:v>21.8232</c:v>
                </c:pt>
                <c:pt idx="41">
                  <c:v>21.238600000000002</c:v>
                </c:pt>
                <c:pt idx="42">
                  <c:v>19.7636</c:v>
                </c:pt>
                <c:pt idx="43">
                  <c:v>21.124700000000001</c:v>
                </c:pt>
                <c:pt idx="44">
                  <c:v>21.764600000000002</c:v>
                </c:pt>
                <c:pt idx="45">
                  <c:v>22.638999999999999</c:v>
                </c:pt>
                <c:pt idx="46">
                  <c:v>21.510999999999999</c:v>
                </c:pt>
                <c:pt idx="47">
                  <c:v>24.83</c:v>
                </c:pt>
                <c:pt idx="48">
                  <c:v>23.8948</c:v>
                </c:pt>
                <c:pt idx="49">
                  <c:v>27.5197</c:v>
                </c:pt>
                <c:pt idx="50">
                  <c:v>26.544699999999999</c:v>
                </c:pt>
                <c:pt idx="51">
                  <c:v>24.331900000000001</c:v>
                </c:pt>
                <c:pt idx="52">
                  <c:v>25.514600000000002</c:v>
                </c:pt>
                <c:pt idx="53">
                  <c:v>26.329599999999999</c:v>
                </c:pt>
                <c:pt idx="54">
                  <c:v>27.177399999999999</c:v>
                </c:pt>
                <c:pt idx="55">
                  <c:v>26.639700000000001</c:v>
                </c:pt>
                <c:pt idx="56">
                  <c:v>26.9359</c:v>
                </c:pt>
                <c:pt idx="57">
                  <c:v>24.645499999999998</c:v>
                </c:pt>
                <c:pt idx="58">
                  <c:v>23.326499999999999</c:v>
                </c:pt>
                <c:pt idx="59">
                  <c:v>19.974499999999999</c:v>
                </c:pt>
                <c:pt idx="60">
                  <c:v>18.508500000000002</c:v>
                </c:pt>
                <c:pt idx="61">
                  <c:v>16.7334</c:v>
                </c:pt>
                <c:pt idx="62">
                  <c:v>17.4468</c:v>
                </c:pt>
                <c:pt idx="63">
                  <c:v>19.726700000000001</c:v>
                </c:pt>
                <c:pt idx="64">
                  <c:v>19.072600000000001</c:v>
                </c:pt>
                <c:pt idx="65">
                  <c:v>20.203099999999999</c:v>
                </c:pt>
                <c:pt idx="66">
                  <c:v>22.180499999999999</c:v>
                </c:pt>
                <c:pt idx="67">
                  <c:v>22.6874</c:v>
                </c:pt>
                <c:pt idx="68">
                  <c:v>19.803999999999998</c:v>
                </c:pt>
                <c:pt idx="69">
                  <c:v>20.164400000000001</c:v>
                </c:pt>
                <c:pt idx="70">
                  <c:v>23.8017</c:v>
                </c:pt>
                <c:pt idx="71">
                  <c:v>24.142499999999998</c:v>
                </c:pt>
                <c:pt idx="72">
                  <c:v>22.1401</c:v>
                </c:pt>
                <c:pt idx="73">
                  <c:v>20.840599999999998</c:v>
                </c:pt>
                <c:pt idx="74">
                  <c:v>20.654</c:v>
                </c:pt>
                <c:pt idx="75">
                  <c:v>23.642399999999999</c:v>
                </c:pt>
                <c:pt idx="76">
                  <c:v>23.610700000000001</c:v>
                </c:pt>
                <c:pt idx="77">
                  <c:v>19.664300000000001</c:v>
                </c:pt>
                <c:pt idx="78">
                  <c:v>15.938599999999999</c:v>
                </c:pt>
                <c:pt idx="79">
                  <c:v>17.708300000000001</c:v>
                </c:pt>
                <c:pt idx="80">
                  <c:v>19.514099999999999</c:v>
                </c:pt>
                <c:pt idx="81">
                  <c:v>20.750800000000002</c:v>
                </c:pt>
                <c:pt idx="82">
                  <c:v>20.6252</c:v>
                </c:pt>
                <c:pt idx="83">
                  <c:v>21.556000000000001</c:v>
                </c:pt>
                <c:pt idx="84">
                  <c:v>22.842199999999998</c:v>
                </c:pt>
                <c:pt idx="85">
                  <c:v>22.994499999999999</c:v>
                </c:pt>
                <c:pt idx="86">
                  <c:v>21.2743</c:v>
                </c:pt>
                <c:pt idx="87">
                  <c:v>22.566099999999999</c:v>
                </c:pt>
                <c:pt idx="88">
                  <c:v>23.155799999999999</c:v>
                </c:pt>
                <c:pt idx="89">
                  <c:v>22.0304</c:v>
                </c:pt>
                <c:pt idx="90">
                  <c:v>22.607199999999999</c:v>
                </c:pt>
                <c:pt idx="91">
                  <c:v>21.973500000000001</c:v>
                </c:pt>
                <c:pt idx="92">
                  <c:v>21.066299999999998</c:v>
                </c:pt>
                <c:pt idx="93">
                  <c:v>20.825700000000001</c:v>
                </c:pt>
                <c:pt idx="94">
                  <c:v>21.5839</c:v>
                </c:pt>
                <c:pt idx="95">
                  <c:v>23.707599999999999</c:v>
                </c:pt>
                <c:pt idx="96">
                  <c:v>23.3887</c:v>
                </c:pt>
                <c:pt idx="97">
                  <c:v>20.4861</c:v>
                </c:pt>
                <c:pt idx="98">
                  <c:v>20.897200000000002</c:v>
                </c:pt>
                <c:pt idx="99">
                  <c:v>25.314299999999999</c:v>
                </c:pt>
                <c:pt idx="100">
                  <c:v>26.8794</c:v>
                </c:pt>
                <c:pt idx="101">
                  <c:v>25.894500000000001</c:v>
                </c:pt>
                <c:pt idx="102">
                  <c:v>24.754000000000001</c:v>
                </c:pt>
                <c:pt idx="103">
                  <c:v>22.555399999999999</c:v>
                </c:pt>
                <c:pt idx="104">
                  <c:v>22.0273</c:v>
                </c:pt>
                <c:pt idx="105">
                  <c:v>22.908200000000001</c:v>
                </c:pt>
                <c:pt idx="106">
                  <c:v>24.069800000000001</c:v>
                </c:pt>
                <c:pt idx="107">
                  <c:v>25.370999999999999</c:v>
                </c:pt>
                <c:pt idx="108">
                  <c:v>25.247399999999999</c:v>
                </c:pt>
                <c:pt idx="109">
                  <c:v>25.597000000000001</c:v>
                </c:pt>
                <c:pt idx="110">
                  <c:v>23.863600000000002</c:v>
                </c:pt>
                <c:pt idx="111">
                  <c:v>24.736000000000001</c:v>
                </c:pt>
                <c:pt idx="112">
                  <c:v>20.411899999999999</c:v>
                </c:pt>
                <c:pt idx="113">
                  <c:v>17.1067</c:v>
                </c:pt>
                <c:pt idx="114">
                  <c:v>17.740200000000002</c:v>
                </c:pt>
                <c:pt idx="115">
                  <c:v>20.268699999999999</c:v>
                </c:pt>
                <c:pt idx="116">
                  <c:v>20.872499999999999</c:v>
                </c:pt>
                <c:pt idx="117">
                  <c:v>23.1038</c:v>
                </c:pt>
                <c:pt idx="118">
                  <c:v>24.707000000000001</c:v>
                </c:pt>
                <c:pt idx="119">
                  <c:v>22.306999999999999</c:v>
                </c:pt>
                <c:pt idx="120">
                  <c:v>19.9133</c:v>
                </c:pt>
                <c:pt idx="121">
                  <c:v>16.041599999999999</c:v>
                </c:pt>
                <c:pt idx="122">
                  <c:v>16.482199999999999</c:v>
                </c:pt>
                <c:pt idx="123">
                  <c:v>17.1357</c:v>
                </c:pt>
                <c:pt idx="124">
                  <c:v>17.148499999999999</c:v>
                </c:pt>
                <c:pt idx="125">
                  <c:v>20.189699999999998</c:v>
                </c:pt>
                <c:pt idx="126">
                  <c:v>22.0093</c:v>
                </c:pt>
                <c:pt idx="127">
                  <c:v>22.7014</c:v>
                </c:pt>
                <c:pt idx="128">
                  <c:v>20.072099999999999</c:v>
                </c:pt>
                <c:pt idx="129">
                  <c:v>19.395299999999999</c:v>
                </c:pt>
                <c:pt idx="130">
                  <c:v>20.677</c:v>
                </c:pt>
                <c:pt idx="131">
                  <c:v>21.4057</c:v>
                </c:pt>
                <c:pt idx="132">
                  <c:v>22.481000000000002</c:v>
                </c:pt>
                <c:pt idx="133">
                  <c:v>20.980399999999999</c:v>
                </c:pt>
                <c:pt idx="134">
                  <c:v>19.5654</c:v>
                </c:pt>
                <c:pt idx="135">
                  <c:v>19.173100000000002</c:v>
                </c:pt>
                <c:pt idx="136">
                  <c:v>21.096699999999998</c:v>
                </c:pt>
                <c:pt idx="137">
                  <c:v>22.9693</c:v>
                </c:pt>
                <c:pt idx="138">
                  <c:v>20.834599999999998</c:v>
                </c:pt>
                <c:pt idx="139">
                  <c:v>18.3264</c:v>
                </c:pt>
                <c:pt idx="140">
                  <c:v>18.625800000000002</c:v>
                </c:pt>
                <c:pt idx="141">
                  <c:v>18.741900000000001</c:v>
                </c:pt>
                <c:pt idx="142">
                  <c:v>20.4177</c:v>
                </c:pt>
                <c:pt idx="143">
                  <c:v>21.769200000000001</c:v>
                </c:pt>
                <c:pt idx="144">
                  <c:v>21.213799999999999</c:v>
                </c:pt>
                <c:pt idx="145">
                  <c:v>23.720400000000001</c:v>
                </c:pt>
                <c:pt idx="146">
                  <c:v>21.0853</c:v>
                </c:pt>
                <c:pt idx="147">
                  <c:v>19.846</c:v>
                </c:pt>
                <c:pt idx="148">
                  <c:v>20.056799999999999</c:v>
                </c:pt>
                <c:pt idx="149">
                  <c:v>17.642600000000002</c:v>
                </c:pt>
                <c:pt idx="150">
                  <c:v>15.247199999999999</c:v>
                </c:pt>
                <c:pt idx="151">
                  <c:v>12.1592</c:v>
                </c:pt>
                <c:pt idx="152">
                  <c:v>13.8423</c:v>
                </c:pt>
              </c:numCache>
            </c:numRef>
          </c:xVal>
          <c:yVal>
            <c:numRef>
              <c:f>Sheet1!$D$308:$D$460</c:f>
              <c:numCache>
                <c:formatCode>General</c:formatCode>
                <c:ptCount val="153"/>
                <c:pt idx="0">
                  <c:v>1222.5619999999999</c:v>
                </c:pt>
                <c:pt idx="1">
                  <c:v>885.53</c:v>
                </c:pt>
                <c:pt idx="2">
                  <c:v>942.822</c:v>
                </c:pt>
                <c:pt idx="3">
                  <c:v>1095.4449999999999</c:v>
                </c:pt>
                <c:pt idx="4">
                  <c:v>1091.5550000000001</c:v>
                </c:pt>
                <c:pt idx="5">
                  <c:v>1123.808</c:v>
                </c:pt>
                <c:pt idx="6">
                  <c:v>1114.546</c:v>
                </c:pt>
                <c:pt idx="7">
                  <c:v>1128.6769999999999</c:v>
                </c:pt>
                <c:pt idx="8">
                  <c:v>946.70799999999997</c:v>
                </c:pt>
                <c:pt idx="9">
                  <c:v>797.12599999999998</c:v>
                </c:pt>
                <c:pt idx="10">
                  <c:v>891.928</c:v>
                </c:pt>
                <c:pt idx="11">
                  <c:v>1003.41</c:v>
                </c:pt>
                <c:pt idx="12">
                  <c:v>1047.441</c:v>
                </c:pt>
                <c:pt idx="13">
                  <c:v>1036.442</c:v>
                </c:pt>
                <c:pt idx="14">
                  <c:v>932.25699999999995</c:v>
                </c:pt>
                <c:pt idx="15">
                  <c:v>783.99099999999999</c:v>
                </c:pt>
                <c:pt idx="16">
                  <c:v>821.47900000000004</c:v>
                </c:pt>
                <c:pt idx="17">
                  <c:v>1128.6980000000001</c:v>
                </c:pt>
                <c:pt idx="18">
                  <c:v>1115.1959999999999</c:v>
                </c:pt>
                <c:pt idx="19">
                  <c:v>1122.577</c:v>
                </c:pt>
                <c:pt idx="20">
                  <c:v>1233.202</c:v>
                </c:pt>
                <c:pt idx="21">
                  <c:v>1098.3710000000001</c:v>
                </c:pt>
                <c:pt idx="22">
                  <c:v>1036.827</c:v>
                </c:pt>
                <c:pt idx="23">
                  <c:v>935.78200000000004</c:v>
                </c:pt>
                <c:pt idx="24">
                  <c:v>830.27099999999996</c:v>
                </c:pt>
                <c:pt idx="25">
                  <c:v>1066.9590000000001</c:v>
                </c:pt>
                <c:pt idx="26">
                  <c:v>1152.4649999999999</c:v>
                </c:pt>
                <c:pt idx="27">
                  <c:v>1109.182</c:v>
                </c:pt>
                <c:pt idx="28">
                  <c:v>1121.3030000000001</c:v>
                </c:pt>
                <c:pt idx="29">
                  <c:v>968.721</c:v>
                </c:pt>
                <c:pt idx="30">
                  <c:v>874.74</c:v>
                </c:pt>
                <c:pt idx="31">
                  <c:v>1072.4079999999999</c:v>
                </c:pt>
                <c:pt idx="32">
                  <c:v>1121.954</c:v>
                </c:pt>
                <c:pt idx="33">
                  <c:v>1058.3399999999999</c:v>
                </c:pt>
                <c:pt idx="34">
                  <c:v>945.93299999999999</c:v>
                </c:pt>
                <c:pt idx="35">
                  <c:v>931.42</c:v>
                </c:pt>
                <c:pt idx="36">
                  <c:v>817.28300000000002</c:v>
                </c:pt>
                <c:pt idx="37">
                  <c:v>782.78099999999995</c:v>
                </c:pt>
                <c:pt idx="38">
                  <c:v>1039.1199999999999</c:v>
                </c:pt>
                <c:pt idx="39">
                  <c:v>1078.883</c:v>
                </c:pt>
                <c:pt idx="40">
                  <c:v>1002.621</c:v>
                </c:pt>
                <c:pt idx="41">
                  <c:v>978.57399999999996</c:v>
                </c:pt>
                <c:pt idx="42">
                  <c:v>833.87599999999998</c:v>
                </c:pt>
                <c:pt idx="43">
                  <c:v>819.40899999999999</c:v>
                </c:pt>
                <c:pt idx="44">
                  <c:v>823.33600000000001</c:v>
                </c:pt>
                <c:pt idx="45">
                  <c:v>1133.1369999999999</c:v>
                </c:pt>
                <c:pt idx="46">
                  <c:v>1178.575</c:v>
                </c:pt>
                <c:pt idx="47">
                  <c:v>1249.086</c:v>
                </c:pt>
                <c:pt idx="48">
                  <c:v>1250.374</c:v>
                </c:pt>
                <c:pt idx="49">
                  <c:v>1382.98</c:v>
                </c:pt>
                <c:pt idx="50">
                  <c:v>1232.8720000000001</c:v>
                </c:pt>
                <c:pt idx="51">
                  <c:v>1109.8440000000001</c:v>
                </c:pt>
                <c:pt idx="52">
                  <c:v>1336.2159999999999</c:v>
                </c:pt>
                <c:pt idx="53">
                  <c:v>1545.655</c:v>
                </c:pt>
                <c:pt idx="54">
                  <c:v>1758.9280000000001</c:v>
                </c:pt>
                <c:pt idx="55">
                  <c:v>1692.3630000000001</c:v>
                </c:pt>
                <c:pt idx="56">
                  <c:v>1515.143</c:v>
                </c:pt>
                <c:pt idx="57">
                  <c:v>1402.423</c:v>
                </c:pt>
                <c:pt idx="58">
                  <c:v>1298.9849999999999</c:v>
                </c:pt>
                <c:pt idx="59">
                  <c:v>1296.8140000000001</c:v>
                </c:pt>
                <c:pt idx="60">
                  <c:v>1169.7470000000001</c:v>
                </c:pt>
                <c:pt idx="61">
                  <c:v>1067.962</c:v>
                </c:pt>
                <c:pt idx="62">
                  <c:v>1112.4839999999999</c:v>
                </c:pt>
                <c:pt idx="63">
                  <c:v>1043.3699999999999</c:v>
                </c:pt>
                <c:pt idx="64">
                  <c:v>912.96900000000005</c:v>
                </c:pt>
                <c:pt idx="65">
                  <c:v>997.72199999999998</c:v>
                </c:pt>
                <c:pt idx="66">
                  <c:v>1285.9490000000001</c:v>
                </c:pt>
                <c:pt idx="67">
                  <c:v>1301.9010000000001</c:v>
                </c:pt>
                <c:pt idx="68">
                  <c:v>1293.183</c:v>
                </c:pt>
                <c:pt idx="69">
                  <c:v>1344.904</c:v>
                </c:pt>
                <c:pt idx="70">
                  <c:v>1308.797</c:v>
                </c:pt>
                <c:pt idx="71">
                  <c:v>1241.3489999999999</c:v>
                </c:pt>
                <c:pt idx="72">
                  <c:v>1188.652</c:v>
                </c:pt>
                <c:pt idx="73">
                  <c:v>1300.2860000000001</c:v>
                </c:pt>
                <c:pt idx="74">
                  <c:v>1304.346</c:v>
                </c:pt>
                <c:pt idx="75">
                  <c:v>1323.614</c:v>
                </c:pt>
                <c:pt idx="76">
                  <c:v>1383.84</c:v>
                </c:pt>
                <c:pt idx="77">
                  <c:v>1198.6780000000001</c:v>
                </c:pt>
                <c:pt idx="78">
                  <c:v>879.46400000000006</c:v>
                </c:pt>
                <c:pt idx="79">
                  <c:v>886.48599999999999</c:v>
                </c:pt>
                <c:pt idx="80">
                  <c:v>1260.1780000000001</c:v>
                </c:pt>
                <c:pt idx="81">
                  <c:v>1295.7370000000001</c:v>
                </c:pt>
                <c:pt idx="82">
                  <c:v>1208.2439999999999</c:v>
                </c:pt>
                <c:pt idx="83">
                  <c:v>1271.2170000000001</c:v>
                </c:pt>
                <c:pt idx="84">
                  <c:v>1217.7850000000001</c:v>
                </c:pt>
                <c:pt idx="85">
                  <c:v>1070.4880000000001</c:v>
                </c:pt>
                <c:pt idx="86">
                  <c:v>1142.557</c:v>
                </c:pt>
                <c:pt idx="87">
                  <c:v>1374.75</c:v>
                </c:pt>
                <c:pt idx="88">
                  <c:v>1520.8219999999999</c:v>
                </c:pt>
                <c:pt idx="89">
                  <c:v>1500.5540000000001</c:v>
                </c:pt>
                <c:pt idx="90">
                  <c:v>1507.808</c:v>
                </c:pt>
                <c:pt idx="91">
                  <c:v>1357.422</c:v>
                </c:pt>
                <c:pt idx="92">
                  <c:v>1203.838</c:v>
                </c:pt>
                <c:pt idx="93">
                  <c:v>1151.7059999999999</c:v>
                </c:pt>
                <c:pt idx="94">
                  <c:v>1373.412</c:v>
                </c:pt>
                <c:pt idx="95">
                  <c:v>1393.32</c:v>
                </c:pt>
                <c:pt idx="96">
                  <c:v>1290.3969999999999</c:v>
                </c:pt>
                <c:pt idx="97">
                  <c:v>1249.8330000000001</c:v>
                </c:pt>
                <c:pt idx="98">
                  <c:v>1282.9549999999999</c:v>
                </c:pt>
                <c:pt idx="99">
                  <c:v>1267.288</c:v>
                </c:pt>
                <c:pt idx="100">
                  <c:v>1496.4870000000001</c:v>
                </c:pt>
                <c:pt idx="101">
                  <c:v>1599.356</c:v>
                </c:pt>
                <c:pt idx="102">
                  <c:v>1519.431</c:v>
                </c:pt>
                <c:pt idx="103">
                  <c:v>1567.6079999999999</c:v>
                </c:pt>
                <c:pt idx="104">
                  <c:v>1503.7249999999999</c:v>
                </c:pt>
                <c:pt idx="105">
                  <c:v>1417.5920000000001</c:v>
                </c:pt>
                <c:pt idx="106">
                  <c:v>1260.1289999999999</c:v>
                </c:pt>
                <c:pt idx="107">
                  <c:v>1307.1869999999999</c:v>
                </c:pt>
                <c:pt idx="108">
                  <c:v>1582.1369999999999</c:v>
                </c:pt>
                <c:pt idx="109">
                  <c:v>1615.7650000000001</c:v>
                </c:pt>
                <c:pt idx="110">
                  <c:v>1548.0830000000001</c:v>
                </c:pt>
                <c:pt idx="111">
                  <c:v>1381.942</c:v>
                </c:pt>
                <c:pt idx="112">
                  <c:v>1180.607</c:v>
                </c:pt>
                <c:pt idx="113">
                  <c:v>907.39800000000002</c:v>
                </c:pt>
                <c:pt idx="114">
                  <c:v>876.41</c:v>
                </c:pt>
                <c:pt idx="115">
                  <c:v>1138.703</c:v>
                </c:pt>
                <c:pt idx="116">
                  <c:v>1213.9649999999999</c:v>
                </c:pt>
                <c:pt idx="117">
                  <c:v>1285.3599999999999</c:v>
                </c:pt>
                <c:pt idx="118">
                  <c:v>1207.6769999999999</c:v>
                </c:pt>
                <c:pt idx="119">
                  <c:v>1097.318</c:v>
                </c:pt>
                <c:pt idx="120">
                  <c:v>970.35699999999997</c:v>
                </c:pt>
                <c:pt idx="121">
                  <c:v>865.89599999999996</c:v>
                </c:pt>
                <c:pt idx="122">
                  <c:v>1028.9100000000001</c:v>
                </c:pt>
                <c:pt idx="123">
                  <c:v>1003.5940000000001</c:v>
                </c:pt>
                <c:pt idx="124">
                  <c:v>1049.0909999999999</c:v>
                </c:pt>
                <c:pt idx="125">
                  <c:v>1140.6610000000001</c:v>
                </c:pt>
                <c:pt idx="126">
                  <c:v>1034.944</c:v>
                </c:pt>
                <c:pt idx="127">
                  <c:v>863.61800000000005</c:v>
                </c:pt>
                <c:pt idx="128">
                  <c:v>857.51099999999997</c:v>
                </c:pt>
                <c:pt idx="129">
                  <c:v>904.71500000000003</c:v>
                </c:pt>
                <c:pt idx="130">
                  <c:v>1005.524</c:v>
                </c:pt>
                <c:pt idx="131">
                  <c:v>1050.2339999999999</c:v>
                </c:pt>
                <c:pt idx="132">
                  <c:v>968.447</c:v>
                </c:pt>
                <c:pt idx="133">
                  <c:v>1021.25</c:v>
                </c:pt>
                <c:pt idx="134">
                  <c:v>889.10199999999998</c:v>
                </c:pt>
                <c:pt idx="135">
                  <c:v>906.25199999999995</c:v>
                </c:pt>
                <c:pt idx="136">
                  <c:v>1049.123</c:v>
                </c:pt>
                <c:pt idx="137">
                  <c:v>1121.7170000000001</c:v>
                </c:pt>
                <c:pt idx="138">
                  <c:v>1086.461</c:v>
                </c:pt>
                <c:pt idx="139">
                  <c:v>1093.723</c:v>
                </c:pt>
                <c:pt idx="140">
                  <c:v>1101.636</c:v>
                </c:pt>
                <c:pt idx="141">
                  <c:v>941.505</c:v>
                </c:pt>
                <c:pt idx="142">
                  <c:v>828.41899999999998</c:v>
                </c:pt>
                <c:pt idx="143">
                  <c:v>1094.1949999999999</c:v>
                </c:pt>
                <c:pt idx="144">
                  <c:v>1078.1579999999999</c:v>
                </c:pt>
                <c:pt idx="145">
                  <c:v>1184.4739999999999</c:v>
                </c:pt>
                <c:pt idx="146">
                  <c:v>1148.9169999999999</c:v>
                </c:pt>
                <c:pt idx="147">
                  <c:v>1163.3630000000001</c:v>
                </c:pt>
                <c:pt idx="148">
                  <c:v>843.89599999999996</c:v>
                </c:pt>
                <c:pt idx="149">
                  <c:v>794.41700000000003</c:v>
                </c:pt>
                <c:pt idx="150">
                  <c:v>986.26199999999994</c:v>
                </c:pt>
                <c:pt idx="151">
                  <c:v>833.12</c:v>
                </c:pt>
                <c:pt idx="152">
                  <c:v>845.75599999999997</c:v>
                </c:pt>
              </c:numCache>
            </c:numRef>
          </c:yVal>
          <c:smooth val="0"/>
        </c:ser>
        <c:ser>
          <c:idx val="3"/>
          <c:order val="3"/>
          <c:tx>
            <c:v>2010</c:v>
          </c:tx>
          <c:spPr>
            <a:ln w="25400" cap="rnd">
              <a:noFill/>
              <a:round/>
            </a:ln>
            <a:effectLst/>
          </c:spPr>
          <c:marker>
            <c:symbol val="circle"/>
            <c:size val="5"/>
            <c:spPr>
              <a:solidFill>
                <a:schemeClr val="accent4"/>
              </a:solidFill>
              <a:ln w="9525">
                <a:solidFill>
                  <a:schemeClr val="accent4"/>
                </a:solidFill>
              </a:ln>
              <a:effectLst/>
            </c:spPr>
          </c:marker>
          <c:xVal>
            <c:numRef>
              <c:f>Sheet1!$I$461:$I$613</c:f>
              <c:numCache>
                <c:formatCode>General</c:formatCode>
                <c:ptCount val="153"/>
                <c:pt idx="0">
                  <c:v>20.254300000000001</c:v>
                </c:pt>
                <c:pt idx="1">
                  <c:v>18.634899999999998</c:v>
                </c:pt>
                <c:pt idx="2">
                  <c:v>18.848500000000001</c:v>
                </c:pt>
                <c:pt idx="3">
                  <c:v>18.311499999999999</c:v>
                </c:pt>
                <c:pt idx="4">
                  <c:v>19.7638</c:v>
                </c:pt>
                <c:pt idx="5">
                  <c:v>14.1831</c:v>
                </c:pt>
                <c:pt idx="6">
                  <c:v>18.613900000000001</c:v>
                </c:pt>
                <c:pt idx="7">
                  <c:v>9.1520899999999994</c:v>
                </c:pt>
                <c:pt idx="8">
                  <c:v>8.9252900000000004</c:v>
                </c:pt>
                <c:pt idx="9">
                  <c:v>10.174799999999999</c:v>
                </c:pt>
                <c:pt idx="10">
                  <c:v>16.152000000000001</c:v>
                </c:pt>
                <c:pt idx="11">
                  <c:v>17.134699999999999</c:v>
                </c:pt>
                <c:pt idx="12">
                  <c:v>22.951599999999999</c:v>
                </c:pt>
                <c:pt idx="13">
                  <c:v>18.215800000000002</c:v>
                </c:pt>
                <c:pt idx="14">
                  <c:v>13.970800000000001</c:v>
                </c:pt>
                <c:pt idx="15">
                  <c:v>15.2136</c:v>
                </c:pt>
                <c:pt idx="16">
                  <c:v>13.562799999999999</c:v>
                </c:pt>
                <c:pt idx="17">
                  <c:v>12.647500000000001</c:v>
                </c:pt>
                <c:pt idx="18">
                  <c:v>15.165800000000001</c:v>
                </c:pt>
                <c:pt idx="19">
                  <c:v>16.1447</c:v>
                </c:pt>
                <c:pt idx="20">
                  <c:v>19.380600000000001</c:v>
                </c:pt>
                <c:pt idx="21">
                  <c:v>20.934899999999999</c:v>
                </c:pt>
                <c:pt idx="22">
                  <c:v>23.998899999999999</c:v>
                </c:pt>
                <c:pt idx="23">
                  <c:v>24.992799999999999</c:v>
                </c:pt>
                <c:pt idx="24">
                  <c:v>23.7332</c:v>
                </c:pt>
                <c:pt idx="25">
                  <c:v>24.515799999999999</c:v>
                </c:pt>
                <c:pt idx="26">
                  <c:v>24.378900000000002</c:v>
                </c:pt>
                <c:pt idx="27">
                  <c:v>22.812000000000001</c:v>
                </c:pt>
                <c:pt idx="28">
                  <c:v>24.561</c:v>
                </c:pt>
                <c:pt idx="29">
                  <c:v>24.782800000000002</c:v>
                </c:pt>
                <c:pt idx="30">
                  <c:v>24.2239</c:v>
                </c:pt>
                <c:pt idx="31">
                  <c:v>24.668900000000001</c:v>
                </c:pt>
                <c:pt idx="32">
                  <c:v>25.210999999999999</c:v>
                </c:pt>
                <c:pt idx="33">
                  <c:v>24.0715</c:v>
                </c:pt>
                <c:pt idx="34">
                  <c:v>24.3947</c:v>
                </c:pt>
                <c:pt idx="35">
                  <c:v>25.472899999999999</c:v>
                </c:pt>
                <c:pt idx="36">
                  <c:v>22.332599999999999</c:v>
                </c:pt>
                <c:pt idx="37">
                  <c:v>20.827200000000001</c:v>
                </c:pt>
                <c:pt idx="38">
                  <c:v>20.319600000000001</c:v>
                </c:pt>
                <c:pt idx="39">
                  <c:v>24.1433</c:v>
                </c:pt>
                <c:pt idx="40">
                  <c:v>22.648199999999999</c:v>
                </c:pt>
                <c:pt idx="41">
                  <c:v>26.026199999999999</c:v>
                </c:pt>
                <c:pt idx="42">
                  <c:v>27.267199999999999</c:v>
                </c:pt>
                <c:pt idx="43">
                  <c:v>26.765599999999999</c:v>
                </c:pt>
                <c:pt idx="44">
                  <c:v>27.283999999999999</c:v>
                </c:pt>
                <c:pt idx="45">
                  <c:v>26.754100000000001</c:v>
                </c:pt>
                <c:pt idx="46">
                  <c:v>24.6584</c:v>
                </c:pt>
                <c:pt idx="47">
                  <c:v>23.9648</c:v>
                </c:pt>
                <c:pt idx="48">
                  <c:v>26.725100000000001</c:v>
                </c:pt>
                <c:pt idx="49">
                  <c:v>26.611000000000001</c:v>
                </c:pt>
                <c:pt idx="50">
                  <c:v>24.9329</c:v>
                </c:pt>
                <c:pt idx="51">
                  <c:v>27.678000000000001</c:v>
                </c:pt>
                <c:pt idx="52">
                  <c:v>28.209800000000001</c:v>
                </c:pt>
                <c:pt idx="53">
                  <c:v>28.133500000000002</c:v>
                </c:pt>
                <c:pt idx="54">
                  <c:v>26.033899999999999</c:v>
                </c:pt>
                <c:pt idx="55">
                  <c:v>23.253699999999998</c:v>
                </c:pt>
                <c:pt idx="56">
                  <c:v>26.538399999999999</c:v>
                </c:pt>
                <c:pt idx="57">
                  <c:v>28.030899999999999</c:v>
                </c:pt>
                <c:pt idx="58">
                  <c:v>25.522400000000001</c:v>
                </c:pt>
                <c:pt idx="59">
                  <c:v>20.647099999999998</c:v>
                </c:pt>
                <c:pt idx="60">
                  <c:v>18.2422</c:v>
                </c:pt>
                <c:pt idx="61">
                  <c:v>18.044499999999999</c:v>
                </c:pt>
                <c:pt idx="62">
                  <c:v>18.711300000000001</c:v>
                </c:pt>
                <c:pt idx="63">
                  <c:v>20.895099999999999</c:v>
                </c:pt>
                <c:pt idx="64">
                  <c:v>25.844200000000001</c:v>
                </c:pt>
                <c:pt idx="65">
                  <c:v>26.137599999999999</c:v>
                </c:pt>
                <c:pt idx="66">
                  <c:v>26.185700000000001</c:v>
                </c:pt>
                <c:pt idx="67">
                  <c:v>28.048100000000002</c:v>
                </c:pt>
                <c:pt idx="68">
                  <c:v>26.590199999999999</c:v>
                </c:pt>
                <c:pt idx="69">
                  <c:v>25.9861</c:v>
                </c:pt>
                <c:pt idx="70">
                  <c:v>24.965599999999998</c:v>
                </c:pt>
                <c:pt idx="71">
                  <c:v>25.202999999999999</c:v>
                </c:pt>
                <c:pt idx="72">
                  <c:v>25.402699999999999</c:v>
                </c:pt>
                <c:pt idx="73">
                  <c:v>24.510400000000001</c:v>
                </c:pt>
                <c:pt idx="74">
                  <c:v>26.090499999999999</c:v>
                </c:pt>
                <c:pt idx="75">
                  <c:v>27.913</c:v>
                </c:pt>
                <c:pt idx="76">
                  <c:v>27.4131</c:v>
                </c:pt>
                <c:pt idx="77">
                  <c:v>26.623000000000001</c:v>
                </c:pt>
                <c:pt idx="78">
                  <c:v>26.385100000000001</c:v>
                </c:pt>
                <c:pt idx="79">
                  <c:v>26.156300000000002</c:v>
                </c:pt>
                <c:pt idx="80">
                  <c:v>27.000299999999999</c:v>
                </c:pt>
                <c:pt idx="81">
                  <c:v>26.634499999999999</c:v>
                </c:pt>
                <c:pt idx="82">
                  <c:v>27.2347</c:v>
                </c:pt>
                <c:pt idx="83">
                  <c:v>28.6709</c:v>
                </c:pt>
                <c:pt idx="84">
                  <c:v>28.5229</c:v>
                </c:pt>
                <c:pt idx="85">
                  <c:v>27.0885</c:v>
                </c:pt>
                <c:pt idx="86">
                  <c:v>24.9163</c:v>
                </c:pt>
                <c:pt idx="87">
                  <c:v>25.861499999999999</c:v>
                </c:pt>
                <c:pt idx="88">
                  <c:v>26.825800000000001</c:v>
                </c:pt>
                <c:pt idx="89">
                  <c:v>26.333400000000001</c:v>
                </c:pt>
                <c:pt idx="90">
                  <c:v>22.063600000000001</c:v>
                </c:pt>
                <c:pt idx="91">
                  <c:v>23.922799999999999</c:v>
                </c:pt>
                <c:pt idx="92">
                  <c:v>25.1252</c:v>
                </c:pt>
                <c:pt idx="93">
                  <c:v>25.775600000000001</c:v>
                </c:pt>
                <c:pt idx="94">
                  <c:v>27.1829</c:v>
                </c:pt>
                <c:pt idx="95">
                  <c:v>29.0444</c:v>
                </c:pt>
                <c:pt idx="96">
                  <c:v>26.419599999999999</c:v>
                </c:pt>
                <c:pt idx="97">
                  <c:v>22.399699999999999</c:v>
                </c:pt>
                <c:pt idx="98">
                  <c:v>22.972000000000001</c:v>
                </c:pt>
                <c:pt idx="99">
                  <c:v>24.7317</c:v>
                </c:pt>
                <c:pt idx="100">
                  <c:v>27.5121</c:v>
                </c:pt>
                <c:pt idx="101">
                  <c:v>29.7742</c:v>
                </c:pt>
                <c:pt idx="102">
                  <c:v>29.400200000000002</c:v>
                </c:pt>
                <c:pt idx="103">
                  <c:v>29.328900000000001</c:v>
                </c:pt>
                <c:pt idx="104">
                  <c:v>28.462800000000001</c:v>
                </c:pt>
                <c:pt idx="105">
                  <c:v>28.546299999999999</c:v>
                </c:pt>
                <c:pt idx="106">
                  <c:v>28.052600000000002</c:v>
                </c:pt>
                <c:pt idx="107">
                  <c:v>21.801500000000001</c:v>
                </c:pt>
                <c:pt idx="108">
                  <c:v>22.494299999999999</c:v>
                </c:pt>
                <c:pt idx="109">
                  <c:v>23.4527</c:v>
                </c:pt>
                <c:pt idx="110">
                  <c:v>25.854500000000002</c:v>
                </c:pt>
                <c:pt idx="111">
                  <c:v>26.3033</c:v>
                </c:pt>
                <c:pt idx="112">
                  <c:v>25.3765</c:v>
                </c:pt>
                <c:pt idx="113">
                  <c:v>24.692799999999998</c:v>
                </c:pt>
                <c:pt idx="114">
                  <c:v>22.87</c:v>
                </c:pt>
                <c:pt idx="115">
                  <c:v>23.691099999999999</c:v>
                </c:pt>
                <c:pt idx="116">
                  <c:v>24.1601</c:v>
                </c:pt>
                <c:pt idx="117">
                  <c:v>19.108499999999999</c:v>
                </c:pt>
                <c:pt idx="118">
                  <c:v>21.119399999999999</c:v>
                </c:pt>
                <c:pt idx="119">
                  <c:v>23.5901</c:v>
                </c:pt>
                <c:pt idx="120">
                  <c:v>27.531600000000001</c:v>
                </c:pt>
                <c:pt idx="121">
                  <c:v>26.888400000000001</c:v>
                </c:pt>
                <c:pt idx="122">
                  <c:v>27.721599999999999</c:v>
                </c:pt>
                <c:pt idx="123">
                  <c:v>27.950399999999998</c:v>
                </c:pt>
                <c:pt idx="124">
                  <c:v>27.1083</c:v>
                </c:pt>
                <c:pt idx="125">
                  <c:v>22.084399999999999</c:v>
                </c:pt>
                <c:pt idx="126">
                  <c:v>16.280799999999999</c:v>
                </c:pt>
                <c:pt idx="127">
                  <c:v>17.531199999999998</c:v>
                </c:pt>
                <c:pt idx="128">
                  <c:v>22.808</c:v>
                </c:pt>
                <c:pt idx="129">
                  <c:v>24.074300000000001</c:v>
                </c:pt>
                <c:pt idx="130">
                  <c:v>18.224499999999999</c:v>
                </c:pt>
                <c:pt idx="131">
                  <c:v>17.4542</c:v>
                </c:pt>
                <c:pt idx="132">
                  <c:v>18.9679</c:v>
                </c:pt>
                <c:pt idx="133">
                  <c:v>19.496099999999998</c:v>
                </c:pt>
                <c:pt idx="134">
                  <c:v>20.243200000000002</c:v>
                </c:pt>
                <c:pt idx="135">
                  <c:v>22.660900000000002</c:v>
                </c:pt>
                <c:pt idx="136">
                  <c:v>20.8841</c:v>
                </c:pt>
                <c:pt idx="137">
                  <c:v>23.507899999999999</c:v>
                </c:pt>
                <c:pt idx="138">
                  <c:v>23.151199999999999</c:v>
                </c:pt>
                <c:pt idx="139">
                  <c:v>16.907</c:v>
                </c:pt>
                <c:pt idx="140">
                  <c:v>21.7606</c:v>
                </c:pt>
                <c:pt idx="141">
                  <c:v>23.653600000000001</c:v>
                </c:pt>
                <c:pt idx="142">
                  <c:v>23.168500000000002</c:v>
                </c:pt>
                <c:pt idx="143">
                  <c:v>25.814800000000002</c:v>
                </c:pt>
                <c:pt idx="144">
                  <c:v>25.2255</c:v>
                </c:pt>
                <c:pt idx="145">
                  <c:v>26.7654</c:v>
                </c:pt>
                <c:pt idx="146">
                  <c:v>23.927299999999999</c:v>
                </c:pt>
                <c:pt idx="147">
                  <c:v>15.7293</c:v>
                </c:pt>
                <c:pt idx="148">
                  <c:v>12.8157</c:v>
                </c:pt>
                <c:pt idx="149">
                  <c:v>13.354100000000001</c:v>
                </c:pt>
                <c:pt idx="150">
                  <c:v>15.1761</c:v>
                </c:pt>
                <c:pt idx="151">
                  <c:v>16.940100000000001</c:v>
                </c:pt>
                <c:pt idx="152">
                  <c:v>14.3872</c:v>
                </c:pt>
              </c:numCache>
            </c:numRef>
          </c:xVal>
          <c:yVal>
            <c:numRef>
              <c:f>Sheet1!$D$461:$D$613</c:f>
              <c:numCache>
                <c:formatCode>General</c:formatCode>
                <c:ptCount val="153"/>
                <c:pt idx="0">
                  <c:v>860.91700000000003</c:v>
                </c:pt>
                <c:pt idx="1">
                  <c:v>852.14800000000002</c:v>
                </c:pt>
                <c:pt idx="2">
                  <c:v>1019.715</c:v>
                </c:pt>
                <c:pt idx="3">
                  <c:v>1032.5029999999999</c:v>
                </c:pt>
                <c:pt idx="4">
                  <c:v>969.26300000000003</c:v>
                </c:pt>
                <c:pt idx="5">
                  <c:v>950.07899999999995</c:v>
                </c:pt>
                <c:pt idx="6">
                  <c:v>908.25900000000001</c:v>
                </c:pt>
                <c:pt idx="7">
                  <c:v>859.06700000000001</c:v>
                </c:pt>
                <c:pt idx="8">
                  <c:v>782.16200000000003</c:v>
                </c:pt>
                <c:pt idx="9">
                  <c:v>843.10500000000002</c:v>
                </c:pt>
                <c:pt idx="10">
                  <c:v>946.47799999999995</c:v>
                </c:pt>
                <c:pt idx="11">
                  <c:v>959.57</c:v>
                </c:pt>
                <c:pt idx="12">
                  <c:v>1040.9860000000001</c:v>
                </c:pt>
                <c:pt idx="13">
                  <c:v>992.89</c:v>
                </c:pt>
                <c:pt idx="14">
                  <c:v>855.16</c:v>
                </c:pt>
                <c:pt idx="15">
                  <c:v>765.11900000000003</c:v>
                </c:pt>
                <c:pt idx="16">
                  <c:v>948.33500000000004</c:v>
                </c:pt>
                <c:pt idx="17">
                  <c:v>1038.4780000000001</c:v>
                </c:pt>
                <c:pt idx="18">
                  <c:v>1035.6780000000001</c:v>
                </c:pt>
                <c:pt idx="19">
                  <c:v>1075.806</c:v>
                </c:pt>
                <c:pt idx="20">
                  <c:v>1011.728</c:v>
                </c:pt>
                <c:pt idx="21">
                  <c:v>850.34</c:v>
                </c:pt>
                <c:pt idx="22">
                  <c:v>946.19100000000003</c:v>
                </c:pt>
                <c:pt idx="23">
                  <c:v>1148.4380000000001</c:v>
                </c:pt>
                <c:pt idx="24">
                  <c:v>1219.105</c:v>
                </c:pt>
                <c:pt idx="25">
                  <c:v>1199.8109999999999</c:v>
                </c:pt>
                <c:pt idx="26">
                  <c:v>1060.511</c:v>
                </c:pt>
                <c:pt idx="27">
                  <c:v>1116.9639999999999</c:v>
                </c:pt>
                <c:pt idx="28">
                  <c:v>1129.932</c:v>
                </c:pt>
                <c:pt idx="29">
                  <c:v>1131.6559999999999</c:v>
                </c:pt>
                <c:pt idx="30">
                  <c:v>1136.51</c:v>
                </c:pt>
                <c:pt idx="31">
                  <c:v>1264.297</c:v>
                </c:pt>
                <c:pt idx="32">
                  <c:v>1319.895</c:v>
                </c:pt>
                <c:pt idx="33">
                  <c:v>1306.4290000000001</c:v>
                </c:pt>
                <c:pt idx="34">
                  <c:v>1287.2380000000001</c:v>
                </c:pt>
                <c:pt idx="35">
                  <c:v>1132.8610000000001</c:v>
                </c:pt>
                <c:pt idx="36">
                  <c:v>1078.942</c:v>
                </c:pt>
                <c:pt idx="37">
                  <c:v>1149.7080000000001</c:v>
                </c:pt>
                <c:pt idx="38">
                  <c:v>1132.789</c:v>
                </c:pt>
                <c:pt idx="39">
                  <c:v>1279.095</c:v>
                </c:pt>
                <c:pt idx="40">
                  <c:v>1368.953</c:v>
                </c:pt>
                <c:pt idx="41">
                  <c:v>1237.5329999999999</c:v>
                </c:pt>
                <c:pt idx="42">
                  <c:v>1212.3140000000001</c:v>
                </c:pt>
                <c:pt idx="43">
                  <c:v>1189.55</c:v>
                </c:pt>
                <c:pt idx="44">
                  <c:v>1295.5550000000001</c:v>
                </c:pt>
                <c:pt idx="45">
                  <c:v>1310.202</c:v>
                </c:pt>
                <c:pt idx="46">
                  <c:v>1332.634</c:v>
                </c:pt>
                <c:pt idx="47">
                  <c:v>1225.25</c:v>
                </c:pt>
                <c:pt idx="48">
                  <c:v>1385.961</c:v>
                </c:pt>
                <c:pt idx="49">
                  <c:v>1281.0640000000001</c:v>
                </c:pt>
                <c:pt idx="50">
                  <c:v>1343.77</c:v>
                </c:pt>
                <c:pt idx="51">
                  <c:v>1540.788</c:v>
                </c:pt>
                <c:pt idx="52">
                  <c:v>1569.452</c:v>
                </c:pt>
                <c:pt idx="53">
                  <c:v>1476.0409999999999</c:v>
                </c:pt>
                <c:pt idx="54">
                  <c:v>1509.021</c:v>
                </c:pt>
                <c:pt idx="55">
                  <c:v>1394.2360000000001</c:v>
                </c:pt>
                <c:pt idx="56">
                  <c:v>1241.876</c:v>
                </c:pt>
                <c:pt idx="57">
                  <c:v>1242.5840000000001</c:v>
                </c:pt>
                <c:pt idx="58">
                  <c:v>1306.951</c:v>
                </c:pt>
                <c:pt idx="59">
                  <c:v>1369.7059999999999</c:v>
                </c:pt>
                <c:pt idx="60">
                  <c:v>1111.595</c:v>
                </c:pt>
                <c:pt idx="61">
                  <c:v>997.83500000000004</c:v>
                </c:pt>
                <c:pt idx="62">
                  <c:v>974.03399999999999</c:v>
                </c:pt>
                <c:pt idx="63">
                  <c:v>899.02300000000002</c:v>
                </c:pt>
                <c:pt idx="64">
                  <c:v>973.21900000000005</c:v>
                </c:pt>
                <c:pt idx="65">
                  <c:v>1191.297</c:v>
                </c:pt>
                <c:pt idx="66">
                  <c:v>1252.7470000000001</c:v>
                </c:pt>
                <c:pt idx="67">
                  <c:v>1289.7529999999999</c:v>
                </c:pt>
                <c:pt idx="68">
                  <c:v>1286.9000000000001</c:v>
                </c:pt>
                <c:pt idx="69">
                  <c:v>1256.9259999999999</c:v>
                </c:pt>
                <c:pt idx="70">
                  <c:v>1240.7819999999999</c:v>
                </c:pt>
                <c:pt idx="71">
                  <c:v>1332.057</c:v>
                </c:pt>
                <c:pt idx="72">
                  <c:v>1413.018</c:v>
                </c:pt>
                <c:pt idx="73">
                  <c:v>1345.404</c:v>
                </c:pt>
                <c:pt idx="74">
                  <c:v>1260.6479999999999</c:v>
                </c:pt>
                <c:pt idx="75">
                  <c:v>1308.684</c:v>
                </c:pt>
                <c:pt idx="76">
                  <c:v>1316.2329999999999</c:v>
                </c:pt>
                <c:pt idx="77">
                  <c:v>1148.2529999999999</c:v>
                </c:pt>
                <c:pt idx="78">
                  <c:v>1116.367</c:v>
                </c:pt>
                <c:pt idx="79">
                  <c:v>1216.595</c:v>
                </c:pt>
                <c:pt idx="80">
                  <c:v>1239.0050000000001</c:v>
                </c:pt>
                <c:pt idx="81">
                  <c:v>1247.4190000000001</c:v>
                </c:pt>
                <c:pt idx="82">
                  <c:v>1243.6420000000001</c:v>
                </c:pt>
                <c:pt idx="83">
                  <c:v>1267.2170000000001</c:v>
                </c:pt>
                <c:pt idx="84">
                  <c:v>1168.452</c:v>
                </c:pt>
                <c:pt idx="85">
                  <c:v>1120.848</c:v>
                </c:pt>
                <c:pt idx="86">
                  <c:v>1097.961</c:v>
                </c:pt>
                <c:pt idx="87">
                  <c:v>1083.933</c:v>
                </c:pt>
                <c:pt idx="88">
                  <c:v>1174.472</c:v>
                </c:pt>
                <c:pt idx="89">
                  <c:v>1275.5119999999999</c:v>
                </c:pt>
                <c:pt idx="90">
                  <c:v>1260.29</c:v>
                </c:pt>
                <c:pt idx="91">
                  <c:v>1185.1400000000001</c:v>
                </c:pt>
                <c:pt idx="92">
                  <c:v>1255.4829999999999</c:v>
                </c:pt>
                <c:pt idx="93">
                  <c:v>1303.732</c:v>
                </c:pt>
                <c:pt idx="94">
                  <c:v>1380.1179999999999</c:v>
                </c:pt>
                <c:pt idx="95">
                  <c:v>1406.7470000000001</c:v>
                </c:pt>
                <c:pt idx="96">
                  <c:v>1315.079</c:v>
                </c:pt>
                <c:pt idx="97">
                  <c:v>1275.373</c:v>
                </c:pt>
                <c:pt idx="98">
                  <c:v>1224.606</c:v>
                </c:pt>
                <c:pt idx="99">
                  <c:v>1259.684</c:v>
                </c:pt>
                <c:pt idx="100">
                  <c:v>1483.499</c:v>
                </c:pt>
                <c:pt idx="101">
                  <c:v>1590.817</c:v>
                </c:pt>
                <c:pt idx="102">
                  <c:v>1637.02</c:v>
                </c:pt>
                <c:pt idx="103">
                  <c:v>1702.413</c:v>
                </c:pt>
                <c:pt idx="104">
                  <c:v>1645.9659999999999</c:v>
                </c:pt>
                <c:pt idx="105">
                  <c:v>1538.0340000000001</c:v>
                </c:pt>
                <c:pt idx="106">
                  <c:v>1483.029</c:v>
                </c:pt>
                <c:pt idx="107">
                  <c:v>1488.4469999999999</c:v>
                </c:pt>
                <c:pt idx="108">
                  <c:v>1499.242</c:v>
                </c:pt>
                <c:pt idx="109">
                  <c:v>1455.354</c:v>
                </c:pt>
                <c:pt idx="110">
                  <c:v>1513.183</c:v>
                </c:pt>
                <c:pt idx="111">
                  <c:v>1448.626</c:v>
                </c:pt>
                <c:pt idx="112">
                  <c:v>1196.922</c:v>
                </c:pt>
                <c:pt idx="113">
                  <c:v>1259.5830000000001</c:v>
                </c:pt>
                <c:pt idx="114">
                  <c:v>1369.9580000000001</c:v>
                </c:pt>
                <c:pt idx="115">
                  <c:v>1378.624</c:v>
                </c:pt>
                <c:pt idx="116">
                  <c:v>1459.9570000000001</c:v>
                </c:pt>
                <c:pt idx="117">
                  <c:v>1122.711</c:v>
                </c:pt>
                <c:pt idx="118">
                  <c:v>1075.288</c:v>
                </c:pt>
                <c:pt idx="119">
                  <c:v>987.66399999999999</c:v>
                </c:pt>
                <c:pt idx="120">
                  <c:v>1125.2370000000001</c:v>
                </c:pt>
                <c:pt idx="121">
                  <c:v>1373.24</c:v>
                </c:pt>
                <c:pt idx="122">
                  <c:v>1428.086</c:v>
                </c:pt>
                <c:pt idx="123">
                  <c:v>1433.01</c:v>
                </c:pt>
                <c:pt idx="124">
                  <c:v>1339.2249999999999</c:v>
                </c:pt>
                <c:pt idx="125">
                  <c:v>1058.194</c:v>
                </c:pt>
                <c:pt idx="126">
                  <c:v>706.553</c:v>
                </c:pt>
                <c:pt idx="127">
                  <c:v>685.50900000000001</c:v>
                </c:pt>
                <c:pt idx="128">
                  <c:v>831.78599999999994</c:v>
                </c:pt>
                <c:pt idx="129">
                  <c:v>1160.7349999999999</c:v>
                </c:pt>
                <c:pt idx="130">
                  <c:v>1072.921</c:v>
                </c:pt>
                <c:pt idx="131">
                  <c:v>1062.17</c:v>
                </c:pt>
                <c:pt idx="132">
                  <c:v>1006.689</c:v>
                </c:pt>
                <c:pt idx="133">
                  <c:v>926.43899999999996</c:v>
                </c:pt>
                <c:pt idx="134">
                  <c:v>910.43200000000002</c:v>
                </c:pt>
                <c:pt idx="135">
                  <c:v>1069.9690000000001</c:v>
                </c:pt>
                <c:pt idx="136">
                  <c:v>1079.7429999999999</c:v>
                </c:pt>
                <c:pt idx="137">
                  <c:v>1107.76</c:v>
                </c:pt>
                <c:pt idx="138">
                  <c:v>1103.4179999999999</c:v>
                </c:pt>
                <c:pt idx="139">
                  <c:v>1012.144</c:v>
                </c:pt>
                <c:pt idx="140">
                  <c:v>958.66</c:v>
                </c:pt>
                <c:pt idx="141">
                  <c:v>974.75699999999995</c:v>
                </c:pt>
                <c:pt idx="142">
                  <c:v>1205.104</c:v>
                </c:pt>
                <c:pt idx="143">
                  <c:v>1213.962</c:v>
                </c:pt>
                <c:pt idx="144">
                  <c:v>1200.9480000000001</c:v>
                </c:pt>
                <c:pt idx="145">
                  <c:v>1210.2</c:v>
                </c:pt>
                <c:pt idx="146">
                  <c:v>1165.4110000000001</c:v>
                </c:pt>
                <c:pt idx="147">
                  <c:v>967.62</c:v>
                </c:pt>
                <c:pt idx="148">
                  <c:v>799.73900000000003</c:v>
                </c:pt>
                <c:pt idx="149">
                  <c:v>916.46799999999996</c:v>
                </c:pt>
                <c:pt idx="150">
                  <c:v>1149.396</c:v>
                </c:pt>
                <c:pt idx="151">
                  <c:v>955.52499999999998</c:v>
                </c:pt>
                <c:pt idx="152">
                  <c:v>887.55200000000002</c:v>
                </c:pt>
              </c:numCache>
            </c:numRef>
          </c:yVal>
          <c:smooth val="0"/>
        </c:ser>
        <c:ser>
          <c:idx val="4"/>
          <c:order val="4"/>
          <c:tx>
            <c:v>2011</c:v>
          </c:tx>
          <c:spPr>
            <a:ln w="25400" cap="rnd">
              <a:noFill/>
              <a:round/>
            </a:ln>
            <a:effectLst/>
          </c:spPr>
          <c:marker>
            <c:symbol val="circle"/>
            <c:size val="5"/>
            <c:spPr>
              <a:solidFill>
                <a:schemeClr val="accent5"/>
              </a:solidFill>
              <a:ln w="9525">
                <a:solidFill>
                  <a:schemeClr val="accent5"/>
                </a:solidFill>
              </a:ln>
              <a:effectLst/>
            </c:spPr>
          </c:marker>
          <c:xVal>
            <c:numRef>
              <c:f>Sheet1!$I$614:$I$766</c:f>
              <c:numCache>
                <c:formatCode>General</c:formatCode>
                <c:ptCount val="153"/>
                <c:pt idx="0">
                  <c:v>16.978200000000001</c:v>
                </c:pt>
                <c:pt idx="1">
                  <c:v>10.1684</c:v>
                </c:pt>
                <c:pt idx="2">
                  <c:v>9.7043700000000008</c:v>
                </c:pt>
                <c:pt idx="3">
                  <c:v>8.0264799999999994</c:v>
                </c:pt>
                <c:pt idx="4">
                  <c:v>10.4579</c:v>
                </c:pt>
                <c:pt idx="5">
                  <c:v>13.433400000000001</c:v>
                </c:pt>
                <c:pt idx="6">
                  <c:v>14.519</c:v>
                </c:pt>
                <c:pt idx="7">
                  <c:v>17.1433</c:v>
                </c:pt>
                <c:pt idx="8">
                  <c:v>17.588999999999999</c:v>
                </c:pt>
                <c:pt idx="9">
                  <c:v>22.503399999999999</c:v>
                </c:pt>
                <c:pt idx="10">
                  <c:v>25.2239</c:v>
                </c:pt>
                <c:pt idx="11">
                  <c:v>24.331800000000001</c:v>
                </c:pt>
                <c:pt idx="12">
                  <c:v>22.252500000000001</c:v>
                </c:pt>
                <c:pt idx="13">
                  <c:v>18.549199999999999</c:v>
                </c:pt>
                <c:pt idx="14">
                  <c:v>12.1991</c:v>
                </c:pt>
                <c:pt idx="15">
                  <c:v>9.6946399999999997</c:v>
                </c:pt>
                <c:pt idx="16">
                  <c:v>9.1771200000000004</c:v>
                </c:pt>
                <c:pt idx="17">
                  <c:v>12.473599999999999</c:v>
                </c:pt>
                <c:pt idx="18">
                  <c:v>15.786899999999999</c:v>
                </c:pt>
                <c:pt idx="19">
                  <c:v>18.9621</c:v>
                </c:pt>
                <c:pt idx="20">
                  <c:v>21.5974</c:v>
                </c:pt>
                <c:pt idx="21">
                  <c:v>23.369399999999999</c:v>
                </c:pt>
                <c:pt idx="22">
                  <c:v>23.087900000000001</c:v>
                </c:pt>
                <c:pt idx="23">
                  <c:v>22.7455</c:v>
                </c:pt>
                <c:pt idx="24">
                  <c:v>23.039000000000001</c:v>
                </c:pt>
                <c:pt idx="25">
                  <c:v>17.840800000000002</c:v>
                </c:pt>
                <c:pt idx="26">
                  <c:v>14.7387</c:v>
                </c:pt>
                <c:pt idx="27">
                  <c:v>18.830200000000001</c:v>
                </c:pt>
                <c:pt idx="28">
                  <c:v>24.5899</c:v>
                </c:pt>
                <c:pt idx="29">
                  <c:v>26.3215</c:v>
                </c:pt>
                <c:pt idx="30">
                  <c:v>26.68</c:v>
                </c:pt>
                <c:pt idx="31">
                  <c:v>24.0505</c:v>
                </c:pt>
                <c:pt idx="32">
                  <c:v>21.195900000000002</c:v>
                </c:pt>
                <c:pt idx="33">
                  <c:v>21.271899999999999</c:v>
                </c:pt>
                <c:pt idx="34">
                  <c:v>26.106400000000001</c:v>
                </c:pt>
                <c:pt idx="35">
                  <c:v>26.642099999999999</c:v>
                </c:pt>
                <c:pt idx="36">
                  <c:v>26.072099999999999</c:v>
                </c:pt>
                <c:pt idx="37">
                  <c:v>27.495100000000001</c:v>
                </c:pt>
                <c:pt idx="38">
                  <c:v>27.511900000000001</c:v>
                </c:pt>
                <c:pt idx="39">
                  <c:v>24.521000000000001</c:v>
                </c:pt>
                <c:pt idx="40">
                  <c:v>24.983599999999999</c:v>
                </c:pt>
                <c:pt idx="41">
                  <c:v>24.6722</c:v>
                </c:pt>
                <c:pt idx="42">
                  <c:v>19.5886</c:v>
                </c:pt>
                <c:pt idx="43">
                  <c:v>17.066600000000001</c:v>
                </c:pt>
                <c:pt idx="44">
                  <c:v>18.801100000000002</c:v>
                </c:pt>
                <c:pt idx="45">
                  <c:v>20.269600000000001</c:v>
                </c:pt>
                <c:pt idx="46">
                  <c:v>22.007200000000001</c:v>
                </c:pt>
                <c:pt idx="47">
                  <c:v>24.911200000000001</c:v>
                </c:pt>
                <c:pt idx="48">
                  <c:v>24.109100000000002</c:v>
                </c:pt>
                <c:pt idx="49">
                  <c:v>23.465</c:v>
                </c:pt>
                <c:pt idx="50">
                  <c:v>24.605899999999998</c:v>
                </c:pt>
                <c:pt idx="51">
                  <c:v>25.621700000000001</c:v>
                </c:pt>
                <c:pt idx="52">
                  <c:v>23.183599999999998</c:v>
                </c:pt>
                <c:pt idx="53">
                  <c:v>19.7056</c:v>
                </c:pt>
                <c:pt idx="54">
                  <c:v>18.949000000000002</c:v>
                </c:pt>
                <c:pt idx="55">
                  <c:v>20.227900000000002</c:v>
                </c:pt>
                <c:pt idx="56">
                  <c:v>20.032299999999999</c:v>
                </c:pt>
                <c:pt idx="57">
                  <c:v>22.9666</c:v>
                </c:pt>
                <c:pt idx="58">
                  <c:v>23.010300000000001</c:v>
                </c:pt>
                <c:pt idx="59">
                  <c:v>21.044799999999999</c:v>
                </c:pt>
                <c:pt idx="60">
                  <c:v>23.410900000000002</c:v>
                </c:pt>
                <c:pt idx="61">
                  <c:v>25.363299999999999</c:v>
                </c:pt>
                <c:pt idx="62">
                  <c:v>26.7835</c:v>
                </c:pt>
                <c:pt idx="63">
                  <c:v>27.978400000000001</c:v>
                </c:pt>
                <c:pt idx="64">
                  <c:v>25.250399999999999</c:v>
                </c:pt>
                <c:pt idx="65">
                  <c:v>24.718900000000001</c:v>
                </c:pt>
                <c:pt idx="66">
                  <c:v>26.100899999999999</c:v>
                </c:pt>
                <c:pt idx="67">
                  <c:v>25.539899999999999</c:v>
                </c:pt>
                <c:pt idx="68">
                  <c:v>25.013500000000001</c:v>
                </c:pt>
                <c:pt idx="69">
                  <c:v>24.9724</c:v>
                </c:pt>
                <c:pt idx="70">
                  <c:v>25.934200000000001</c:v>
                </c:pt>
                <c:pt idx="71">
                  <c:v>28.646899999999999</c:v>
                </c:pt>
                <c:pt idx="72">
                  <c:v>29.061399999999999</c:v>
                </c:pt>
                <c:pt idx="73">
                  <c:v>23.053899999999999</c:v>
                </c:pt>
                <c:pt idx="74">
                  <c:v>21.585999999999999</c:v>
                </c:pt>
                <c:pt idx="75">
                  <c:v>23.804300000000001</c:v>
                </c:pt>
                <c:pt idx="76">
                  <c:v>25.634799999999998</c:v>
                </c:pt>
                <c:pt idx="77">
                  <c:v>27.2743</c:v>
                </c:pt>
                <c:pt idx="78">
                  <c:v>28.488600000000002</c:v>
                </c:pt>
                <c:pt idx="79">
                  <c:v>29.1233</c:v>
                </c:pt>
                <c:pt idx="80">
                  <c:v>30.1006</c:v>
                </c:pt>
                <c:pt idx="81">
                  <c:v>29.9648</c:v>
                </c:pt>
                <c:pt idx="82">
                  <c:v>29.556799999999999</c:v>
                </c:pt>
                <c:pt idx="83">
                  <c:v>28.336500000000001</c:v>
                </c:pt>
                <c:pt idx="84">
                  <c:v>27.3202</c:v>
                </c:pt>
                <c:pt idx="85">
                  <c:v>26.801500000000001</c:v>
                </c:pt>
                <c:pt idx="86">
                  <c:v>27.2364</c:v>
                </c:pt>
                <c:pt idx="87">
                  <c:v>28.292400000000001</c:v>
                </c:pt>
                <c:pt idx="88">
                  <c:v>28.917300000000001</c:v>
                </c:pt>
                <c:pt idx="89">
                  <c:v>28.431799999999999</c:v>
                </c:pt>
                <c:pt idx="90">
                  <c:v>28.308499999999999</c:v>
                </c:pt>
                <c:pt idx="91">
                  <c:v>28.686599999999999</c:v>
                </c:pt>
                <c:pt idx="92">
                  <c:v>27.317</c:v>
                </c:pt>
                <c:pt idx="93">
                  <c:v>27.421700000000001</c:v>
                </c:pt>
                <c:pt idx="94">
                  <c:v>28.9299</c:v>
                </c:pt>
                <c:pt idx="95">
                  <c:v>25.927199999999999</c:v>
                </c:pt>
                <c:pt idx="96">
                  <c:v>26.690899999999999</c:v>
                </c:pt>
                <c:pt idx="97">
                  <c:v>29.0367</c:v>
                </c:pt>
                <c:pt idx="98">
                  <c:v>29.591699999999999</c:v>
                </c:pt>
                <c:pt idx="99">
                  <c:v>27.480399999999999</c:v>
                </c:pt>
                <c:pt idx="100">
                  <c:v>26.1432</c:v>
                </c:pt>
                <c:pt idx="101">
                  <c:v>23.2332</c:v>
                </c:pt>
                <c:pt idx="102">
                  <c:v>21.492100000000001</c:v>
                </c:pt>
                <c:pt idx="103">
                  <c:v>23.268599999999999</c:v>
                </c:pt>
                <c:pt idx="104">
                  <c:v>25.8658</c:v>
                </c:pt>
                <c:pt idx="105">
                  <c:v>21.744800000000001</c:v>
                </c:pt>
                <c:pt idx="106">
                  <c:v>21.871200000000002</c:v>
                </c:pt>
                <c:pt idx="107">
                  <c:v>22.258400000000002</c:v>
                </c:pt>
                <c:pt idx="108">
                  <c:v>24.3538</c:v>
                </c:pt>
                <c:pt idx="109">
                  <c:v>27.562100000000001</c:v>
                </c:pt>
                <c:pt idx="110">
                  <c:v>26.504100000000001</c:v>
                </c:pt>
                <c:pt idx="111">
                  <c:v>26.946999999999999</c:v>
                </c:pt>
                <c:pt idx="112">
                  <c:v>26.517700000000001</c:v>
                </c:pt>
                <c:pt idx="113">
                  <c:v>23.712499999999999</c:v>
                </c:pt>
                <c:pt idx="114">
                  <c:v>24.191400000000002</c:v>
                </c:pt>
                <c:pt idx="115">
                  <c:v>28.910299999999999</c:v>
                </c:pt>
                <c:pt idx="116">
                  <c:v>24.696300000000001</c:v>
                </c:pt>
                <c:pt idx="117">
                  <c:v>23.1998</c:v>
                </c:pt>
                <c:pt idx="118">
                  <c:v>24.180599999999998</c:v>
                </c:pt>
                <c:pt idx="119">
                  <c:v>21.6127</c:v>
                </c:pt>
                <c:pt idx="120">
                  <c:v>21.900300000000001</c:v>
                </c:pt>
                <c:pt idx="121">
                  <c:v>21.998899999999999</c:v>
                </c:pt>
                <c:pt idx="122">
                  <c:v>25.3096</c:v>
                </c:pt>
                <c:pt idx="123">
                  <c:v>30.652999999999999</c:v>
                </c:pt>
                <c:pt idx="124">
                  <c:v>31.234100000000002</c:v>
                </c:pt>
                <c:pt idx="125">
                  <c:v>30.090900000000001</c:v>
                </c:pt>
                <c:pt idx="126">
                  <c:v>25.377099999999999</c:v>
                </c:pt>
                <c:pt idx="127">
                  <c:v>17.531600000000001</c:v>
                </c:pt>
                <c:pt idx="128">
                  <c:v>16.520099999999999</c:v>
                </c:pt>
                <c:pt idx="129">
                  <c:v>17.8978</c:v>
                </c:pt>
                <c:pt idx="130">
                  <c:v>16.203600000000002</c:v>
                </c:pt>
                <c:pt idx="131">
                  <c:v>17.407499999999999</c:v>
                </c:pt>
                <c:pt idx="132">
                  <c:v>18.9453</c:v>
                </c:pt>
                <c:pt idx="133">
                  <c:v>21.679500000000001</c:v>
                </c:pt>
                <c:pt idx="134">
                  <c:v>23.736699999999999</c:v>
                </c:pt>
                <c:pt idx="135">
                  <c:v>24.961500000000001</c:v>
                </c:pt>
                <c:pt idx="136">
                  <c:v>18.165299999999998</c:v>
                </c:pt>
                <c:pt idx="137">
                  <c:v>11.7156</c:v>
                </c:pt>
                <c:pt idx="138">
                  <c:v>11.291700000000001</c:v>
                </c:pt>
                <c:pt idx="139">
                  <c:v>15.8537</c:v>
                </c:pt>
                <c:pt idx="140">
                  <c:v>17.139900000000001</c:v>
                </c:pt>
                <c:pt idx="141">
                  <c:v>18.922799999999999</c:v>
                </c:pt>
                <c:pt idx="142">
                  <c:v>19.193899999999999</c:v>
                </c:pt>
                <c:pt idx="143">
                  <c:v>20.3811</c:v>
                </c:pt>
                <c:pt idx="144">
                  <c:v>15.060499999999999</c:v>
                </c:pt>
                <c:pt idx="145">
                  <c:v>13.4663</c:v>
                </c:pt>
                <c:pt idx="146">
                  <c:v>13.6022</c:v>
                </c:pt>
                <c:pt idx="147">
                  <c:v>14.4968</c:v>
                </c:pt>
                <c:pt idx="148">
                  <c:v>15.5779</c:v>
                </c:pt>
                <c:pt idx="149">
                  <c:v>13.495699999999999</c:v>
                </c:pt>
                <c:pt idx="150">
                  <c:v>14.471</c:v>
                </c:pt>
                <c:pt idx="151">
                  <c:v>16.7011</c:v>
                </c:pt>
                <c:pt idx="152">
                  <c:v>12.548400000000001</c:v>
                </c:pt>
              </c:numCache>
            </c:numRef>
          </c:xVal>
          <c:yVal>
            <c:numRef>
              <c:f>Sheet1!$D$614:$D$766</c:f>
              <c:numCache>
                <c:formatCode>General</c:formatCode>
                <c:ptCount val="153"/>
                <c:pt idx="0">
                  <c:v>707.33799999999997</c:v>
                </c:pt>
                <c:pt idx="1">
                  <c:v>1007.635</c:v>
                </c:pt>
                <c:pt idx="2">
                  <c:v>935.85500000000002</c:v>
                </c:pt>
                <c:pt idx="3">
                  <c:v>878.72400000000005</c:v>
                </c:pt>
                <c:pt idx="4">
                  <c:v>946.90200000000004</c:v>
                </c:pt>
                <c:pt idx="5">
                  <c:v>891.18499999999995</c:v>
                </c:pt>
                <c:pt idx="6">
                  <c:v>696.26400000000001</c:v>
                </c:pt>
                <c:pt idx="7">
                  <c:v>755.55399999999997</c:v>
                </c:pt>
                <c:pt idx="8">
                  <c:v>965.72400000000005</c:v>
                </c:pt>
                <c:pt idx="9">
                  <c:v>1118.116</c:v>
                </c:pt>
                <c:pt idx="10">
                  <c:v>1151.8119999999999</c:v>
                </c:pt>
                <c:pt idx="11">
                  <c:v>1127.251</c:v>
                </c:pt>
                <c:pt idx="12">
                  <c:v>1097.259</c:v>
                </c:pt>
                <c:pt idx="13">
                  <c:v>916.64800000000002</c:v>
                </c:pt>
                <c:pt idx="14">
                  <c:v>825.70600000000002</c:v>
                </c:pt>
                <c:pt idx="15">
                  <c:v>951.16800000000001</c:v>
                </c:pt>
                <c:pt idx="16">
                  <c:v>870.37300000000005</c:v>
                </c:pt>
                <c:pt idx="17">
                  <c:v>870.59199999999998</c:v>
                </c:pt>
                <c:pt idx="18">
                  <c:v>904.45299999999997</c:v>
                </c:pt>
                <c:pt idx="19">
                  <c:v>853.17600000000004</c:v>
                </c:pt>
                <c:pt idx="20">
                  <c:v>772.88199999999995</c:v>
                </c:pt>
                <c:pt idx="21">
                  <c:v>849.16800000000001</c:v>
                </c:pt>
                <c:pt idx="22">
                  <c:v>1073.49</c:v>
                </c:pt>
                <c:pt idx="23">
                  <c:v>1197.732</c:v>
                </c:pt>
                <c:pt idx="24">
                  <c:v>1176.7049999999999</c:v>
                </c:pt>
                <c:pt idx="25">
                  <c:v>1103.5239999999999</c:v>
                </c:pt>
                <c:pt idx="26">
                  <c:v>993.58100000000002</c:v>
                </c:pt>
                <c:pt idx="27">
                  <c:v>903.279</c:v>
                </c:pt>
                <c:pt idx="28">
                  <c:v>983.48699999999997</c:v>
                </c:pt>
                <c:pt idx="29">
                  <c:v>1099.7539999999999</c:v>
                </c:pt>
                <c:pt idx="30">
                  <c:v>1135.29</c:v>
                </c:pt>
                <c:pt idx="31">
                  <c:v>1064.634</c:v>
                </c:pt>
                <c:pt idx="32">
                  <c:v>1080.3440000000001</c:v>
                </c:pt>
                <c:pt idx="33">
                  <c:v>1151.454</c:v>
                </c:pt>
                <c:pt idx="34">
                  <c:v>1209.1479999999999</c:v>
                </c:pt>
                <c:pt idx="35">
                  <c:v>1125.104</c:v>
                </c:pt>
                <c:pt idx="36">
                  <c:v>1196.82</c:v>
                </c:pt>
                <c:pt idx="37">
                  <c:v>1267.8920000000001</c:v>
                </c:pt>
                <c:pt idx="38">
                  <c:v>1223.579</c:v>
                </c:pt>
                <c:pt idx="39">
                  <c:v>1205.623</c:v>
                </c:pt>
                <c:pt idx="40">
                  <c:v>1295.4970000000001</c:v>
                </c:pt>
                <c:pt idx="41">
                  <c:v>1006.961</c:v>
                </c:pt>
                <c:pt idx="42">
                  <c:v>911.654</c:v>
                </c:pt>
                <c:pt idx="43">
                  <c:v>1083.0340000000001</c:v>
                </c:pt>
                <c:pt idx="44">
                  <c:v>1079.8989999999999</c:v>
                </c:pt>
                <c:pt idx="45">
                  <c:v>1023.05</c:v>
                </c:pt>
                <c:pt idx="46">
                  <c:v>1134.183</c:v>
                </c:pt>
                <c:pt idx="47">
                  <c:v>1257.6949999999999</c:v>
                </c:pt>
                <c:pt idx="48">
                  <c:v>1159.924</c:v>
                </c:pt>
                <c:pt idx="49">
                  <c:v>1140.2470000000001</c:v>
                </c:pt>
                <c:pt idx="50">
                  <c:v>1277.788</c:v>
                </c:pt>
                <c:pt idx="51">
                  <c:v>1396.539</c:v>
                </c:pt>
                <c:pt idx="52">
                  <c:v>1319.1120000000001</c:v>
                </c:pt>
                <c:pt idx="53">
                  <c:v>1106.752</c:v>
                </c:pt>
                <c:pt idx="54">
                  <c:v>1055.3720000000001</c:v>
                </c:pt>
                <c:pt idx="55">
                  <c:v>974.87199999999996</c:v>
                </c:pt>
                <c:pt idx="56">
                  <c:v>882.51199999999994</c:v>
                </c:pt>
                <c:pt idx="57">
                  <c:v>1064.52</c:v>
                </c:pt>
                <c:pt idx="58">
                  <c:v>1212.4000000000001</c:v>
                </c:pt>
                <c:pt idx="59">
                  <c:v>1156.6610000000001</c:v>
                </c:pt>
                <c:pt idx="60">
                  <c:v>1173.7360000000001</c:v>
                </c:pt>
                <c:pt idx="61">
                  <c:v>1118.8019999999999</c:v>
                </c:pt>
                <c:pt idx="62">
                  <c:v>1171.2070000000001</c:v>
                </c:pt>
                <c:pt idx="63">
                  <c:v>1143.4169999999999</c:v>
                </c:pt>
                <c:pt idx="64">
                  <c:v>1085.7460000000001</c:v>
                </c:pt>
                <c:pt idx="65">
                  <c:v>1226.5450000000001</c:v>
                </c:pt>
                <c:pt idx="66">
                  <c:v>1359.2339999999999</c:v>
                </c:pt>
                <c:pt idx="67">
                  <c:v>1339.2149999999999</c:v>
                </c:pt>
                <c:pt idx="68">
                  <c:v>1299.6410000000001</c:v>
                </c:pt>
                <c:pt idx="69">
                  <c:v>1258.059</c:v>
                </c:pt>
                <c:pt idx="70">
                  <c:v>1247.348</c:v>
                </c:pt>
                <c:pt idx="71">
                  <c:v>1343.6890000000001</c:v>
                </c:pt>
                <c:pt idx="72">
                  <c:v>1486.6369999999999</c:v>
                </c:pt>
                <c:pt idx="73">
                  <c:v>1376.31</c:v>
                </c:pt>
                <c:pt idx="74">
                  <c:v>1255.383</c:v>
                </c:pt>
                <c:pt idx="75">
                  <c:v>1287.3340000000001</c:v>
                </c:pt>
                <c:pt idx="76">
                  <c:v>1262.5920000000001</c:v>
                </c:pt>
                <c:pt idx="77">
                  <c:v>1239.777</c:v>
                </c:pt>
                <c:pt idx="78">
                  <c:v>1352.0889999999999</c:v>
                </c:pt>
                <c:pt idx="79">
                  <c:v>1427.191</c:v>
                </c:pt>
                <c:pt idx="80">
                  <c:v>1370.6669999999999</c:v>
                </c:pt>
                <c:pt idx="81">
                  <c:v>1351.0170000000001</c:v>
                </c:pt>
                <c:pt idx="82">
                  <c:v>1266.231</c:v>
                </c:pt>
                <c:pt idx="83">
                  <c:v>1201.6469999999999</c:v>
                </c:pt>
                <c:pt idx="84">
                  <c:v>1154.7280000000001</c:v>
                </c:pt>
                <c:pt idx="85">
                  <c:v>1221.653</c:v>
                </c:pt>
                <c:pt idx="86">
                  <c:v>1389.944</c:v>
                </c:pt>
                <c:pt idx="87">
                  <c:v>1344.922</c:v>
                </c:pt>
                <c:pt idx="88">
                  <c:v>1355.008</c:v>
                </c:pt>
                <c:pt idx="89">
                  <c:v>1339.74</c:v>
                </c:pt>
                <c:pt idx="90">
                  <c:v>1216.9280000000001</c:v>
                </c:pt>
                <c:pt idx="91">
                  <c:v>1228.8599999999999</c:v>
                </c:pt>
                <c:pt idx="92">
                  <c:v>1448.2180000000001</c:v>
                </c:pt>
                <c:pt idx="93">
                  <c:v>1479.5730000000001</c:v>
                </c:pt>
                <c:pt idx="94">
                  <c:v>1502.4159999999999</c:v>
                </c:pt>
                <c:pt idx="95">
                  <c:v>1454.386</c:v>
                </c:pt>
                <c:pt idx="96">
                  <c:v>1480.28</c:v>
                </c:pt>
                <c:pt idx="97">
                  <c:v>1433.7380000000001</c:v>
                </c:pt>
                <c:pt idx="98">
                  <c:v>1447.145</c:v>
                </c:pt>
                <c:pt idx="99">
                  <c:v>1459.74</c:v>
                </c:pt>
                <c:pt idx="100">
                  <c:v>1466.837</c:v>
                </c:pt>
                <c:pt idx="101">
                  <c:v>1356.4169999999999</c:v>
                </c:pt>
                <c:pt idx="102">
                  <c:v>1305.8320000000001</c:v>
                </c:pt>
                <c:pt idx="103">
                  <c:v>1261.9870000000001</c:v>
                </c:pt>
                <c:pt idx="104">
                  <c:v>1102.6400000000001</c:v>
                </c:pt>
                <c:pt idx="105">
                  <c:v>1017.915</c:v>
                </c:pt>
                <c:pt idx="106">
                  <c:v>1241.4880000000001</c:v>
                </c:pt>
                <c:pt idx="107">
                  <c:v>1304.3979999999999</c:v>
                </c:pt>
                <c:pt idx="108">
                  <c:v>1337.8679999999999</c:v>
                </c:pt>
                <c:pt idx="109">
                  <c:v>1323.6690000000001</c:v>
                </c:pt>
                <c:pt idx="110">
                  <c:v>1298.5039999999999</c:v>
                </c:pt>
                <c:pt idx="111">
                  <c:v>1213.9939999999999</c:v>
                </c:pt>
                <c:pt idx="112">
                  <c:v>1226.992</c:v>
                </c:pt>
                <c:pt idx="113">
                  <c:v>1295.172</c:v>
                </c:pt>
                <c:pt idx="114">
                  <c:v>1314.125</c:v>
                </c:pt>
                <c:pt idx="115">
                  <c:v>1372.7840000000001</c:v>
                </c:pt>
                <c:pt idx="116">
                  <c:v>1358.317</c:v>
                </c:pt>
                <c:pt idx="117">
                  <c:v>1328.876</c:v>
                </c:pt>
                <c:pt idx="118">
                  <c:v>1279.53</c:v>
                </c:pt>
                <c:pt idx="119">
                  <c:v>1074.4590000000001</c:v>
                </c:pt>
                <c:pt idx="120">
                  <c:v>1276.806</c:v>
                </c:pt>
                <c:pt idx="121">
                  <c:v>1215.1389999999999</c:v>
                </c:pt>
                <c:pt idx="122">
                  <c:v>1333.559</c:v>
                </c:pt>
                <c:pt idx="123">
                  <c:v>1341.26</c:v>
                </c:pt>
                <c:pt idx="124">
                  <c:v>1285.7650000000001</c:v>
                </c:pt>
                <c:pt idx="125">
                  <c:v>1218.0250000000001</c:v>
                </c:pt>
                <c:pt idx="126">
                  <c:v>981.29300000000001</c:v>
                </c:pt>
                <c:pt idx="127">
                  <c:v>869.87599999999998</c:v>
                </c:pt>
                <c:pt idx="128">
                  <c:v>1013.581</c:v>
                </c:pt>
                <c:pt idx="129">
                  <c:v>996.68100000000004</c:v>
                </c:pt>
                <c:pt idx="130">
                  <c:v>1000.592</c:v>
                </c:pt>
                <c:pt idx="131">
                  <c:v>993.125</c:v>
                </c:pt>
                <c:pt idx="132">
                  <c:v>854.44100000000003</c:v>
                </c:pt>
                <c:pt idx="133">
                  <c:v>886.82</c:v>
                </c:pt>
                <c:pt idx="134">
                  <c:v>963.84799999999996</c:v>
                </c:pt>
                <c:pt idx="135">
                  <c:v>1035.6679999999999</c:v>
                </c:pt>
                <c:pt idx="136">
                  <c:v>960.75599999999997</c:v>
                </c:pt>
                <c:pt idx="137">
                  <c:v>879.41800000000001</c:v>
                </c:pt>
                <c:pt idx="138">
                  <c:v>752.92100000000005</c:v>
                </c:pt>
                <c:pt idx="139">
                  <c:v>675.46199999999999</c:v>
                </c:pt>
                <c:pt idx="140">
                  <c:v>678.62400000000002</c:v>
                </c:pt>
                <c:pt idx="141">
                  <c:v>951.22799999999995</c:v>
                </c:pt>
                <c:pt idx="142">
                  <c:v>921.63599999999997</c:v>
                </c:pt>
                <c:pt idx="143">
                  <c:v>855.19100000000003</c:v>
                </c:pt>
                <c:pt idx="144">
                  <c:v>843.55799999999999</c:v>
                </c:pt>
                <c:pt idx="145">
                  <c:v>846.41</c:v>
                </c:pt>
                <c:pt idx="146">
                  <c:v>660.09299999999996</c:v>
                </c:pt>
                <c:pt idx="147">
                  <c:v>636.09699999999998</c:v>
                </c:pt>
                <c:pt idx="148">
                  <c:v>799.27499999999998</c:v>
                </c:pt>
                <c:pt idx="149">
                  <c:v>865.73099999999999</c:v>
                </c:pt>
                <c:pt idx="150">
                  <c:v>882.42700000000002</c:v>
                </c:pt>
                <c:pt idx="151">
                  <c:v>807.38599999999997</c:v>
                </c:pt>
                <c:pt idx="152">
                  <c:v>809.94399999999996</c:v>
                </c:pt>
              </c:numCache>
            </c:numRef>
          </c:yVal>
          <c:smooth val="0"/>
        </c:ser>
        <c:ser>
          <c:idx val="5"/>
          <c:order val="5"/>
          <c:tx>
            <c:v>2012</c:v>
          </c:tx>
          <c:spPr>
            <a:ln w="25400" cap="rnd">
              <a:noFill/>
              <a:round/>
            </a:ln>
            <a:effectLst/>
          </c:spPr>
          <c:marker>
            <c:symbol val="circle"/>
            <c:size val="5"/>
            <c:spPr>
              <a:solidFill>
                <a:schemeClr val="accent6"/>
              </a:solidFill>
              <a:ln w="9525">
                <a:solidFill>
                  <a:schemeClr val="accent6"/>
                </a:solidFill>
              </a:ln>
              <a:effectLst/>
            </c:spPr>
          </c:marker>
          <c:xVal>
            <c:numRef>
              <c:f>Sheet1!$I$767:$I$919</c:f>
              <c:numCache>
                <c:formatCode>General</c:formatCode>
                <c:ptCount val="153"/>
                <c:pt idx="0">
                  <c:v>19.582599999999999</c:v>
                </c:pt>
                <c:pt idx="1">
                  <c:v>23.816700000000001</c:v>
                </c:pt>
                <c:pt idx="2">
                  <c:v>24.283200000000001</c:v>
                </c:pt>
                <c:pt idx="3">
                  <c:v>22.6099</c:v>
                </c:pt>
                <c:pt idx="4">
                  <c:v>23.918500000000002</c:v>
                </c:pt>
                <c:pt idx="5">
                  <c:v>23.9526</c:v>
                </c:pt>
                <c:pt idx="6">
                  <c:v>23.475899999999999</c:v>
                </c:pt>
                <c:pt idx="7">
                  <c:v>17.7988</c:v>
                </c:pt>
                <c:pt idx="8">
                  <c:v>14.128399999999999</c:v>
                </c:pt>
                <c:pt idx="9">
                  <c:v>12.6791</c:v>
                </c:pt>
                <c:pt idx="10">
                  <c:v>15.8957</c:v>
                </c:pt>
                <c:pt idx="11">
                  <c:v>16.975999999999999</c:v>
                </c:pt>
                <c:pt idx="12">
                  <c:v>16.8659</c:v>
                </c:pt>
                <c:pt idx="13">
                  <c:v>18.261199999999999</c:v>
                </c:pt>
                <c:pt idx="14">
                  <c:v>19.078900000000001</c:v>
                </c:pt>
                <c:pt idx="15">
                  <c:v>17.415900000000001</c:v>
                </c:pt>
                <c:pt idx="16">
                  <c:v>14.984400000000001</c:v>
                </c:pt>
                <c:pt idx="17">
                  <c:v>17.458300000000001</c:v>
                </c:pt>
                <c:pt idx="18">
                  <c:v>21.813500000000001</c:v>
                </c:pt>
                <c:pt idx="19">
                  <c:v>23.618200000000002</c:v>
                </c:pt>
                <c:pt idx="20">
                  <c:v>20.555900000000001</c:v>
                </c:pt>
                <c:pt idx="21">
                  <c:v>16.181000000000001</c:v>
                </c:pt>
                <c:pt idx="22">
                  <c:v>18.587800000000001</c:v>
                </c:pt>
                <c:pt idx="23">
                  <c:v>21.046299999999999</c:v>
                </c:pt>
                <c:pt idx="24">
                  <c:v>25.243500000000001</c:v>
                </c:pt>
                <c:pt idx="25">
                  <c:v>27.128399999999999</c:v>
                </c:pt>
                <c:pt idx="26">
                  <c:v>27.132899999999999</c:v>
                </c:pt>
                <c:pt idx="27">
                  <c:v>26.588899999999999</c:v>
                </c:pt>
                <c:pt idx="28">
                  <c:v>23.949200000000001</c:v>
                </c:pt>
                <c:pt idx="29">
                  <c:v>18.821400000000001</c:v>
                </c:pt>
                <c:pt idx="30">
                  <c:v>16.8127</c:v>
                </c:pt>
                <c:pt idx="31">
                  <c:v>12.6732</c:v>
                </c:pt>
                <c:pt idx="32">
                  <c:v>16.384699999999999</c:v>
                </c:pt>
                <c:pt idx="33">
                  <c:v>19.798400000000001</c:v>
                </c:pt>
                <c:pt idx="34">
                  <c:v>19.3962</c:v>
                </c:pt>
                <c:pt idx="35">
                  <c:v>17.356300000000001</c:v>
                </c:pt>
                <c:pt idx="36">
                  <c:v>18.008500000000002</c:v>
                </c:pt>
                <c:pt idx="37">
                  <c:v>19.8111</c:v>
                </c:pt>
                <c:pt idx="38">
                  <c:v>21.569099999999999</c:v>
                </c:pt>
                <c:pt idx="39">
                  <c:v>22.466200000000001</c:v>
                </c:pt>
                <c:pt idx="40">
                  <c:v>23.580100000000002</c:v>
                </c:pt>
                <c:pt idx="41">
                  <c:v>23.955300000000001</c:v>
                </c:pt>
                <c:pt idx="42">
                  <c:v>21.557500000000001</c:v>
                </c:pt>
                <c:pt idx="43">
                  <c:v>17.1374</c:v>
                </c:pt>
                <c:pt idx="44">
                  <c:v>19.4404</c:v>
                </c:pt>
                <c:pt idx="45">
                  <c:v>22.5304</c:v>
                </c:pt>
                <c:pt idx="46">
                  <c:v>26.003900000000002</c:v>
                </c:pt>
                <c:pt idx="47">
                  <c:v>25.3</c:v>
                </c:pt>
                <c:pt idx="48">
                  <c:v>26.240100000000002</c:v>
                </c:pt>
                <c:pt idx="49">
                  <c:v>26.3582</c:v>
                </c:pt>
                <c:pt idx="50">
                  <c:v>26.6295</c:v>
                </c:pt>
                <c:pt idx="51">
                  <c:v>26.466100000000001</c:v>
                </c:pt>
                <c:pt idx="52">
                  <c:v>23.844200000000001</c:v>
                </c:pt>
                <c:pt idx="53">
                  <c:v>23.723600000000001</c:v>
                </c:pt>
                <c:pt idx="54">
                  <c:v>26.906199999999998</c:v>
                </c:pt>
                <c:pt idx="55">
                  <c:v>23.691400000000002</c:v>
                </c:pt>
                <c:pt idx="56">
                  <c:v>19.642099999999999</c:v>
                </c:pt>
                <c:pt idx="57">
                  <c:v>24.974499999999999</c:v>
                </c:pt>
                <c:pt idx="58">
                  <c:v>32.594999999999999</c:v>
                </c:pt>
                <c:pt idx="59">
                  <c:v>34.162599999999998</c:v>
                </c:pt>
                <c:pt idx="60">
                  <c:v>32.435499999999998</c:v>
                </c:pt>
                <c:pt idx="61">
                  <c:v>31.998999999999999</c:v>
                </c:pt>
                <c:pt idx="62">
                  <c:v>32.893700000000003</c:v>
                </c:pt>
                <c:pt idx="63">
                  <c:v>32.313400000000001</c:v>
                </c:pt>
                <c:pt idx="64">
                  <c:v>33.6935</c:v>
                </c:pt>
                <c:pt idx="65">
                  <c:v>34.489199999999997</c:v>
                </c:pt>
                <c:pt idx="66">
                  <c:v>35.018300000000004</c:v>
                </c:pt>
                <c:pt idx="67">
                  <c:v>35.582999999999998</c:v>
                </c:pt>
                <c:pt idx="68">
                  <c:v>32.003999999999998</c:v>
                </c:pt>
                <c:pt idx="69">
                  <c:v>27.633700000000001</c:v>
                </c:pt>
                <c:pt idx="70">
                  <c:v>28.491499999999998</c:v>
                </c:pt>
                <c:pt idx="71">
                  <c:v>27.485299999999999</c:v>
                </c:pt>
                <c:pt idx="72">
                  <c:v>28.401399999999999</c:v>
                </c:pt>
                <c:pt idx="73">
                  <c:v>26.066700000000001</c:v>
                </c:pt>
                <c:pt idx="74">
                  <c:v>26.15</c:v>
                </c:pt>
                <c:pt idx="75">
                  <c:v>29.632000000000001</c:v>
                </c:pt>
                <c:pt idx="76">
                  <c:v>32.383000000000003</c:v>
                </c:pt>
                <c:pt idx="77">
                  <c:v>32.454799999999999</c:v>
                </c:pt>
                <c:pt idx="78">
                  <c:v>32.832799999999999</c:v>
                </c:pt>
                <c:pt idx="79">
                  <c:v>30.585799999999999</c:v>
                </c:pt>
                <c:pt idx="80">
                  <c:v>25.591999999999999</c:v>
                </c:pt>
                <c:pt idx="81">
                  <c:v>24.8065</c:v>
                </c:pt>
                <c:pt idx="82">
                  <c:v>28.708500000000001</c:v>
                </c:pt>
                <c:pt idx="83">
                  <c:v>31.944299999999998</c:v>
                </c:pt>
                <c:pt idx="84">
                  <c:v>33.910299999999999</c:v>
                </c:pt>
                <c:pt idx="85">
                  <c:v>31.664000000000001</c:v>
                </c:pt>
                <c:pt idx="86">
                  <c:v>33.517499999999998</c:v>
                </c:pt>
                <c:pt idx="87">
                  <c:v>28.445599999999999</c:v>
                </c:pt>
                <c:pt idx="88">
                  <c:v>25.5078</c:v>
                </c:pt>
                <c:pt idx="89">
                  <c:v>25.894500000000001</c:v>
                </c:pt>
                <c:pt idx="90">
                  <c:v>27.587599999999998</c:v>
                </c:pt>
                <c:pt idx="91">
                  <c:v>29.253599999999999</c:v>
                </c:pt>
                <c:pt idx="92">
                  <c:v>26.793900000000001</c:v>
                </c:pt>
                <c:pt idx="93">
                  <c:v>28.1935</c:v>
                </c:pt>
                <c:pt idx="94">
                  <c:v>28.886299999999999</c:v>
                </c:pt>
                <c:pt idx="95">
                  <c:v>29.3628</c:v>
                </c:pt>
                <c:pt idx="96">
                  <c:v>26.474599999999999</c:v>
                </c:pt>
                <c:pt idx="97">
                  <c:v>22.677499999999998</c:v>
                </c:pt>
                <c:pt idx="98">
                  <c:v>24.681699999999999</c:v>
                </c:pt>
                <c:pt idx="99">
                  <c:v>28.389700000000001</c:v>
                </c:pt>
                <c:pt idx="100">
                  <c:v>25.550599999999999</c:v>
                </c:pt>
                <c:pt idx="101">
                  <c:v>19.0776</c:v>
                </c:pt>
                <c:pt idx="102">
                  <c:v>18.712199999999999</c:v>
                </c:pt>
                <c:pt idx="103">
                  <c:v>20.554500000000001</c:v>
                </c:pt>
                <c:pt idx="104">
                  <c:v>21.487100000000002</c:v>
                </c:pt>
                <c:pt idx="105">
                  <c:v>21.620200000000001</c:v>
                </c:pt>
                <c:pt idx="106">
                  <c:v>22.2682</c:v>
                </c:pt>
                <c:pt idx="107">
                  <c:v>24.708600000000001</c:v>
                </c:pt>
                <c:pt idx="108">
                  <c:v>20.155899999999999</c:v>
                </c:pt>
                <c:pt idx="109">
                  <c:v>17.9587</c:v>
                </c:pt>
                <c:pt idx="110">
                  <c:v>18.886199999999999</c:v>
                </c:pt>
                <c:pt idx="111">
                  <c:v>19.295500000000001</c:v>
                </c:pt>
                <c:pt idx="112">
                  <c:v>20.976099999999999</c:v>
                </c:pt>
                <c:pt idx="113">
                  <c:v>21.698899999999998</c:v>
                </c:pt>
                <c:pt idx="114">
                  <c:v>23.815799999999999</c:v>
                </c:pt>
                <c:pt idx="115">
                  <c:v>24.735399999999998</c:v>
                </c:pt>
                <c:pt idx="116">
                  <c:v>25.744499999999999</c:v>
                </c:pt>
                <c:pt idx="117">
                  <c:v>26.665500000000002</c:v>
                </c:pt>
                <c:pt idx="118">
                  <c:v>25.563099999999999</c:v>
                </c:pt>
                <c:pt idx="119">
                  <c:v>22.969100000000001</c:v>
                </c:pt>
                <c:pt idx="120">
                  <c:v>21.643699999999999</c:v>
                </c:pt>
                <c:pt idx="121">
                  <c:v>22.990200000000002</c:v>
                </c:pt>
                <c:pt idx="122">
                  <c:v>27.374099999999999</c:v>
                </c:pt>
                <c:pt idx="123">
                  <c:v>27.099499999999999</c:v>
                </c:pt>
                <c:pt idx="124">
                  <c:v>23.1449</c:v>
                </c:pt>
                <c:pt idx="125">
                  <c:v>22.406400000000001</c:v>
                </c:pt>
                <c:pt idx="126">
                  <c:v>24.717099999999999</c:v>
                </c:pt>
                <c:pt idx="127">
                  <c:v>25.209299999999999</c:v>
                </c:pt>
                <c:pt idx="128">
                  <c:v>25.339400000000001</c:v>
                </c:pt>
                <c:pt idx="129">
                  <c:v>26.095300000000002</c:v>
                </c:pt>
                <c:pt idx="130">
                  <c:v>18.3645</c:v>
                </c:pt>
                <c:pt idx="131">
                  <c:v>16.929500000000001</c:v>
                </c:pt>
                <c:pt idx="132">
                  <c:v>16.830500000000001</c:v>
                </c:pt>
                <c:pt idx="133">
                  <c:v>18.3003</c:v>
                </c:pt>
                <c:pt idx="134">
                  <c:v>20.4758</c:v>
                </c:pt>
                <c:pt idx="135">
                  <c:v>21.512599999999999</c:v>
                </c:pt>
                <c:pt idx="136">
                  <c:v>17.5976</c:v>
                </c:pt>
                <c:pt idx="137">
                  <c:v>17.474399999999999</c:v>
                </c:pt>
                <c:pt idx="138">
                  <c:v>18.454799999999999</c:v>
                </c:pt>
                <c:pt idx="139">
                  <c:v>20.035299999999999</c:v>
                </c:pt>
                <c:pt idx="140">
                  <c:v>15.2264</c:v>
                </c:pt>
                <c:pt idx="141">
                  <c:v>12.9664</c:v>
                </c:pt>
                <c:pt idx="142">
                  <c:v>16.573499999999999</c:v>
                </c:pt>
                <c:pt idx="143">
                  <c:v>16.7012</c:v>
                </c:pt>
                <c:pt idx="144">
                  <c:v>12.5589</c:v>
                </c:pt>
                <c:pt idx="145">
                  <c:v>9.5188299999999995</c:v>
                </c:pt>
                <c:pt idx="146">
                  <c:v>11.015499999999999</c:v>
                </c:pt>
                <c:pt idx="147">
                  <c:v>17.479399999999998</c:v>
                </c:pt>
                <c:pt idx="148">
                  <c:v>21.700399999999998</c:v>
                </c:pt>
                <c:pt idx="149">
                  <c:v>19.625900000000001</c:v>
                </c:pt>
                <c:pt idx="150">
                  <c:v>17.7226</c:v>
                </c:pt>
                <c:pt idx="151">
                  <c:v>16.9282</c:v>
                </c:pt>
                <c:pt idx="152">
                  <c:v>14.446300000000001</c:v>
                </c:pt>
              </c:numCache>
            </c:numRef>
          </c:xVal>
          <c:yVal>
            <c:numRef>
              <c:f>Sheet1!$D$767:$D$919</c:f>
              <c:numCache>
                <c:formatCode>General</c:formatCode>
                <c:ptCount val="153"/>
                <c:pt idx="0">
                  <c:v>818.68</c:v>
                </c:pt>
                <c:pt idx="1">
                  <c:v>762.18100000000004</c:v>
                </c:pt>
                <c:pt idx="2">
                  <c:v>799.64499999999998</c:v>
                </c:pt>
                <c:pt idx="3">
                  <c:v>796.21100000000001</c:v>
                </c:pt>
                <c:pt idx="4">
                  <c:v>703.89800000000002</c:v>
                </c:pt>
                <c:pt idx="5">
                  <c:v>662.82100000000003</c:v>
                </c:pt>
                <c:pt idx="6">
                  <c:v>764.04200000000003</c:v>
                </c:pt>
                <c:pt idx="7">
                  <c:v>688.86099999999999</c:v>
                </c:pt>
                <c:pt idx="8">
                  <c:v>684.93499999999995</c:v>
                </c:pt>
                <c:pt idx="9">
                  <c:v>602.346</c:v>
                </c:pt>
                <c:pt idx="10">
                  <c:v>661.91499999999996</c:v>
                </c:pt>
                <c:pt idx="11">
                  <c:v>610.74699999999996</c:v>
                </c:pt>
                <c:pt idx="12">
                  <c:v>553.59500000000003</c:v>
                </c:pt>
                <c:pt idx="13">
                  <c:v>669.73099999999999</c:v>
                </c:pt>
                <c:pt idx="14">
                  <c:v>728.66700000000003</c:v>
                </c:pt>
                <c:pt idx="15">
                  <c:v>806.99300000000005</c:v>
                </c:pt>
                <c:pt idx="16">
                  <c:v>768.17499999999995</c:v>
                </c:pt>
                <c:pt idx="17">
                  <c:v>689.08900000000006</c:v>
                </c:pt>
                <c:pt idx="18">
                  <c:v>590.52599999999995</c:v>
                </c:pt>
                <c:pt idx="19">
                  <c:v>608.98500000000001</c:v>
                </c:pt>
                <c:pt idx="20">
                  <c:v>688.31399999999996</c:v>
                </c:pt>
                <c:pt idx="21">
                  <c:v>621.84299999999996</c:v>
                </c:pt>
                <c:pt idx="22">
                  <c:v>576.49599999999998</c:v>
                </c:pt>
                <c:pt idx="23">
                  <c:v>649.04100000000005</c:v>
                </c:pt>
                <c:pt idx="24">
                  <c:v>674.96699999999998</c:v>
                </c:pt>
                <c:pt idx="25">
                  <c:v>606.43200000000002</c:v>
                </c:pt>
                <c:pt idx="26">
                  <c:v>615.74699999999996</c:v>
                </c:pt>
                <c:pt idx="27">
                  <c:v>707.69100000000003</c:v>
                </c:pt>
                <c:pt idx="28">
                  <c:v>745.97900000000004</c:v>
                </c:pt>
                <c:pt idx="29">
                  <c:v>670.00599999999997</c:v>
                </c:pt>
                <c:pt idx="30">
                  <c:v>594.36599999999999</c:v>
                </c:pt>
                <c:pt idx="31">
                  <c:v>551.23199999999997</c:v>
                </c:pt>
                <c:pt idx="32">
                  <c:v>450.73500000000001</c:v>
                </c:pt>
                <c:pt idx="33">
                  <c:v>534.99699999999996</c:v>
                </c:pt>
                <c:pt idx="34">
                  <c:v>737.02</c:v>
                </c:pt>
                <c:pt idx="35">
                  <c:v>725.45699999999999</c:v>
                </c:pt>
                <c:pt idx="36">
                  <c:v>719.03300000000002</c:v>
                </c:pt>
                <c:pt idx="37">
                  <c:v>816.65</c:v>
                </c:pt>
                <c:pt idx="38">
                  <c:v>854.72799999999995</c:v>
                </c:pt>
                <c:pt idx="39">
                  <c:v>869.50099999999998</c:v>
                </c:pt>
                <c:pt idx="40">
                  <c:v>897.553</c:v>
                </c:pt>
                <c:pt idx="41">
                  <c:v>891.74900000000002</c:v>
                </c:pt>
                <c:pt idx="42">
                  <c:v>798.02499999999998</c:v>
                </c:pt>
                <c:pt idx="43">
                  <c:v>743.28499999999997</c:v>
                </c:pt>
                <c:pt idx="44">
                  <c:v>781.99800000000005</c:v>
                </c:pt>
                <c:pt idx="45">
                  <c:v>871.75300000000004</c:v>
                </c:pt>
                <c:pt idx="46">
                  <c:v>843.45600000000002</c:v>
                </c:pt>
                <c:pt idx="47">
                  <c:v>774.61800000000005</c:v>
                </c:pt>
                <c:pt idx="48">
                  <c:v>880.51499999999999</c:v>
                </c:pt>
                <c:pt idx="49">
                  <c:v>1007.823</c:v>
                </c:pt>
                <c:pt idx="50">
                  <c:v>1097.7280000000001</c:v>
                </c:pt>
                <c:pt idx="51">
                  <c:v>1066.499</c:v>
                </c:pt>
                <c:pt idx="52">
                  <c:v>968.28399999999999</c:v>
                </c:pt>
                <c:pt idx="53">
                  <c:v>810.53800000000001</c:v>
                </c:pt>
                <c:pt idx="54">
                  <c:v>898.95299999999997</c:v>
                </c:pt>
                <c:pt idx="55">
                  <c:v>857.952</c:v>
                </c:pt>
                <c:pt idx="56">
                  <c:v>783.38800000000003</c:v>
                </c:pt>
                <c:pt idx="57">
                  <c:v>898.66800000000001</c:v>
                </c:pt>
                <c:pt idx="58">
                  <c:v>955.60500000000002</c:v>
                </c:pt>
                <c:pt idx="59">
                  <c:v>982.94299999999998</c:v>
                </c:pt>
                <c:pt idx="60">
                  <c:v>855.77700000000004</c:v>
                </c:pt>
                <c:pt idx="61">
                  <c:v>877.34500000000003</c:v>
                </c:pt>
                <c:pt idx="62">
                  <c:v>931.49199999999996</c:v>
                </c:pt>
                <c:pt idx="63">
                  <c:v>927.19200000000001</c:v>
                </c:pt>
                <c:pt idx="64">
                  <c:v>864.35900000000004</c:v>
                </c:pt>
                <c:pt idx="65">
                  <c:v>887.05899999999997</c:v>
                </c:pt>
                <c:pt idx="66">
                  <c:v>926.322</c:v>
                </c:pt>
                <c:pt idx="67">
                  <c:v>861.72900000000004</c:v>
                </c:pt>
                <c:pt idx="68">
                  <c:v>868.221</c:v>
                </c:pt>
                <c:pt idx="69">
                  <c:v>880.33100000000002</c:v>
                </c:pt>
                <c:pt idx="70">
                  <c:v>802.34400000000005</c:v>
                </c:pt>
                <c:pt idx="71">
                  <c:v>858.21</c:v>
                </c:pt>
                <c:pt idx="72">
                  <c:v>870.23800000000006</c:v>
                </c:pt>
                <c:pt idx="73">
                  <c:v>841.31</c:v>
                </c:pt>
                <c:pt idx="74">
                  <c:v>835.31200000000001</c:v>
                </c:pt>
                <c:pt idx="75">
                  <c:v>868.53099999999995</c:v>
                </c:pt>
                <c:pt idx="76">
                  <c:v>923.69899999999996</c:v>
                </c:pt>
                <c:pt idx="77">
                  <c:v>969.27</c:v>
                </c:pt>
                <c:pt idx="78">
                  <c:v>961.404</c:v>
                </c:pt>
                <c:pt idx="79">
                  <c:v>865.87199999999996</c:v>
                </c:pt>
                <c:pt idx="80">
                  <c:v>774.01300000000003</c:v>
                </c:pt>
                <c:pt idx="81">
                  <c:v>689.89300000000003</c:v>
                </c:pt>
                <c:pt idx="82">
                  <c:v>812.67700000000002</c:v>
                </c:pt>
                <c:pt idx="83">
                  <c:v>906.69100000000003</c:v>
                </c:pt>
                <c:pt idx="84">
                  <c:v>918.76599999999996</c:v>
                </c:pt>
                <c:pt idx="85">
                  <c:v>888.91</c:v>
                </c:pt>
                <c:pt idx="86">
                  <c:v>992.92600000000004</c:v>
                </c:pt>
                <c:pt idx="87">
                  <c:v>911.35299999999995</c:v>
                </c:pt>
                <c:pt idx="88">
                  <c:v>758.61599999999999</c:v>
                </c:pt>
                <c:pt idx="89">
                  <c:v>743.02200000000005</c:v>
                </c:pt>
                <c:pt idx="90">
                  <c:v>868.72299999999996</c:v>
                </c:pt>
                <c:pt idx="91">
                  <c:v>903.56600000000003</c:v>
                </c:pt>
                <c:pt idx="92">
                  <c:v>938.245</c:v>
                </c:pt>
                <c:pt idx="93">
                  <c:v>938.67700000000002</c:v>
                </c:pt>
                <c:pt idx="94">
                  <c:v>962.31799999999998</c:v>
                </c:pt>
                <c:pt idx="95">
                  <c:v>864.60599999999999</c:v>
                </c:pt>
                <c:pt idx="96">
                  <c:v>732.726</c:v>
                </c:pt>
                <c:pt idx="97">
                  <c:v>795.63</c:v>
                </c:pt>
                <c:pt idx="98">
                  <c:v>833.44600000000003</c:v>
                </c:pt>
                <c:pt idx="99">
                  <c:v>874.202</c:v>
                </c:pt>
                <c:pt idx="100">
                  <c:v>848.91200000000003</c:v>
                </c:pt>
                <c:pt idx="101">
                  <c:v>713.24400000000003</c:v>
                </c:pt>
                <c:pt idx="102">
                  <c:v>627.77200000000005</c:v>
                </c:pt>
                <c:pt idx="103">
                  <c:v>624.40499999999997</c:v>
                </c:pt>
                <c:pt idx="104">
                  <c:v>799.81700000000001</c:v>
                </c:pt>
                <c:pt idx="105">
                  <c:v>810.65200000000004</c:v>
                </c:pt>
                <c:pt idx="106">
                  <c:v>793.79700000000003</c:v>
                </c:pt>
                <c:pt idx="107">
                  <c:v>810.68899999999996</c:v>
                </c:pt>
                <c:pt idx="108">
                  <c:v>803.38699999999994</c:v>
                </c:pt>
                <c:pt idx="109">
                  <c:v>726.51</c:v>
                </c:pt>
                <c:pt idx="110">
                  <c:v>673.45799999999997</c:v>
                </c:pt>
                <c:pt idx="111">
                  <c:v>744.81700000000001</c:v>
                </c:pt>
                <c:pt idx="112">
                  <c:v>762.23900000000003</c:v>
                </c:pt>
                <c:pt idx="113">
                  <c:v>758.69899999999996</c:v>
                </c:pt>
                <c:pt idx="114">
                  <c:v>716.26400000000001</c:v>
                </c:pt>
                <c:pt idx="115">
                  <c:v>743.98699999999997</c:v>
                </c:pt>
                <c:pt idx="116">
                  <c:v>716.22699999999998</c:v>
                </c:pt>
                <c:pt idx="117">
                  <c:v>701.32399999999996</c:v>
                </c:pt>
                <c:pt idx="118">
                  <c:v>768.12199999999996</c:v>
                </c:pt>
                <c:pt idx="119">
                  <c:v>757.48500000000001</c:v>
                </c:pt>
                <c:pt idx="120">
                  <c:v>784.03499999999997</c:v>
                </c:pt>
                <c:pt idx="121">
                  <c:v>783.774</c:v>
                </c:pt>
                <c:pt idx="122">
                  <c:v>829.75400000000002</c:v>
                </c:pt>
                <c:pt idx="123">
                  <c:v>748.17100000000005</c:v>
                </c:pt>
                <c:pt idx="124">
                  <c:v>729.07</c:v>
                </c:pt>
                <c:pt idx="125">
                  <c:v>779.09500000000003</c:v>
                </c:pt>
                <c:pt idx="126">
                  <c:v>852.06799999999998</c:v>
                </c:pt>
                <c:pt idx="127">
                  <c:v>857.83399999999995</c:v>
                </c:pt>
                <c:pt idx="128">
                  <c:v>821.56899999999996</c:v>
                </c:pt>
                <c:pt idx="129">
                  <c:v>833.43899999999996</c:v>
                </c:pt>
                <c:pt idx="130">
                  <c:v>512.76300000000003</c:v>
                </c:pt>
                <c:pt idx="131">
                  <c:v>468.43900000000002</c:v>
                </c:pt>
                <c:pt idx="132">
                  <c:v>567.71600000000001</c:v>
                </c:pt>
                <c:pt idx="133">
                  <c:v>618.02200000000005</c:v>
                </c:pt>
                <c:pt idx="134">
                  <c:v>636.32299999999998</c:v>
                </c:pt>
                <c:pt idx="135">
                  <c:v>746.92100000000005</c:v>
                </c:pt>
                <c:pt idx="136">
                  <c:v>797.31299999999999</c:v>
                </c:pt>
                <c:pt idx="137">
                  <c:v>512.81200000000001</c:v>
                </c:pt>
                <c:pt idx="138">
                  <c:v>614.29</c:v>
                </c:pt>
                <c:pt idx="139">
                  <c:v>708.76300000000003</c:v>
                </c:pt>
                <c:pt idx="140">
                  <c:v>777.33</c:v>
                </c:pt>
                <c:pt idx="141">
                  <c:v>688.46500000000003</c:v>
                </c:pt>
                <c:pt idx="142">
                  <c:v>582.98</c:v>
                </c:pt>
                <c:pt idx="143">
                  <c:v>627.23400000000004</c:v>
                </c:pt>
                <c:pt idx="144">
                  <c:v>553.09</c:v>
                </c:pt>
                <c:pt idx="145">
                  <c:v>515.66899999999998</c:v>
                </c:pt>
                <c:pt idx="146">
                  <c:v>589.27700000000004</c:v>
                </c:pt>
                <c:pt idx="147">
                  <c:v>742.851</c:v>
                </c:pt>
                <c:pt idx="148">
                  <c:v>680.88400000000001</c:v>
                </c:pt>
                <c:pt idx="149">
                  <c:v>672.16200000000003</c:v>
                </c:pt>
                <c:pt idx="150">
                  <c:v>654.69899999999996</c:v>
                </c:pt>
                <c:pt idx="151">
                  <c:v>563.66899999999998</c:v>
                </c:pt>
                <c:pt idx="152">
                  <c:v>507.06700000000001</c:v>
                </c:pt>
              </c:numCache>
            </c:numRef>
          </c:yVal>
          <c:smooth val="0"/>
        </c:ser>
        <c:dLbls>
          <c:showLegendKey val="0"/>
          <c:showVal val="0"/>
          <c:showCatName val="0"/>
          <c:showSerName val="0"/>
          <c:showPercent val="0"/>
          <c:showBubbleSize val="0"/>
        </c:dLbls>
        <c:axId val="464323960"/>
        <c:axId val="391460448"/>
      </c:scatterChart>
      <c:valAx>
        <c:axId val="4643239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Temperature (deg C)</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1460448"/>
        <c:crosses val="autoZero"/>
        <c:crossBetween val="midCat"/>
      </c:valAx>
      <c:valAx>
        <c:axId val="391460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SO2 (tons/day)</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4323960"/>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Kentucky SO2 vs.</a:t>
            </a:r>
            <a:r>
              <a:rPr lang="en-US" baseline="0"/>
              <a:t> Temperature Summers 2007-2012</a:t>
            </a:r>
            <a:endParaRPr lang="en-US"/>
          </a:p>
        </c:rich>
      </c:tx>
      <c:layout>
        <c:manualLayout>
          <c:xMode val="edge"/>
          <c:yMode val="edge"/>
          <c:x val="0.12416666666666666"/>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2007</c:v>
          </c:tx>
          <c:spPr>
            <a:ln w="19050" cap="rnd">
              <a:noFill/>
              <a:round/>
            </a:ln>
            <a:effectLst/>
          </c:spPr>
          <c:marker>
            <c:symbol val="circle"/>
            <c:size val="5"/>
            <c:spPr>
              <a:solidFill>
                <a:schemeClr val="accent1"/>
              </a:solidFill>
              <a:ln w="9525">
                <a:solidFill>
                  <a:schemeClr val="accent1"/>
                </a:solidFill>
              </a:ln>
              <a:effectLst/>
            </c:spPr>
          </c:marker>
          <c:xVal>
            <c:numRef>
              <c:f>Sheet1!$I$2:$I$154</c:f>
              <c:numCache>
                <c:formatCode>General</c:formatCode>
                <c:ptCount val="153"/>
                <c:pt idx="0">
                  <c:v>21.160900000000002</c:v>
                </c:pt>
                <c:pt idx="1">
                  <c:v>21.744900000000001</c:v>
                </c:pt>
                <c:pt idx="2">
                  <c:v>19.825600000000001</c:v>
                </c:pt>
                <c:pt idx="3">
                  <c:v>20.104099999999999</c:v>
                </c:pt>
                <c:pt idx="4">
                  <c:v>20.627800000000001</c:v>
                </c:pt>
                <c:pt idx="5">
                  <c:v>16.793800000000001</c:v>
                </c:pt>
                <c:pt idx="6">
                  <c:v>14.688499999999999</c:v>
                </c:pt>
                <c:pt idx="7">
                  <c:v>18.3459</c:v>
                </c:pt>
                <c:pt idx="8">
                  <c:v>20.6907</c:v>
                </c:pt>
                <c:pt idx="9">
                  <c:v>23.348299999999998</c:v>
                </c:pt>
                <c:pt idx="10">
                  <c:v>23.072199999999999</c:v>
                </c:pt>
                <c:pt idx="11">
                  <c:v>22.293399999999998</c:v>
                </c:pt>
                <c:pt idx="12">
                  <c:v>16.5642</c:v>
                </c:pt>
                <c:pt idx="13">
                  <c:v>17.5244</c:v>
                </c:pt>
                <c:pt idx="14">
                  <c:v>22.5809</c:v>
                </c:pt>
                <c:pt idx="15">
                  <c:v>17.912600000000001</c:v>
                </c:pt>
                <c:pt idx="16">
                  <c:v>13.41</c:v>
                </c:pt>
                <c:pt idx="17">
                  <c:v>11.023099999999999</c:v>
                </c:pt>
                <c:pt idx="18">
                  <c:v>14.358700000000001</c:v>
                </c:pt>
                <c:pt idx="19">
                  <c:v>16.598400000000002</c:v>
                </c:pt>
                <c:pt idx="20">
                  <c:v>18.9621</c:v>
                </c:pt>
                <c:pt idx="21">
                  <c:v>20.730399999999999</c:v>
                </c:pt>
                <c:pt idx="22">
                  <c:v>20.903300000000002</c:v>
                </c:pt>
                <c:pt idx="23">
                  <c:v>20.962599999999998</c:v>
                </c:pt>
                <c:pt idx="24">
                  <c:v>21.894200000000001</c:v>
                </c:pt>
                <c:pt idx="25">
                  <c:v>22.291499999999999</c:v>
                </c:pt>
                <c:pt idx="26">
                  <c:v>22.646899999999999</c:v>
                </c:pt>
                <c:pt idx="27">
                  <c:v>23.726900000000001</c:v>
                </c:pt>
                <c:pt idx="28">
                  <c:v>23.2637</c:v>
                </c:pt>
                <c:pt idx="29">
                  <c:v>22.694600000000001</c:v>
                </c:pt>
                <c:pt idx="30">
                  <c:v>21.881799999999998</c:v>
                </c:pt>
                <c:pt idx="31">
                  <c:v>24.004999999999999</c:v>
                </c:pt>
                <c:pt idx="32">
                  <c:v>24.183</c:v>
                </c:pt>
                <c:pt idx="33">
                  <c:v>23.161100000000001</c:v>
                </c:pt>
                <c:pt idx="34">
                  <c:v>20.7211</c:v>
                </c:pt>
                <c:pt idx="35">
                  <c:v>20.998100000000001</c:v>
                </c:pt>
                <c:pt idx="36">
                  <c:v>21.7987</c:v>
                </c:pt>
                <c:pt idx="37">
                  <c:v>24.1982</c:v>
                </c:pt>
                <c:pt idx="38">
                  <c:v>25.159300000000002</c:v>
                </c:pt>
                <c:pt idx="39">
                  <c:v>21.592300000000002</c:v>
                </c:pt>
                <c:pt idx="40">
                  <c:v>20.726099999999999</c:v>
                </c:pt>
                <c:pt idx="41">
                  <c:v>20.345800000000001</c:v>
                </c:pt>
                <c:pt idx="42">
                  <c:v>20.3752</c:v>
                </c:pt>
                <c:pt idx="43">
                  <c:v>21.713899999999999</c:v>
                </c:pt>
                <c:pt idx="44">
                  <c:v>23.544699999999999</c:v>
                </c:pt>
                <c:pt idx="45">
                  <c:v>23.322900000000001</c:v>
                </c:pt>
                <c:pt idx="46">
                  <c:v>22.5794</c:v>
                </c:pt>
                <c:pt idx="47">
                  <c:v>25.221699999999998</c:v>
                </c:pt>
                <c:pt idx="48">
                  <c:v>25.291699999999999</c:v>
                </c:pt>
                <c:pt idx="49">
                  <c:v>24.3813</c:v>
                </c:pt>
                <c:pt idx="50">
                  <c:v>21.0364</c:v>
                </c:pt>
                <c:pt idx="51">
                  <c:v>22.9299</c:v>
                </c:pt>
                <c:pt idx="52">
                  <c:v>24.066500000000001</c:v>
                </c:pt>
                <c:pt idx="53">
                  <c:v>24.377500000000001</c:v>
                </c:pt>
                <c:pt idx="54">
                  <c:v>25.465900000000001</c:v>
                </c:pt>
                <c:pt idx="55">
                  <c:v>25.5868</c:v>
                </c:pt>
                <c:pt idx="56">
                  <c:v>26.228100000000001</c:v>
                </c:pt>
                <c:pt idx="57">
                  <c:v>26.028400000000001</c:v>
                </c:pt>
                <c:pt idx="58">
                  <c:v>26.278600000000001</c:v>
                </c:pt>
                <c:pt idx="59">
                  <c:v>26.013300000000001</c:v>
                </c:pt>
                <c:pt idx="60">
                  <c:v>24.2332</c:v>
                </c:pt>
                <c:pt idx="61">
                  <c:v>21.686</c:v>
                </c:pt>
                <c:pt idx="62">
                  <c:v>20.232299999999999</c:v>
                </c:pt>
                <c:pt idx="63">
                  <c:v>21.578099999999999</c:v>
                </c:pt>
                <c:pt idx="64">
                  <c:v>24.982900000000001</c:v>
                </c:pt>
                <c:pt idx="65">
                  <c:v>25.5365</c:v>
                </c:pt>
                <c:pt idx="66">
                  <c:v>25.757000000000001</c:v>
                </c:pt>
                <c:pt idx="67">
                  <c:v>25.909600000000001</c:v>
                </c:pt>
                <c:pt idx="68">
                  <c:v>26.43</c:v>
                </c:pt>
                <c:pt idx="69">
                  <c:v>26.974299999999999</c:v>
                </c:pt>
                <c:pt idx="70">
                  <c:v>25.4162</c:v>
                </c:pt>
                <c:pt idx="71">
                  <c:v>24.027699999999999</c:v>
                </c:pt>
                <c:pt idx="72">
                  <c:v>21.012599999999999</c:v>
                </c:pt>
                <c:pt idx="73">
                  <c:v>22.276299999999999</c:v>
                </c:pt>
                <c:pt idx="74">
                  <c:v>23.896000000000001</c:v>
                </c:pt>
                <c:pt idx="75">
                  <c:v>25.833400000000001</c:v>
                </c:pt>
                <c:pt idx="76">
                  <c:v>26.0443</c:v>
                </c:pt>
                <c:pt idx="77">
                  <c:v>26.613600000000002</c:v>
                </c:pt>
                <c:pt idx="78">
                  <c:v>26.9436</c:v>
                </c:pt>
                <c:pt idx="79">
                  <c:v>27.292100000000001</c:v>
                </c:pt>
                <c:pt idx="80">
                  <c:v>23.040600000000001</c:v>
                </c:pt>
                <c:pt idx="81">
                  <c:v>18.5275</c:v>
                </c:pt>
                <c:pt idx="82">
                  <c:v>19.636600000000001</c:v>
                </c:pt>
                <c:pt idx="83">
                  <c:v>21.3414</c:v>
                </c:pt>
                <c:pt idx="84">
                  <c:v>23.0443</c:v>
                </c:pt>
                <c:pt idx="85">
                  <c:v>23.465299999999999</c:v>
                </c:pt>
                <c:pt idx="86">
                  <c:v>25.109400000000001</c:v>
                </c:pt>
                <c:pt idx="87">
                  <c:v>26.212700000000002</c:v>
                </c:pt>
                <c:pt idx="88">
                  <c:v>25.422899999999998</c:v>
                </c:pt>
                <c:pt idx="89">
                  <c:v>25.309000000000001</c:v>
                </c:pt>
                <c:pt idx="90">
                  <c:v>26.332100000000001</c:v>
                </c:pt>
                <c:pt idx="91">
                  <c:v>26.031400000000001</c:v>
                </c:pt>
                <c:pt idx="92">
                  <c:v>25.423300000000001</c:v>
                </c:pt>
                <c:pt idx="93">
                  <c:v>27.425899999999999</c:v>
                </c:pt>
                <c:pt idx="94">
                  <c:v>28.0258</c:v>
                </c:pt>
                <c:pt idx="95">
                  <c:v>28.642800000000001</c:v>
                </c:pt>
                <c:pt idx="96">
                  <c:v>29.037800000000001</c:v>
                </c:pt>
                <c:pt idx="97">
                  <c:v>29.162199999999999</c:v>
                </c:pt>
                <c:pt idx="98">
                  <c:v>28.483599999999999</c:v>
                </c:pt>
                <c:pt idx="99">
                  <c:v>29.757400000000001</c:v>
                </c:pt>
                <c:pt idx="100">
                  <c:v>29.67</c:v>
                </c:pt>
                <c:pt idx="101">
                  <c:v>28.1463</c:v>
                </c:pt>
                <c:pt idx="102">
                  <c:v>25.842500000000001</c:v>
                </c:pt>
                <c:pt idx="103">
                  <c:v>25.5945</c:v>
                </c:pt>
                <c:pt idx="104">
                  <c:v>26.834199999999999</c:v>
                </c:pt>
                <c:pt idx="105">
                  <c:v>25.0869</c:v>
                </c:pt>
                <c:pt idx="106">
                  <c:v>28.3581</c:v>
                </c:pt>
                <c:pt idx="107">
                  <c:v>29.857900000000001</c:v>
                </c:pt>
                <c:pt idx="108">
                  <c:v>28.035699999999999</c:v>
                </c:pt>
                <c:pt idx="109">
                  <c:v>23.665199999999999</c:v>
                </c:pt>
                <c:pt idx="110">
                  <c:v>26.700299999999999</c:v>
                </c:pt>
                <c:pt idx="111">
                  <c:v>27.8276</c:v>
                </c:pt>
                <c:pt idx="112">
                  <c:v>26.407599999999999</c:v>
                </c:pt>
                <c:pt idx="113">
                  <c:v>28.942499999999999</c:v>
                </c:pt>
                <c:pt idx="114">
                  <c:v>29.691400000000002</c:v>
                </c:pt>
                <c:pt idx="115">
                  <c:v>29.3306</c:v>
                </c:pt>
                <c:pt idx="116">
                  <c:v>26.902699999999999</c:v>
                </c:pt>
                <c:pt idx="117">
                  <c:v>24.692299999999999</c:v>
                </c:pt>
                <c:pt idx="118">
                  <c:v>24.000800000000002</c:v>
                </c:pt>
                <c:pt idx="119">
                  <c:v>26.7714</c:v>
                </c:pt>
                <c:pt idx="120">
                  <c:v>28.622599999999998</c:v>
                </c:pt>
                <c:pt idx="121">
                  <c:v>27.034300000000002</c:v>
                </c:pt>
                <c:pt idx="122">
                  <c:v>23.922799999999999</c:v>
                </c:pt>
                <c:pt idx="123">
                  <c:v>21.758600000000001</c:v>
                </c:pt>
                <c:pt idx="124">
                  <c:v>24.4695</c:v>
                </c:pt>
                <c:pt idx="125">
                  <c:v>26.375</c:v>
                </c:pt>
                <c:pt idx="126">
                  <c:v>27.2591</c:v>
                </c:pt>
                <c:pt idx="127">
                  <c:v>26.6968</c:v>
                </c:pt>
                <c:pt idx="128">
                  <c:v>26.583600000000001</c:v>
                </c:pt>
                <c:pt idx="129">
                  <c:v>26.665400000000002</c:v>
                </c:pt>
                <c:pt idx="130">
                  <c:v>26.435400000000001</c:v>
                </c:pt>
                <c:pt idx="131">
                  <c:v>24.956600000000002</c:v>
                </c:pt>
                <c:pt idx="132">
                  <c:v>23.8186</c:v>
                </c:pt>
                <c:pt idx="133">
                  <c:v>21.643599999999999</c:v>
                </c:pt>
                <c:pt idx="134">
                  <c:v>18.336200000000002</c:v>
                </c:pt>
                <c:pt idx="135">
                  <c:v>19.662400000000002</c:v>
                </c:pt>
                <c:pt idx="136">
                  <c:v>20.523700000000002</c:v>
                </c:pt>
                <c:pt idx="137">
                  <c:v>13.041700000000001</c:v>
                </c:pt>
                <c:pt idx="138">
                  <c:v>13.528600000000001</c:v>
                </c:pt>
                <c:pt idx="139">
                  <c:v>17.9361</c:v>
                </c:pt>
                <c:pt idx="140">
                  <c:v>21.463899999999999</c:v>
                </c:pt>
                <c:pt idx="141">
                  <c:v>22.471599999999999</c:v>
                </c:pt>
                <c:pt idx="142">
                  <c:v>23.294499999999999</c:v>
                </c:pt>
                <c:pt idx="143">
                  <c:v>22.627300000000002</c:v>
                </c:pt>
                <c:pt idx="144">
                  <c:v>25.795500000000001</c:v>
                </c:pt>
                <c:pt idx="145">
                  <c:v>26.342600000000001</c:v>
                </c:pt>
                <c:pt idx="146">
                  <c:v>26.646699999999999</c:v>
                </c:pt>
                <c:pt idx="147">
                  <c:v>26.7561</c:v>
                </c:pt>
                <c:pt idx="148">
                  <c:v>23.601600000000001</c:v>
                </c:pt>
                <c:pt idx="149">
                  <c:v>20.966799999999999</c:v>
                </c:pt>
                <c:pt idx="150">
                  <c:v>19.235800000000001</c:v>
                </c:pt>
                <c:pt idx="151">
                  <c:v>17.361000000000001</c:v>
                </c:pt>
                <c:pt idx="152">
                  <c:v>18.581900000000001</c:v>
                </c:pt>
              </c:numCache>
            </c:numRef>
          </c:xVal>
          <c:yVal>
            <c:numRef>
              <c:f>Sheet1!$D$2:$D$154</c:f>
              <c:numCache>
                <c:formatCode>General</c:formatCode>
                <c:ptCount val="153"/>
                <c:pt idx="0">
                  <c:v>841.58600000000001</c:v>
                </c:pt>
                <c:pt idx="1">
                  <c:v>826.93799999999999</c:v>
                </c:pt>
                <c:pt idx="2">
                  <c:v>787.26199999999994</c:v>
                </c:pt>
                <c:pt idx="3">
                  <c:v>883.71500000000003</c:v>
                </c:pt>
                <c:pt idx="4">
                  <c:v>696.74099999999999</c:v>
                </c:pt>
                <c:pt idx="5">
                  <c:v>742.04700000000003</c:v>
                </c:pt>
                <c:pt idx="6">
                  <c:v>861.80100000000004</c:v>
                </c:pt>
                <c:pt idx="7">
                  <c:v>964.29399999999998</c:v>
                </c:pt>
                <c:pt idx="8">
                  <c:v>877.649</c:v>
                </c:pt>
                <c:pt idx="9">
                  <c:v>879.08799999999997</c:v>
                </c:pt>
                <c:pt idx="10">
                  <c:v>1018.86</c:v>
                </c:pt>
                <c:pt idx="11">
                  <c:v>1015.3</c:v>
                </c:pt>
                <c:pt idx="12">
                  <c:v>833.90599999999995</c:v>
                </c:pt>
                <c:pt idx="13">
                  <c:v>971.90599999999995</c:v>
                </c:pt>
                <c:pt idx="14">
                  <c:v>1062.6980000000001</c:v>
                </c:pt>
                <c:pt idx="15">
                  <c:v>1072.9739999999999</c:v>
                </c:pt>
                <c:pt idx="16">
                  <c:v>1128.7260000000001</c:v>
                </c:pt>
                <c:pt idx="17">
                  <c:v>1103.751</c:v>
                </c:pt>
                <c:pt idx="18">
                  <c:v>1010.865</c:v>
                </c:pt>
                <c:pt idx="19">
                  <c:v>1003.471</c:v>
                </c:pt>
                <c:pt idx="20">
                  <c:v>1139.0039999999999</c:v>
                </c:pt>
                <c:pt idx="21">
                  <c:v>1146.6089999999999</c:v>
                </c:pt>
                <c:pt idx="22">
                  <c:v>1198.2629999999999</c:v>
                </c:pt>
                <c:pt idx="23">
                  <c:v>1090.818</c:v>
                </c:pt>
                <c:pt idx="24">
                  <c:v>1100.347</c:v>
                </c:pt>
                <c:pt idx="25">
                  <c:v>944.05499999999995</c:v>
                </c:pt>
                <c:pt idx="26">
                  <c:v>914.18</c:v>
                </c:pt>
                <c:pt idx="27">
                  <c:v>916.33500000000004</c:v>
                </c:pt>
                <c:pt idx="28">
                  <c:v>1075.7470000000001</c:v>
                </c:pt>
                <c:pt idx="29">
                  <c:v>1092.741</c:v>
                </c:pt>
                <c:pt idx="30">
                  <c:v>1090.3030000000001</c:v>
                </c:pt>
                <c:pt idx="31">
                  <c:v>1115.2059999999999</c:v>
                </c:pt>
                <c:pt idx="32">
                  <c:v>1012.7</c:v>
                </c:pt>
                <c:pt idx="33">
                  <c:v>995.31500000000005</c:v>
                </c:pt>
                <c:pt idx="34">
                  <c:v>1023.292</c:v>
                </c:pt>
                <c:pt idx="35">
                  <c:v>984.23699999999997</c:v>
                </c:pt>
                <c:pt idx="36">
                  <c:v>992.22500000000002</c:v>
                </c:pt>
                <c:pt idx="37">
                  <c:v>1051.5129999999999</c:v>
                </c:pt>
                <c:pt idx="38">
                  <c:v>1062.8119999999999</c:v>
                </c:pt>
                <c:pt idx="39">
                  <c:v>949.36699999999996</c:v>
                </c:pt>
                <c:pt idx="40">
                  <c:v>916.70899999999995</c:v>
                </c:pt>
                <c:pt idx="41">
                  <c:v>1036.597</c:v>
                </c:pt>
                <c:pt idx="42">
                  <c:v>1084.5419999999999</c:v>
                </c:pt>
                <c:pt idx="43">
                  <c:v>1107.402</c:v>
                </c:pt>
                <c:pt idx="44">
                  <c:v>1106.0429999999999</c:v>
                </c:pt>
                <c:pt idx="45">
                  <c:v>1019.968</c:v>
                </c:pt>
                <c:pt idx="46">
                  <c:v>1053.886</c:v>
                </c:pt>
                <c:pt idx="47">
                  <c:v>1081.4559999999999</c:v>
                </c:pt>
                <c:pt idx="48">
                  <c:v>1104.673</c:v>
                </c:pt>
                <c:pt idx="49">
                  <c:v>1030.202</c:v>
                </c:pt>
                <c:pt idx="50">
                  <c:v>1012.427</c:v>
                </c:pt>
                <c:pt idx="51">
                  <c:v>1011.63</c:v>
                </c:pt>
                <c:pt idx="52">
                  <c:v>969.59400000000005</c:v>
                </c:pt>
                <c:pt idx="53">
                  <c:v>1008.526</c:v>
                </c:pt>
                <c:pt idx="54">
                  <c:v>974.18</c:v>
                </c:pt>
                <c:pt idx="55">
                  <c:v>1070.0239999999999</c:v>
                </c:pt>
                <c:pt idx="56">
                  <c:v>1126.001</c:v>
                </c:pt>
                <c:pt idx="57">
                  <c:v>1185.126</c:v>
                </c:pt>
                <c:pt idx="58">
                  <c:v>1137.3320000000001</c:v>
                </c:pt>
                <c:pt idx="59">
                  <c:v>1099.8119999999999</c:v>
                </c:pt>
                <c:pt idx="60">
                  <c:v>1026.9659999999999</c:v>
                </c:pt>
                <c:pt idx="61">
                  <c:v>916.98099999999999</c:v>
                </c:pt>
                <c:pt idx="62">
                  <c:v>907.72900000000004</c:v>
                </c:pt>
                <c:pt idx="63">
                  <c:v>916.36300000000006</c:v>
                </c:pt>
                <c:pt idx="64">
                  <c:v>883.18100000000004</c:v>
                </c:pt>
                <c:pt idx="65">
                  <c:v>935.76599999999996</c:v>
                </c:pt>
                <c:pt idx="66">
                  <c:v>975.84299999999996</c:v>
                </c:pt>
                <c:pt idx="67">
                  <c:v>965.85</c:v>
                </c:pt>
                <c:pt idx="68">
                  <c:v>973.54600000000005</c:v>
                </c:pt>
                <c:pt idx="69">
                  <c:v>1087.3040000000001</c:v>
                </c:pt>
                <c:pt idx="70">
                  <c:v>1081.7950000000001</c:v>
                </c:pt>
                <c:pt idx="71">
                  <c:v>1112.3320000000001</c:v>
                </c:pt>
                <c:pt idx="72">
                  <c:v>1053.884</c:v>
                </c:pt>
                <c:pt idx="73">
                  <c:v>1050.433</c:v>
                </c:pt>
                <c:pt idx="74">
                  <c:v>981.59400000000005</c:v>
                </c:pt>
                <c:pt idx="75">
                  <c:v>1058.7670000000001</c:v>
                </c:pt>
                <c:pt idx="76">
                  <c:v>1125.364</c:v>
                </c:pt>
                <c:pt idx="77">
                  <c:v>1156.068</c:v>
                </c:pt>
                <c:pt idx="78">
                  <c:v>1127.9159999999999</c:v>
                </c:pt>
                <c:pt idx="79">
                  <c:v>1123.9159999999999</c:v>
                </c:pt>
                <c:pt idx="80">
                  <c:v>980.61800000000005</c:v>
                </c:pt>
                <c:pt idx="81">
                  <c:v>838.82500000000005</c:v>
                </c:pt>
                <c:pt idx="82">
                  <c:v>864.84</c:v>
                </c:pt>
                <c:pt idx="83">
                  <c:v>1040.0619999999999</c:v>
                </c:pt>
                <c:pt idx="84">
                  <c:v>1020.883</c:v>
                </c:pt>
                <c:pt idx="85">
                  <c:v>999.49800000000005</c:v>
                </c:pt>
                <c:pt idx="86">
                  <c:v>1025.357</c:v>
                </c:pt>
                <c:pt idx="87">
                  <c:v>1037.4639999999999</c:v>
                </c:pt>
                <c:pt idx="88">
                  <c:v>1035.9549999999999</c:v>
                </c:pt>
                <c:pt idx="89">
                  <c:v>1036.5129999999999</c:v>
                </c:pt>
                <c:pt idx="90">
                  <c:v>1176.472</c:v>
                </c:pt>
                <c:pt idx="91">
                  <c:v>1193.8810000000001</c:v>
                </c:pt>
                <c:pt idx="92">
                  <c:v>1185.816</c:v>
                </c:pt>
                <c:pt idx="93">
                  <c:v>1191.961</c:v>
                </c:pt>
                <c:pt idx="94">
                  <c:v>1216.9770000000001</c:v>
                </c:pt>
                <c:pt idx="95">
                  <c:v>1178.202</c:v>
                </c:pt>
                <c:pt idx="96">
                  <c:v>1198.4269999999999</c:v>
                </c:pt>
                <c:pt idx="97">
                  <c:v>1329.9549999999999</c:v>
                </c:pt>
                <c:pt idx="98">
                  <c:v>1296.9010000000001</c:v>
                </c:pt>
                <c:pt idx="99">
                  <c:v>1270.816</c:v>
                </c:pt>
                <c:pt idx="100">
                  <c:v>1298.9739999999999</c:v>
                </c:pt>
                <c:pt idx="101">
                  <c:v>1243.04</c:v>
                </c:pt>
                <c:pt idx="102">
                  <c:v>1155.8140000000001</c:v>
                </c:pt>
                <c:pt idx="103">
                  <c:v>1141.355</c:v>
                </c:pt>
                <c:pt idx="104">
                  <c:v>1244.6410000000001</c:v>
                </c:pt>
                <c:pt idx="105">
                  <c:v>1159.8620000000001</c:v>
                </c:pt>
                <c:pt idx="106">
                  <c:v>1151.47</c:v>
                </c:pt>
                <c:pt idx="107">
                  <c:v>1192.1130000000001</c:v>
                </c:pt>
                <c:pt idx="108">
                  <c:v>1103.58</c:v>
                </c:pt>
                <c:pt idx="109">
                  <c:v>1043.4760000000001</c:v>
                </c:pt>
                <c:pt idx="110">
                  <c:v>1066.2270000000001</c:v>
                </c:pt>
                <c:pt idx="111">
                  <c:v>1200.079</c:v>
                </c:pt>
                <c:pt idx="112">
                  <c:v>1141.9000000000001</c:v>
                </c:pt>
                <c:pt idx="113">
                  <c:v>1188.0119999999999</c:v>
                </c:pt>
                <c:pt idx="114">
                  <c:v>1260.211</c:v>
                </c:pt>
                <c:pt idx="115">
                  <c:v>1269.635</c:v>
                </c:pt>
                <c:pt idx="116">
                  <c:v>1162.902</c:v>
                </c:pt>
                <c:pt idx="117">
                  <c:v>1086.9970000000001</c:v>
                </c:pt>
                <c:pt idx="118">
                  <c:v>1166.481</c:v>
                </c:pt>
                <c:pt idx="119">
                  <c:v>1184.068</c:v>
                </c:pt>
                <c:pt idx="120">
                  <c:v>1201.037</c:v>
                </c:pt>
                <c:pt idx="121">
                  <c:v>1162.625</c:v>
                </c:pt>
                <c:pt idx="122">
                  <c:v>1103.2159999999999</c:v>
                </c:pt>
                <c:pt idx="123">
                  <c:v>925.28200000000004</c:v>
                </c:pt>
                <c:pt idx="124">
                  <c:v>904.79600000000005</c:v>
                </c:pt>
                <c:pt idx="125">
                  <c:v>1004.038</c:v>
                </c:pt>
                <c:pt idx="126">
                  <c:v>1103.0429999999999</c:v>
                </c:pt>
                <c:pt idx="127">
                  <c:v>1147.76</c:v>
                </c:pt>
                <c:pt idx="128">
                  <c:v>1192.421</c:v>
                </c:pt>
                <c:pt idx="129">
                  <c:v>1113.4179999999999</c:v>
                </c:pt>
                <c:pt idx="130">
                  <c:v>1087.5440000000001</c:v>
                </c:pt>
                <c:pt idx="131">
                  <c:v>1029.7149999999999</c:v>
                </c:pt>
                <c:pt idx="132">
                  <c:v>1139.4380000000001</c:v>
                </c:pt>
                <c:pt idx="133">
                  <c:v>1007.814</c:v>
                </c:pt>
                <c:pt idx="134">
                  <c:v>992.14300000000003</c:v>
                </c:pt>
                <c:pt idx="135">
                  <c:v>1016.638</c:v>
                </c:pt>
                <c:pt idx="136">
                  <c:v>986.66300000000001</c:v>
                </c:pt>
                <c:pt idx="137">
                  <c:v>689.84500000000003</c:v>
                </c:pt>
                <c:pt idx="138">
                  <c:v>664.28099999999995</c:v>
                </c:pt>
                <c:pt idx="139">
                  <c:v>887.779</c:v>
                </c:pt>
                <c:pt idx="140">
                  <c:v>954.45799999999997</c:v>
                </c:pt>
                <c:pt idx="141">
                  <c:v>984.029</c:v>
                </c:pt>
                <c:pt idx="142">
                  <c:v>973.86699999999996</c:v>
                </c:pt>
                <c:pt idx="143">
                  <c:v>993.97299999999996</c:v>
                </c:pt>
                <c:pt idx="144">
                  <c:v>990.74900000000002</c:v>
                </c:pt>
                <c:pt idx="145">
                  <c:v>963.30200000000002</c:v>
                </c:pt>
                <c:pt idx="146">
                  <c:v>1080.768</c:v>
                </c:pt>
                <c:pt idx="147">
                  <c:v>1083.3209999999999</c:v>
                </c:pt>
                <c:pt idx="148">
                  <c:v>1021.042</c:v>
                </c:pt>
                <c:pt idx="149">
                  <c:v>988.07100000000003</c:v>
                </c:pt>
                <c:pt idx="150">
                  <c:v>1012.603</c:v>
                </c:pt>
                <c:pt idx="151">
                  <c:v>901.55200000000002</c:v>
                </c:pt>
                <c:pt idx="152">
                  <c:v>867.00599999999997</c:v>
                </c:pt>
              </c:numCache>
            </c:numRef>
          </c:yVal>
          <c:smooth val="0"/>
        </c:ser>
        <c:ser>
          <c:idx val="1"/>
          <c:order val="1"/>
          <c:tx>
            <c:v>2008</c:v>
          </c:tx>
          <c:spPr>
            <a:ln w="25400" cap="rnd">
              <a:noFill/>
              <a:round/>
            </a:ln>
            <a:effectLst/>
          </c:spPr>
          <c:marker>
            <c:symbol val="circle"/>
            <c:size val="5"/>
            <c:spPr>
              <a:solidFill>
                <a:schemeClr val="accent2"/>
              </a:solidFill>
              <a:ln w="9525">
                <a:solidFill>
                  <a:schemeClr val="accent2"/>
                </a:solidFill>
              </a:ln>
              <a:effectLst/>
            </c:spPr>
          </c:marker>
          <c:xVal>
            <c:numRef>
              <c:f>Sheet1!$I$155:$I$307</c:f>
              <c:numCache>
                <c:formatCode>General</c:formatCode>
                <c:ptCount val="153"/>
                <c:pt idx="0">
                  <c:v>16.209</c:v>
                </c:pt>
                <c:pt idx="1">
                  <c:v>18.640799999999999</c:v>
                </c:pt>
                <c:pt idx="2">
                  <c:v>17.1783</c:v>
                </c:pt>
                <c:pt idx="3">
                  <c:v>11.6014</c:v>
                </c:pt>
                <c:pt idx="4">
                  <c:v>14.409700000000001</c:v>
                </c:pt>
                <c:pt idx="5">
                  <c:v>17.515899999999998</c:v>
                </c:pt>
                <c:pt idx="6">
                  <c:v>18.630400000000002</c:v>
                </c:pt>
                <c:pt idx="7">
                  <c:v>18.2453</c:v>
                </c:pt>
                <c:pt idx="8">
                  <c:v>17.343</c:v>
                </c:pt>
                <c:pt idx="9">
                  <c:v>15.600199999999999</c:v>
                </c:pt>
                <c:pt idx="10">
                  <c:v>12.207100000000001</c:v>
                </c:pt>
                <c:pt idx="11">
                  <c:v>12.4095</c:v>
                </c:pt>
                <c:pt idx="12">
                  <c:v>14.258699999999999</c:v>
                </c:pt>
                <c:pt idx="13">
                  <c:v>16.1388</c:v>
                </c:pt>
                <c:pt idx="14">
                  <c:v>17.979199999999999</c:v>
                </c:pt>
                <c:pt idx="15">
                  <c:v>13.3148</c:v>
                </c:pt>
                <c:pt idx="16">
                  <c:v>15.4879</c:v>
                </c:pt>
                <c:pt idx="17">
                  <c:v>16.463000000000001</c:v>
                </c:pt>
                <c:pt idx="18">
                  <c:v>12.8774</c:v>
                </c:pt>
                <c:pt idx="19">
                  <c:v>14.6135</c:v>
                </c:pt>
                <c:pt idx="20">
                  <c:v>13.782999999999999</c:v>
                </c:pt>
                <c:pt idx="21">
                  <c:v>16.25</c:v>
                </c:pt>
                <c:pt idx="22">
                  <c:v>16.6175</c:v>
                </c:pt>
                <c:pt idx="23">
                  <c:v>15.633800000000001</c:v>
                </c:pt>
                <c:pt idx="24">
                  <c:v>17.531199999999998</c:v>
                </c:pt>
                <c:pt idx="25">
                  <c:v>21.5548</c:v>
                </c:pt>
                <c:pt idx="26">
                  <c:v>23.8886</c:v>
                </c:pt>
                <c:pt idx="27">
                  <c:v>16.2166</c:v>
                </c:pt>
                <c:pt idx="28">
                  <c:v>17.418099999999999</c:v>
                </c:pt>
                <c:pt idx="29">
                  <c:v>22.094100000000001</c:v>
                </c:pt>
                <c:pt idx="30">
                  <c:v>24.543600000000001</c:v>
                </c:pt>
                <c:pt idx="31">
                  <c:v>24.011399999999998</c:v>
                </c:pt>
                <c:pt idx="32">
                  <c:v>23.811599999999999</c:v>
                </c:pt>
                <c:pt idx="33">
                  <c:v>24.3718</c:v>
                </c:pt>
                <c:pt idx="34">
                  <c:v>25.286899999999999</c:v>
                </c:pt>
                <c:pt idx="35">
                  <c:v>26.3962</c:v>
                </c:pt>
                <c:pt idx="36">
                  <c:v>26.234100000000002</c:v>
                </c:pt>
                <c:pt idx="37">
                  <c:v>26.7697</c:v>
                </c:pt>
                <c:pt idx="38">
                  <c:v>26.6601</c:v>
                </c:pt>
                <c:pt idx="39">
                  <c:v>26.135999999999999</c:v>
                </c:pt>
                <c:pt idx="40">
                  <c:v>23.961500000000001</c:v>
                </c:pt>
                <c:pt idx="41">
                  <c:v>23.741</c:v>
                </c:pt>
                <c:pt idx="42">
                  <c:v>25.512599999999999</c:v>
                </c:pt>
                <c:pt idx="43">
                  <c:v>25.3597</c:v>
                </c:pt>
                <c:pt idx="44">
                  <c:v>24.215299999999999</c:v>
                </c:pt>
                <c:pt idx="45">
                  <c:v>24.216899999999999</c:v>
                </c:pt>
                <c:pt idx="46">
                  <c:v>23.879000000000001</c:v>
                </c:pt>
                <c:pt idx="47">
                  <c:v>18.652799999999999</c:v>
                </c:pt>
                <c:pt idx="48">
                  <c:v>19.281099999999999</c:v>
                </c:pt>
                <c:pt idx="49">
                  <c:v>20.739100000000001</c:v>
                </c:pt>
                <c:pt idx="50">
                  <c:v>21.982800000000001</c:v>
                </c:pt>
                <c:pt idx="51">
                  <c:v>22.620899999999999</c:v>
                </c:pt>
                <c:pt idx="52">
                  <c:v>23.047599999999999</c:v>
                </c:pt>
                <c:pt idx="53">
                  <c:v>21.163799999999998</c:v>
                </c:pt>
                <c:pt idx="54">
                  <c:v>21.8551</c:v>
                </c:pt>
                <c:pt idx="55">
                  <c:v>24.15</c:v>
                </c:pt>
                <c:pt idx="56">
                  <c:v>25.4252</c:v>
                </c:pt>
                <c:pt idx="57">
                  <c:v>25.202000000000002</c:v>
                </c:pt>
                <c:pt idx="58">
                  <c:v>25.259799999999998</c:v>
                </c:pt>
                <c:pt idx="59">
                  <c:v>23.327999999999999</c:v>
                </c:pt>
                <c:pt idx="60">
                  <c:v>19.421399999999998</c:v>
                </c:pt>
                <c:pt idx="61">
                  <c:v>20.769300000000001</c:v>
                </c:pt>
                <c:pt idx="62">
                  <c:v>21.921900000000001</c:v>
                </c:pt>
                <c:pt idx="63">
                  <c:v>22.625900000000001</c:v>
                </c:pt>
                <c:pt idx="64">
                  <c:v>23.4071</c:v>
                </c:pt>
                <c:pt idx="65">
                  <c:v>23.127099999999999</c:v>
                </c:pt>
                <c:pt idx="66">
                  <c:v>24.406099999999999</c:v>
                </c:pt>
                <c:pt idx="67">
                  <c:v>24.758099999999999</c:v>
                </c:pt>
                <c:pt idx="68">
                  <c:v>26.339300000000001</c:v>
                </c:pt>
                <c:pt idx="69">
                  <c:v>25.404299999999999</c:v>
                </c:pt>
                <c:pt idx="70">
                  <c:v>23.871700000000001</c:v>
                </c:pt>
                <c:pt idx="71">
                  <c:v>25.135000000000002</c:v>
                </c:pt>
                <c:pt idx="72">
                  <c:v>25.902200000000001</c:v>
                </c:pt>
                <c:pt idx="73">
                  <c:v>24.539200000000001</c:v>
                </c:pt>
                <c:pt idx="74">
                  <c:v>22.175699999999999</c:v>
                </c:pt>
                <c:pt idx="75">
                  <c:v>23.674700000000001</c:v>
                </c:pt>
                <c:pt idx="76">
                  <c:v>25.358899999999998</c:v>
                </c:pt>
                <c:pt idx="77">
                  <c:v>25.5229</c:v>
                </c:pt>
                <c:pt idx="78">
                  <c:v>25.560500000000001</c:v>
                </c:pt>
                <c:pt idx="79">
                  <c:v>26.049700000000001</c:v>
                </c:pt>
                <c:pt idx="80">
                  <c:v>27.112100000000002</c:v>
                </c:pt>
                <c:pt idx="81">
                  <c:v>27.781700000000001</c:v>
                </c:pt>
                <c:pt idx="82">
                  <c:v>26.3218</c:v>
                </c:pt>
                <c:pt idx="83">
                  <c:v>23.8169</c:v>
                </c:pt>
                <c:pt idx="84">
                  <c:v>21.437799999999999</c:v>
                </c:pt>
                <c:pt idx="85">
                  <c:v>21.524699999999999</c:v>
                </c:pt>
                <c:pt idx="86">
                  <c:v>25.7178</c:v>
                </c:pt>
                <c:pt idx="87">
                  <c:v>26.545400000000001</c:v>
                </c:pt>
                <c:pt idx="88">
                  <c:v>25.3904</c:v>
                </c:pt>
                <c:pt idx="89">
                  <c:v>27.392199999999999</c:v>
                </c:pt>
                <c:pt idx="90">
                  <c:v>27.6555</c:v>
                </c:pt>
                <c:pt idx="91">
                  <c:v>26.116599999999998</c:v>
                </c:pt>
                <c:pt idx="92">
                  <c:v>26.4849</c:v>
                </c:pt>
                <c:pt idx="93">
                  <c:v>27.182600000000001</c:v>
                </c:pt>
                <c:pt idx="94">
                  <c:v>24.0853</c:v>
                </c:pt>
                <c:pt idx="95">
                  <c:v>25.4452</c:v>
                </c:pt>
                <c:pt idx="96">
                  <c:v>27.598600000000001</c:v>
                </c:pt>
                <c:pt idx="97">
                  <c:v>27.268000000000001</c:v>
                </c:pt>
                <c:pt idx="98">
                  <c:v>24.110800000000001</c:v>
                </c:pt>
                <c:pt idx="99">
                  <c:v>20.7544</c:v>
                </c:pt>
                <c:pt idx="100">
                  <c:v>21.084700000000002</c:v>
                </c:pt>
                <c:pt idx="101">
                  <c:v>21.951899999999998</c:v>
                </c:pt>
                <c:pt idx="102">
                  <c:v>19.153300000000002</c:v>
                </c:pt>
                <c:pt idx="103">
                  <c:v>20.346499999999999</c:v>
                </c:pt>
                <c:pt idx="104">
                  <c:v>21.553899999999999</c:v>
                </c:pt>
                <c:pt idx="105">
                  <c:v>22.412299999999998</c:v>
                </c:pt>
                <c:pt idx="106">
                  <c:v>22.404900000000001</c:v>
                </c:pt>
                <c:pt idx="107">
                  <c:v>21.2864</c:v>
                </c:pt>
                <c:pt idx="108">
                  <c:v>21.058700000000002</c:v>
                </c:pt>
                <c:pt idx="109">
                  <c:v>22.240400000000001</c:v>
                </c:pt>
                <c:pt idx="110">
                  <c:v>23.104500000000002</c:v>
                </c:pt>
                <c:pt idx="111">
                  <c:v>23.597200000000001</c:v>
                </c:pt>
                <c:pt idx="112">
                  <c:v>25.124099999999999</c:v>
                </c:pt>
                <c:pt idx="113">
                  <c:v>26.037500000000001</c:v>
                </c:pt>
                <c:pt idx="114">
                  <c:v>24.893599999999999</c:v>
                </c:pt>
                <c:pt idx="115">
                  <c:v>26.3279</c:v>
                </c:pt>
                <c:pt idx="116">
                  <c:v>24.6662</c:v>
                </c:pt>
                <c:pt idx="117">
                  <c:v>21.971800000000002</c:v>
                </c:pt>
                <c:pt idx="118">
                  <c:v>18.5304</c:v>
                </c:pt>
                <c:pt idx="119">
                  <c:v>22.943100000000001</c:v>
                </c:pt>
                <c:pt idx="120">
                  <c:v>24.852499999999999</c:v>
                </c:pt>
                <c:pt idx="121">
                  <c:v>25.063099999999999</c:v>
                </c:pt>
                <c:pt idx="122">
                  <c:v>24.1572</c:v>
                </c:pt>
                <c:pt idx="123">
                  <c:v>24.9377</c:v>
                </c:pt>
                <c:pt idx="124">
                  <c:v>26.467400000000001</c:v>
                </c:pt>
                <c:pt idx="125">
                  <c:v>26.099799999999998</c:v>
                </c:pt>
                <c:pt idx="126">
                  <c:v>23.9102</c:v>
                </c:pt>
                <c:pt idx="127">
                  <c:v>18.005400000000002</c:v>
                </c:pt>
                <c:pt idx="128">
                  <c:v>21.350200000000001</c:v>
                </c:pt>
                <c:pt idx="129">
                  <c:v>21.5274</c:v>
                </c:pt>
                <c:pt idx="130">
                  <c:v>22.815899999999999</c:v>
                </c:pt>
                <c:pt idx="131">
                  <c:v>21.698699999999999</c:v>
                </c:pt>
                <c:pt idx="132">
                  <c:v>19.2118</c:v>
                </c:pt>
                <c:pt idx="133">
                  <c:v>22.9693</c:v>
                </c:pt>
                <c:pt idx="134">
                  <c:v>26.653400000000001</c:v>
                </c:pt>
                <c:pt idx="135">
                  <c:v>26.958500000000001</c:v>
                </c:pt>
                <c:pt idx="136">
                  <c:v>23.386500000000002</c:v>
                </c:pt>
                <c:pt idx="137">
                  <c:v>18.356000000000002</c:v>
                </c:pt>
                <c:pt idx="138">
                  <c:v>17.6692</c:v>
                </c:pt>
                <c:pt idx="139">
                  <c:v>18.011099999999999</c:v>
                </c:pt>
                <c:pt idx="140">
                  <c:v>18.757100000000001</c:v>
                </c:pt>
                <c:pt idx="141">
                  <c:v>19.450500000000002</c:v>
                </c:pt>
                <c:pt idx="142">
                  <c:v>20.105499999999999</c:v>
                </c:pt>
                <c:pt idx="143">
                  <c:v>20.5716</c:v>
                </c:pt>
                <c:pt idx="144">
                  <c:v>19.384399999999999</c:v>
                </c:pt>
                <c:pt idx="145">
                  <c:v>19.186399999999999</c:v>
                </c:pt>
                <c:pt idx="146">
                  <c:v>18.7166</c:v>
                </c:pt>
                <c:pt idx="147">
                  <c:v>16.886199999999999</c:v>
                </c:pt>
                <c:pt idx="148">
                  <c:v>15.2522</c:v>
                </c:pt>
                <c:pt idx="149">
                  <c:v>19.8401</c:v>
                </c:pt>
                <c:pt idx="150">
                  <c:v>19.654900000000001</c:v>
                </c:pt>
                <c:pt idx="151">
                  <c:v>19.748999999999999</c:v>
                </c:pt>
                <c:pt idx="152">
                  <c:v>18.337</c:v>
                </c:pt>
              </c:numCache>
            </c:numRef>
          </c:xVal>
          <c:yVal>
            <c:numRef>
              <c:f>Sheet1!$D$155:$D$307</c:f>
              <c:numCache>
                <c:formatCode>General</c:formatCode>
                <c:ptCount val="153"/>
                <c:pt idx="0">
                  <c:v>866.07600000000002</c:v>
                </c:pt>
                <c:pt idx="1">
                  <c:v>785.98400000000004</c:v>
                </c:pt>
                <c:pt idx="2">
                  <c:v>676.85</c:v>
                </c:pt>
                <c:pt idx="3">
                  <c:v>633.51400000000001</c:v>
                </c:pt>
                <c:pt idx="4">
                  <c:v>686.10400000000004</c:v>
                </c:pt>
                <c:pt idx="5">
                  <c:v>736.88699999999994</c:v>
                </c:pt>
                <c:pt idx="6">
                  <c:v>737.09</c:v>
                </c:pt>
                <c:pt idx="7">
                  <c:v>756.81500000000005</c:v>
                </c:pt>
                <c:pt idx="8">
                  <c:v>715.80700000000002</c:v>
                </c:pt>
                <c:pt idx="9">
                  <c:v>674.62800000000004</c:v>
                </c:pt>
                <c:pt idx="10">
                  <c:v>699.779</c:v>
                </c:pt>
                <c:pt idx="11">
                  <c:v>872.75699999999995</c:v>
                </c:pt>
                <c:pt idx="12">
                  <c:v>839.02800000000002</c:v>
                </c:pt>
                <c:pt idx="13">
                  <c:v>810.14700000000005</c:v>
                </c:pt>
                <c:pt idx="14">
                  <c:v>797.27</c:v>
                </c:pt>
                <c:pt idx="15">
                  <c:v>867.68399999999997</c:v>
                </c:pt>
                <c:pt idx="16">
                  <c:v>752.02200000000005</c:v>
                </c:pt>
                <c:pt idx="17">
                  <c:v>634.64800000000002</c:v>
                </c:pt>
                <c:pt idx="18">
                  <c:v>751.20500000000004</c:v>
                </c:pt>
                <c:pt idx="19">
                  <c:v>750.42700000000002</c:v>
                </c:pt>
                <c:pt idx="20">
                  <c:v>772.15</c:v>
                </c:pt>
                <c:pt idx="21">
                  <c:v>775.23299999999995</c:v>
                </c:pt>
                <c:pt idx="22">
                  <c:v>829.18200000000002</c:v>
                </c:pt>
                <c:pt idx="23">
                  <c:v>656.99400000000003</c:v>
                </c:pt>
                <c:pt idx="24">
                  <c:v>666.61500000000001</c:v>
                </c:pt>
                <c:pt idx="25">
                  <c:v>779.37599999999998</c:v>
                </c:pt>
                <c:pt idx="26">
                  <c:v>879.24800000000005</c:v>
                </c:pt>
                <c:pt idx="27">
                  <c:v>809.63699999999994</c:v>
                </c:pt>
                <c:pt idx="28">
                  <c:v>835.98800000000006</c:v>
                </c:pt>
                <c:pt idx="29">
                  <c:v>859.96299999999997</c:v>
                </c:pt>
                <c:pt idx="30">
                  <c:v>789.23599999999999</c:v>
                </c:pt>
                <c:pt idx="31">
                  <c:v>733.65499999999997</c:v>
                </c:pt>
                <c:pt idx="32">
                  <c:v>787.26199999999994</c:v>
                </c:pt>
                <c:pt idx="33">
                  <c:v>805.91600000000005</c:v>
                </c:pt>
                <c:pt idx="34">
                  <c:v>817.04100000000005</c:v>
                </c:pt>
                <c:pt idx="35">
                  <c:v>891.16300000000001</c:v>
                </c:pt>
                <c:pt idx="36">
                  <c:v>826.14700000000005</c:v>
                </c:pt>
                <c:pt idx="37">
                  <c:v>808.44</c:v>
                </c:pt>
                <c:pt idx="38">
                  <c:v>840.52099999999996</c:v>
                </c:pt>
                <c:pt idx="39">
                  <c:v>966.75699999999995</c:v>
                </c:pt>
                <c:pt idx="40">
                  <c:v>934.68200000000002</c:v>
                </c:pt>
                <c:pt idx="41">
                  <c:v>944.20600000000002</c:v>
                </c:pt>
                <c:pt idx="42">
                  <c:v>1070.508</c:v>
                </c:pt>
                <c:pt idx="43">
                  <c:v>1126.7190000000001</c:v>
                </c:pt>
                <c:pt idx="44">
                  <c:v>1062.376</c:v>
                </c:pt>
                <c:pt idx="45">
                  <c:v>1050.6610000000001</c:v>
                </c:pt>
                <c:pt idx="46">
                  <c:v>1093.3</c:v>
                </c:pt>
                <c:pt idx="47">
                  <c:v>1009.909</c:v>
                </c:pt>
                <c:pt idx="48">
                  <c:v>1011.454</c:v>
                </c:pt>
                <c:pt idx="49">
                  <c:v>1037.835</c:v>
                </c:pt>
                <c:pt idx="50">
                  <c:v>967.09900000000005</c:v>
                </c:pt>
                <c:pt idx="51">
                  <c:v>870.94100000000003</c:v>
                </c:pt>
                <c:pt idx="52">
                  <c:v>763.56</c:v>
                </c:pt>
                <c:pt idx="53">
                  <c:v>903.04899999999998</c:v>
                </c:pt>
                <c:pt idx="54">
                  <c:v>999.62</c:v>
                </c:pt>
                <c:pt idx="55">
                  <c:v>1115.454</c:v>
                </c:pt>
                <c:pt idx="56">
                  <c:v>1120.2570000000001</c:v>
                </c:pt>
                <c:pt idx="57">
                  <c:v>1062.492</c:v>
                </c:pt>
                <c:pt idx="58">
                  <c:v>951.07600000000002</c:v>
                </c:pt>
                <c:pt idx="59">
                  <c:v>896.47</c:v>
                </c:pt>
                <c:pt idx="60">
                  <c:v>965.02300000000002</c:v>
                </c:pt>
                <c:pt idx="61">
                  <c:v>963.46799999999996</c:v>
                </c:pt>
                <c:pt idx="62">
                  <c:v>974.58799999999997</c:v>
                </c:pt>
                <c:pt idx="63">
                  <c:v>1020.014</c:v>
                </c:pt>
                <c:pt idx="64">
                  <c:v>893.53899999999999</c:v>
                </c:pt>
                <c:pt idx="65">
                  <c:v>915.048</c:v>
                </c:pt>
                <c:pt idx="66">
                  <c:v>971.48099999999999</c:v>
                </c:pt>
                <c:pt idx="67">
                  <c:v>1058.01</c:v>
                </c:pt>
                <c:pt idx="68">
                  <c:v>1073.73</c:v>
                </c:pt>
                <c:pt idx="69">
                  <c:v>1033.8119999999999</c:v>
                </c:pt>
                <c:pt idx="70">
                  <c:v>1012.05</c:v>
                </c:pt>
                <c:pt idx="71">
                  <c:v>988.94</c:v>
                </c:pt>
                <c:pt idx="72">
                  <c:v>1002.236</c:v>
                </c:pt>
                <c:pt idx="73">
                  <c:v>1030.5619999999999</c:v>
                </c:pt>
                <c:pt idx="74">
                  <c:v>980.13</c:v>
                </c:pt>
                <c:pt idx="75">
                  <c:v>944.35900000000004</c:v>
                </c:pt>
                <c:pt idx="76">
                  <c:v>901.18399999999997</c:v>
                </c:pt>
                <c:pt idx="77">
                  <c:v>950.78099999999995</c:v>
                </c:pt>
                <c:pt idx="78">
                  <c:v>1029.068</c:v>
                </c:pt>
                <c:pt idx="79">
                  <c:v>927.38099999999997</c:v>
                </c:pt>
                <c:pt idx="80">
                  <c:v>1036.6199999999999</c:v>
                </c:pt>
                <c:pt idx="81">
                  <c:v>1114.4179999999999</c:v>
                </c:pt>
                <c:pt idx="82">
                  <c:v>1105.2739999999999</c:v>
                </c:pt>
                <c:pt idx="83">
                  <c:v>1005.922</c:v>
                </c:pt>
                <c:pt idx="84">
                  <c:v>888.16</c:v>
                </c:pt>
                <c:pt idx="85">
                  <c:v>983.09900000000005</c:v>
                </c:pt>
                <c:pt idx="86">
                  <c:v>984.75300000000004</c:v>
                </c:pt>
                <c:pt idx="87">
                  <c:v>1049.3869999999999</c:v>
                </c:pt>
                <c:pt idx="88">
                  <c:v>999.44200000000001</c:v>
                </c:pt>
                <c:pt idx="89">
                  <c:v>1036.9770000000001</c:v>
                </c:pt>
                <c:pt idx="90">
                  <c:v>980.14499999999998</c:v>
                </c:pt>
                <c:pt idx="91">
                  <c:v>1118.471</c:v>
                </c:pt>
                <c:pt idx="92">
                  <c:v>1055.2049999999999</c:v>
                </c:pt>
                <c:pt idx="93">
                  <c:v>1084.261</c:v>
                </c:pt>
                <c:pt idx="94">
                  <c:v>994.55</c:v>
                </c:pt>
                <c:pt idx="95">
                  <c:v>1008.804</c:v>
                </c:pt>
                <c:pt idx="96">
                  <c:v>1098.8109999999999</c:v>
                </c:pt>
                <c:pt idx="97">
                  <c:v>1106.4649999999999</c:v>
                </c:pt>
                <c:pt idx="98">
                  <c:v>1046.511</c:v>
                </c:pt>
                <c:pt idx="99">
                  <c:v>871.00900000000001</c:v>
                </c:pt>
                <c:pt idx="100">
                  <c:v>808.95799999999997</c:v>
                </c:pt>
                <c:pt idx="101">
                  <c:v>853.72699999999998</c:v>
                </c:pt>
                <c:pt idx="102">
                  <c:v>870.60900000000004</c:v>
                </c:pt>
                <c:pt idx="103">
                  <c:v>898.09</c:v>
                </c:pt>
                <c:pt idx="104">
                  <c:v>922.66700000000003</c:v>
                </c:pt>
                <c:pt idx="105">
                  <c:v>921.11599999999999</c:v>
                </c:pt>
                <c:pt idx="106">
                  <c:v>822.66800000000001</c:v>
                </c:pt>
                <c:pt idx="107">
                  <c:v>740.83</c:v>
                </c:pt>
                <c:pt idx="108">
                  <c:v>754.28200000000004</c:v>
                </c:pt>
                <c:pt idx="109">
                  <c:v>857.93600000000004</c:v>
                </c:pt>
                <c:pt idx="110">
                  <c:v>904.13</c:v>
                </c:pt>
                <c:pt idx="111">
                  <c:v>1004.676</c:v>
                </c:pt>
                <c:pt idx="112">
                  <c:v>1088.546</c:v>
                </c:pt>
                <c:pt idx="113">
                  <c:v>1118.9469999999999</c:v>
                </c:pt>
                <c:pt idx="114">
                  <c:v>1040.2470000000001</c:v>
                </c:pt>
                <c:pt idx="115">
                  <c:v>983.678</c:v>
                </c:pt>
                <c:pt idx="116">
                  <c:v>1002.764</c:v>
                </c:pt>
                <c:pt idx="117">
                  <c:v>1002.075</c:v>
                </c:pt>
                <c:pt idx="118">
                  <c:v>1028.3209999999999</c:v>
                </c:pt>
                <c:pt idx="119">
                  <c:v>1068.8320000000001</c:v>
                </c:pt>
                <c:pt idx="120">
                  <c:v>1289.51</c:v>
                </c:pt>
                <c:pt idx="121">
                  <c:v>1169.0250000000001</c:v>
                </c:pt>
                <c:pt idx="122">
                  <c:v>991.59699999999998</c:v>
                </c:pt>
                <c:pt idx="123">
                  <c:v>1007</c:v>
                </c:pt>
                <c:pt idx="124">
                  <c:v>1113.2919999999999</c:v>
                </c:pt>
                <c:pt idx="125">
                  <c:v>1107.4549999999999</c:v>
                </c:pt>
                <c:pt idx="126">
                  <c:v>1115.4100000000001</c:v>
                </c:pt>
                <c:pt idx="127">
                  <c:v>1080.277</c:v>
                </c:pt>
                <c:pt idx="128">
                  <c:v>959.87900000000002</c:v>
                </c:pt>
                <c:pt idx="129">
                  <c:v>909.34299999999996</c:v>
                </c:pt>
                <c:pt idx="130">
                  <c:v>1042.818</c:v>
                </c:pt>
                <c:pt idx="131">
                  <c:v>942.423</c:v>
                </c:pt>
                <c:pt idx="132">
                  <c:v>936.91800000000001</c:v>
                </c:pt>
                <c:pt idx="133">
                  <c:v>962.90300000000002</c:v>
                </c:pt>
                <c:pt idx="134">
                  <c:v>1061.6210000000001</c:v>
                </c:pt>
                <c:pt idx="135">
                  <c:v>971.32500000000005</c:v>
                </c:pt>
                <c:pt idx="136">
                  <c:v>925.02300000000002</c:v>
                </c:pt>
                <c:pt idx="137">
                  <c:v>854.10799999999995</c:v>
                </c:pt>
                <c:pt idx="138">
                  <c:v>863.70399999999995</c:v>
                </c:pt>
                <c:pt idx="139">
                  <c:v>930.476</c:v>
                </c:pt>
                <c:pt idx="140">
                  <c:v>964.72199999999998</c:v>
                </c:pt>
                <c:pt idx="141">
                  <c:v>995.85199999999998</c:v>
                </c:pt>
                <c:pt idx="142">
                  <c:v>913.10699999999997</c:v>
                </c:pt>
                <c:pt idx="143">
                  <c:v>897.10699999999997</c:v>
                </c:pt>
                <c:pt idx="144">
                  <c:v>930.95799999999997</c:v>
                </c:pt>
                <c:pt idx="145">
                  <c:v>935.8</c:v>
                </c:pt>
                <c:pt idx="146">
                  <c:v>888.48699999999997</c:v>
                </c:pt>
                <c:pt idx="147">
                  <c:v>847.69</c:v>
                </c:pt>
                <c:pt idx="148">
                  <c:v>803.8</c:v>
                </c:pt>
                <c:pt idx="149">
                  <c:v>663.09</c:v>
                </c:pt>
                <c:pt idx="150">
                  <c:v>631.25199999999995</c:v>
                </c:pt>
                <c:pt idx="151">
                  <c:v>815.65700000000004</c:v>
                </c:pt>
                <c:pt idx="152">
                  <c:v>831.26199999999994</c:v>
                </c:pt>
              </c:numCache>
            </c:numRef>
          </c:yVal>
          <c:smooth val="0"/>
        </c:ser>
        <c:ser>
          <c:idx val="2"/>
          <c:order val="2"/>
          <c:tx>
            <c:v>2009</c:v>
          </c:tx>
          <c:spPr>
            <a:ln w="25400" cap="rnd">
              <a:noFill/>
              <a:round/>
            </a:ln>
            <a:effectLst/>
          </c:spPr>
          <c:marker>
            <c:symbol val="circle"/>
            <c:size val="5"/>
            <c:spPr>
              <a:solidFill>
                <a:schemeClr val="accent3"/>
              </a:solidFill>
              <a:ln w="9525">
                <a:solidFill>
                  <a:schemeClr val="accent3"/>
                </a:solidFill>
              </a:ln>
              <a:effectLst/>
            </c:spPr>
          </c:marker>
          <c:xVal>
            <c:numRef>
              <c:f>Sheet1!$I$308:$I$460</c:f>
              <c:numCache>
                <c:formatCode>General</c:formatCode>
                <c:ptCount val="153"/>
                <c:pt idx="0">
                  <c:v>19.613399999999999</c:v>
                </c:pt>
                <c:pt idx="1">
                  <c:v>13.7721</c:v>
                </c:pt>
                <c:pt idx="2">
                  <c:v>13.6328</c:v>
                </c:pt>
                <c:pt idx="3">
                  <c:v>14.1021</c:v>
                </c:pt>
                <c:pt idx="4">
                  <c:v>14.9735</c:v>
                </c:pt>
                <c:pt idx="5">
                  <c:v>16.4879</c:v>
                </c:pt>
                <c:pt idx="6">
                  <c:v>18.900300000000001</c:v>
                </c:pt>
                <c:pt idx="7">
                  <c:v>20.235399999999998</c:v>
                </c:pt>
                <c:pt idx="8">
                  <c:v>17.061699999999998</c:v>
                </c:pt>
                <c:pt idx="9">
                  <c:v>13.696400000000001</c:v>
                </c:pt>
                <c:pt idx="10">
                  <c:v>13.9658</c:v>
                </c:pt>
                <c:pt idx="11">
                  <c:v>15.664999999999999</c:v>
                </c:pt>
                <c:pt idx="12">
                  <c:v>16.317299999999999</c:v>
                </c:pt>
                <c:pt idx="13">
                  <c:v>20.7041</c:v>
                </c:pt>
                <c:pt idx="14">
                  <c:v>20.313099999999999</c:v>
                </c:pt>
                <c:pt idx="15">
                  <c:v>19.9983</c:v>
                </c:pt>
                <c:pt idx="16">
                  <c:v>11.575900000000001</c:v>
                </c:pt>
                <c:pt idx="17">
                  <c:v>10.323499999999999</c:v>
                </c:pt>
                <c:pt idx="18">
                  <c:v>12.818899999999999</c:v>
                </c:pt>
                <c:pt idx="19">
                  <c:v>16.496600000000001</c:v>
                </c:pt>
                <c:pt idx="20">
                  <c:v>20.1449</c:v>
                </c:pt>
                <c:pt idx="21">
                  <c:v>21.6554</c:v>
                </c:pt>
                <c:pt idx="22">
                  <c:v>22.464200000000002</c:v>
                </c:pt>
                <c:pt idx="23">
                  <c:v>21.1981</c:v>
                </c:pt>
                <c:pt idx="24">
                  <c:v>20.7392</c:v>
                </c:pt>
                <c:pt idx="25">
                  <c:v>22.055299999999999</c:v>
                </c:pt>
                <c:pt idx="26">
                  <c:v>21.751999999999999</c:v>
                </c:pt>
                <c:pt idx="27">
                  <c:v>20.9724</c:v>
                </c:pt>
                <c:pt idx="28">
                  <c:v>18.364000000000001</c:v>
                </c:pt>
                <c:pt idx="29">
                  <c:v>20.488700000000001</c:v>
                </c:pt>
                <c:pt idx="30">
                  <c:v>22.041699999999999</c:v>
                </c:pt>
                <c:pt idx="31">
                  <c:v>22.1997</c:v>
                </c:pt>
                <c:pt idx="32">
                  <c:v>25.0976</c:v>
                </c:pt>
                <c:pt idx="33">
                  <c:v>22.938099999999999</c:v>
                </c:pt>
                <c:pt idx="34">
                  <c:v>17.221699999999998</c:v>
                </c:pt>
                <c:pt idx="35">
                  <c:v>17.582100000000001</c:v>
                </c:pt>
                <c:pt idx="36">
                  <c:v>19.024899999999999</c:v>
                </c:pt>
                <c:pt idx="37">
                  <c:v>21.431799999999999</c:v>
                </c:pt>
                <c:pt idx="38">
                  <c:v>23.129200000000001</c:v>
                </c:pt>
                <c:pt idx="39">
                  <c:v>24.8019</c:v>
                </c:pt>
                <c:pt idx="40">
                  <c:v>23.401299999999999</c:v>
                </c:pt>
                <c:pt idx="41">
                  <c:v>22.121400000000001</c:v>
                </c:pt>
                <c:pt idx="42">
                  <c:v>22.3261</c:v>
                </c:pt>
                <c:pt idx="43">
                  <c:v>23.038799999999998</c:v>
                </c:pt>
                <c:pt idx="44">
                  <c:v>23.709900000000001</c:v>
                </c:pt>
                <c:pt idx="45">
                  <c:v>22.162400000000002</c:v>
                </c:pt>
                <c:pt idx="46">
                  <c:v>22.597000000000001</c:v>
                </c:pt>
                <c:pt idx="47">
                  <c:v>23.783100000000001</c:v>
                </c:pt>
                <c:pt idx="48">
                  <c:v>24.6448</c:v>
                </c:pt>
                <c:pt idx="49">
                  <c:v>27.6525</c:v>
                </c:pt>
                <c:pt idx="50">
                  <c:v>27.661899999999999</c:v>
                </c:pt>
                <c:pt idx="51">
                  <c:v>26.870899999999999</c:v>
                </c:pt>
                <c:pt idx="52">
                  <c:v>25.272400000000001</c:v>
                </c:pt>
                <c:pt idx="53">
                  <c:v>25.837399999999999</c:v>
                </c:pt>
                <c:pt idx="54">
                  <c:v>25.388400000000001</c:v>
                </c:pt>
                <c:pt idx="55">
                  <c:v>26.9132</c:v>
                </c:pt>
                <c:pt idx="56">
                  <c:v>27.459299999999999</c:v>
                </c:pt>
                <c:pt idx="57">
                  <c:v>28.340800000000002</c:v>
                </c:pt>
                <c:pt idx="58">
                  <c:v>25.217199999999998</c:v>
                </c:pt>
                <c:pt idx="59">
                  <c:v>21.4511</c:v>
                </c:pt>
                <c:pt idx="60">
                  <c:v>21.141300000000001</c:v>
                </c:pt>
                <c:pt idx="61">
                  <c:v>19.772400000000001</c:v>
                </c:pt>
                <c:pt idx="62">
                  <c:v>19.649899999999999</c:v>
                </c:pt>
                <c:pt idx="63">
                  <c:v>20.453299999999999</c:v>
                </c:pt>
                <c:pt idx="64">
                  <c:v>19.6585</c:v>
                </c:pt>
                <c:pt idx="65">
                  <c:v>21.523399999999999</c:v>
                </c:pt>
                <c:pt idx="66">
                  <c:v>22.766400000000001</c:v>
                </c:pt>
                <c:pt idx="67">
                  <c:v>23.093599999999999</c:v>
                </c:pt>
                <c:pt idx="68">
                  <c:v>22.241499999999998</c:v>
                </c:pt>
                <c:pt idx="69">
                  <c:v>22.226900000000001</c:v>
                </c:pt>
                <c:pt idx="70">
                  <c:v>24.4892</c:v>
                </c:pt>
                <c:pt idx="71">
                  <c:v>23.884699999999999</c:v>
                </c:pt>
                <c:pt idx="72">
                  <c:v>24.679099999999998</c:v>
                </c:pt>
                <c:pt idx="73">
                  <c:v>23.145299999999999</c:v>
                </c:pt>
                <c:pt idx="74">
                  <c:v>22.2712</c:v>
                </c:pt>
                <c:pt idx="75">
                  <c:v>23.8065</c:v>
                </c:pt>
                <c:pt idx="76">
                  <c:v>25.9466</c:v>
                </c:pt>
                <c:pt idx="77">
                  <c:v>22.6174</c:v>
                </c:pt>
                <c:pt idx="78">
                  <c:v>16.415099999999999</c:v>
                </c:pt>
                <c:pt idx="79">
                  <c:v>18.262899999999998</c:v>
                </c:pt>
                <c:pt idx="80">
                  <c:v>20.061</c:v>
                </c:pt>
                <c:pt idx="81">
                  <c:v>21.5867</c:v>
                </c:pt>
                <c:pt idx="82">
                  <c:v>20.968900000000001</c:v>
                </c:pt>
                <c:pt idx="83">
                  <c:v>22.7591</c:v>
                </c:pt>
                <c:pt idx="84">
                  <c:v>23.271799999999999</c:v>
                </c:pt>
                <c:pt idx="85">
                  <c:v>23.885100000000001</c:v>
                </c:pt>
                <c:pt idx="86">
                  <c:v>23.922699999999999</c:v>
                </c:pt>
                <c:pt idx="87">
                  <c:v>24.277000000000001</c:v>
                </c:pt>
                <c:pt idx="88">
                  <c:v>23.5229</c:v>
                </c:pt>
                <c:pt idx="89">
                  <c:v>22.999099999999999</c:v>
                </c:pt>
                <c:pt idx="90">
                  <c:v>23.380600000000001</c:v>
                </c:pt>
                <c:pt idx="91">
                  <c:v>23.418800000000001</c:v>
                </c:pt>
                <c:pt idx="92">
                  <c:v>23.324100000000001</c:v>
                </c:pt>
                <c:pt idx="93">
                  <c:v>22.958500000000001</c:v>
                </c:pt>
                <c:pt idx="94">
                  <c:v>23.2089</c:v>
                </c:pt>
                <c:pt idx="95">
                  <c:v>24.270099999999999</c:v>
                </c:pt>
                <c:pt idx="96">
                  <c:v>25.17</c:v>
                </c:pt>
                <c:pt idx="97">
                  <c:v>24.4236</c:v>
                </c:pt>
                <c:pt idx="98">
                  <c:v>23.647200000000002</c:v>
                </c:pt>
                <c:pt idx="99">
                  <c:v>25.650200000000002</c:v>
                </c:pt>
                <c:pt idx="100">
                  <c:v>26.746600000000001</c:v>
                </c:pt>
                <c:pt idx="101">
                  <c:v>26.9648</c:v>
                </c:pt>
                <c:pt idx="102">
                  <c:v>25.7149</c:v>
                </c:pt>
                <c:pt idx="103">
                  <c:v>25.0398</c:v>
                </c:pt>
                <c:pt idx="104">
                  <c:v>24.9023</c:v>
                </c:pt>
                <c:pt idx="105">
                  <c:v>24.3535</c:v>
                </c:pt>
                <c:pt idx="106">
                  <c:v>23.937000000000001</c:v>
                </c:pt>
                <c:pt idx="107">
                  <c:v>25.620999999999999</c:v>
                </c:pt>
                <c:pt idx="108">
                  <c:v>24.958300000000001</c:v>
                </c:pt>
                <c:pt idx="109">
                  <c:v>25.159500000000001</c:v>
                </c:pt>
                <c:pt idx="110">
                  <c:v>23.926100000000002</c:v>
                </c:pt>
                <c:pt idx="111">
                  <c:v>24.907900000000001</c:v>
                </c:pt>
                <c:pt idx="112">
                  <c:v>23.060300000000002</c:v>
                </c:pt>
                <c:pt idx="113">
                  <c:v>19.9739</c:v>
                </c:pt>
                <c:pt idx="114">
                  <c:v>18.255800000000001</c:v>
                </c:pt>
                <c:pt idx="115">
                  <c:v>19.971900000000002</c:v>
                </c:pt>
                <c:pt idx="116">
                  <c:v>22.434999999999999</c:v>
                </c:pt>
                <c:pt idx="117">
                  <c:v>24.674099999999999</c:v>
                </c:pt>
                <c:pt idx="118">
                  <c:v>25.230399999999999</c:v>
                </c:pt>
                <c:pt idx="119">
                  <c:v>22.4788</c:v>
                </c:pt>
                <c:pt idx="120">
                  <c:v>22.374300000000002</c:v>
                </c:pt>
                <c:pt idx="121">
                  <c:v>18.1432</c:v>
                </c:pt>
                <c:pt idx="122">
                  <c:v>17.536899999999999</c:v>
                </c:pt>
                <c:pt idx="123">
                  <c:v>18.1279</c:v>
                </c:pt>
                <c:pt idx="124">
                  <c:v>19.265699999999999</c:v>
                </c:pt>
                <c:pt idx="125">
                  <c:v>19.580300000000001</c:v>
                </c:pt>
                <c:pt idx="126">
                  <c:v>20.595199999999998</c:v>
                </c:pt>
                <c:pt idx="127">
                  <c:v>21.271699999999999</c:v>
                </c:pt>
                <c:pt idx="128">
                  <c:v>20.220500000000001</c:v>
                </c:pt>
                <c:pt idx="129">
                  <c:v>20.403099999999998</c:v>
                </c:pt>
                <c:pt idx="130">
                  <c:v>22.341100000000001</c:v>
                </c:pt>
                <c:pt idx="131">
                  <c:v>22.491599999999998</c:v>
                </c:pt>
                <c:pt idx="132">
                  <c:v>21.488800000000001</c:v>
                </c:pt>
                <c:pt idx="133">
                  <c:v>22.0976</c:v>
                </c:pt>
                <c:pt idx="134">
                  <c:v>20.1904</c:v>
                </c:pt>
                <c:pt idx="135">
                  <c:v>17.9465</c:v>
                </c:pt>
                <c:pt idx="136">
                  <c:v>19.026399999999999</c:v>
                </c:pt>
                <c:pt idx="137">
                  <c:v>21.266100000000002</c:v>
                </c:pt>
                <c:pt idx="138">
                  <c:v>21.9206</c:v>
                </c:pt>
                <c:pt idx="139">
                  <c:v>20.154499999999999</c:v>
                </c:pt>
                <c:pt idx="140">
                  <c:v>20.727399999999999</c:v>
                </c:pt>
                <c:pt idx="141">
                  <c:v>20.874700000000001</c:v>
                </c:pt>
                <c:pt idx="142">
                  <c:v>21.706800000000001</c:v>
                </c:pt>
                <c:pt idx="143">
                  <c:v>22.120699999999999</c:v>
                </c:pt>
                <c:pt idx="144">
                  <c:v>22.854399999999998</c:v>
                </c:pt>
                <c:pt idx="145">
                  <c:v>22.657900000000001</c:v>
                </c:pt>
                <c:pt idx="146">
                  <c:v>20.9603</c:v>
                </c:pt>
                <c:pt idx="147">
                  <c:v>21.228899999999999</c:v>
                </c:pt>
                <c:pt idx="148">
                  <c:v>20.0334</c:v>
                </c:pt>
                <c:pt idx="149">
                  <c:v>18.197299999999998</c:v>
                </c:pt>
                <c:pt idx="150">
                  <c:v>15.6378</c:v>
                </c:pt>
                <c:pt idx="151">
                  <c:v>11.292</c:v>
                </c:pt>
                <c:pt idx="152">
                  <c:v>13.295400000000001</c:v>
                </c:pt>
              </c:numCache>
            </c:numRef>
          </c:xVal>
          <c:yVal>
            <c:numRef>
              <c:f>Sheet1!$D$308:$D$460</c:f>
              <c:numCache>
                <c:formatCode>General</c:formatCode>
                <c:ptCount val="153"/>
                <c:pt idx="0">
                  <c:v>593.59</c:v>
                </c:pt>
                <c:pt idx="1">
                  <c:v>465.81</c:v>
                </c:pt>
                <c:pt idx="2">
                  <c:v>451.69600000000003</c:v>
                </c:pt>
                <c:pt idx="3">
                  <c:v>539.39700000000005</c:v>
                </c:pt>
                <c:pt idx="4">
                  <c:v>605.81700000000001</c:v>
                </c:pt>
                <c:pt idx="5">
                  <c:v>604.97900000000004</c:v>
                </c:pt>
                <c:pt idx="6">
                  <c:v>593.19100000000003</c:v>
                </c:pt>
                <c:pt idx="7">
                  <c:v>530.077</c:v>
                </c:pt>
                <c:pt idx="8">
                  <c:v>536.24199999999996</c:v>
                </c:pt>
                <c:pt idx="9">
                  <c:v>488.245</c:v>
                </c:pt>
                <c:pt idx="10">
                  <c:v>540.22299999999996</c:v>
                </c:pt>
                <c:pt idx="11">
                  <c:v>612.55499999999995</c:v>
                </c:pt>
                <c:pt idx="12">
                  <c:v>686.93499999999995</c:v>
                </c:pt>
                <c:pt idx="13">
                  <c:v>683.92899999999997</c:v>
                </c:pt>
                <c:pt idx="14">
                  <c:v>678.30100000000004</c:v>
                </c:pt>
                <c:pt idx="15">
                  <c:v>575.72</c:v>
                </c:pt>
                <c:pt idx="16">
                  <c:v>423.27199999999999</c:v>
                </c:pt>
                <c:pt idx="17">
                  <c:v>535.75099999999998</c:v>
                </c:pt>
                <c:pt idx="18">
                  <c:v>563.03499999999997</c:v>
                </c:pt>
                <c:pt idx="19">
                  <c:v>601.20699999999999</c:v>
                </c:pt>
                <c:pt idx="20">
                  <c:v>754.67600000000004</c:v>
                </c:pt>
                <c:pt idx="21">
                  <c:v>647.44799999999998</c:v>
                </c:pt>
                <c:pt idx="22">
                  <c:v>578.29600000000005</c:v>
                </c:pt>
                <c:pt idx="23">
                  <c:v>588.29999999999995</c:v>
                </c:pt>
                <c:pt idx="24">
                  <c:v>523.94200000000001</c:v>
                </c:pt>
                <c:pt idx="25">
                  <c:v>617.62800000000004</c:v>
                </c:pt>
                <c:pt idx="26">
                  <c:v>590.11300000000006</c:v>
                </c:pt>
                <c:pt idx="27">
                  <c:v>581.91800000000001</c:v>
                </c:pt>
                <c:pt idx="28">
                  <c:v>633.09500000000003</c:v>
                </c:pt>
                <c:pt idx="29">
                  <c:v>649.44600000000003</c:v>
                </c:pt>
                <c:pt idx="30">
                  <c:v>623.11199999999997</c:v>
                </c:pt>
                <c:pt idx="31">
                  <c:v>773.18</c:v>
                </c:pt>
                <c:pt idx="32">
                  <c:v>855.89400000000001</c:v>
                </c:pt>
                <c:pt idx="33">
                  <c:v>811.83199999999999</c:v>
                </c:pt>
                <c:pt idx="34">
                  <c:v>597.15599999999995</c:v>
                </c:pt>
                <c:pt idx="35">
                  <c:v>555.96799999999996</c:v>
                </c:pt>
                <c:pt idx="36">
                  <c:v>532.13499999999999</c:v>
                </c:pt>
                <c:pt idx="37">
                  <c:v>665.49800000000005</c:v>
                </c:pt>
                <c:pt idx="38">
                  <c:v>879.29499999999996</c:v>
                </c:pt>
                <c:pt idx="39">
                  <c:v>985.56299999999999</c:v>
                </c:pt>
                <c:pt idx="40">
                  <c:v>895.92600000000004</c:v>
                </c:pt>
                <c:pt idx="41">
                  <c:v>834.92100000000005</c:v>
                </c:pt>
                <c:pt idx="42">
                  <c:v>696.79200000000003</c:v>
                </c:pt>
                <c:pt idx="43">
                  <c:v>658.90499999999997</c:v>
                </c:pt>
                <c:pt idx="44">
                  <c:v>680.03300000000002</c:v>
                </c:pt>
                <c:pt idx="45">
                  <c:v>722.91</c:v>
                </c:pt>
                <c:pt idx="46">
                  <c:v>845.30399999999997</c:v>
                </c:pt>
                <c:pt idx="47">
                  <c:v>848.76099999999997</c:v>
                </c:pt>
                <c:pt idx="48">
                  <c:v>803.87900000000002</c:v>
                </c:pt>
                <c:pt idx="49">
                  <c:v>884.54300000000001</c:v>
                </c:pt>
                <c:pt idx="50">
                  <c:v>874.93499999999995</c:v>
                </c:pt>
                <c:pt idx="51">
                  <c:v>835.29300000000001</c:v>
                </c:pt>
                <c:pt idx="52">
                  <c:v>957.64</c:v>
                </c:pt>
                <c:pt idx="53">
                  <c:v>959.98500000000001</c:v>
                </c:pt>
                <c:pt idx="54">
                  <c:v>871.93200000000002</c:v>
                </c:pt>
                <c:pt idx="55">
                  <c:v>813.24900000000002</c:v>
                </c:pt>
                <c:pt idx="56">
                  <c:v>824.70699999999999</c:v>
                </c:pt>
                <c:pt idx="57">
                  <c:v>725.51700000000005</c:v>
                </c:pt>
                <c:pt idx="58">
                  <c:v>675.3</c:v>
                </c:pt>
                <c:pt idx="59">
                  <c:v>711.00300000000004</c:v>
                </c:pt>
                <c:pt idx="60">
                  <c:v>674.03899999999999</c:v>
                </c:pt>
                <c:pt idx="61">
                  <c:v>501.24799999999999</c:v>
                </c:pt>
                <c:pt idx="62">
                  <c:v>492.13</c:v>
                </c:pt>
                <c:pt idx="63">
                  <c:v>456.387</c:v>
                </c:pt>
                <c:pt idx="64">
                  <c:v>412.01</c:v>
                </c:pt>
                <c:pt idx="65">
                  <c:v>395.952</c:v>
                </c:pt>
                <c:pt idx="66">
                  <c:v>514.86699999999996</c:v>
                </c:pt>
                <c:pt idx="67">
                  <c:v>638.50699999999995</c:v>
                </c:pt>
                <c:pt idx="68">
                  <c:v>667.99400000000003</c:v>
                </c:pt>
                <c:pt idx="69">
                  <c:v>701.28</c:v>
                </c:pt>
                <c:pt idx="70">
                  <c:v>734.84100000000001</c:v>
                </c:pt>
                <c:pt idx="71">
                  <c:v>710.60599999999999</c:v>
                </c:pt>
                <c:pt idx="72">
                  <c:v>686.61300000000006</c:v>
                </c:pt>
                <c:pt idx="73">
                  <c:v>732.64300000000003</c:v>
                </c:pt>
                <c:pt idx="74">
                  <c:v>796.31700000000001</c:v>
                </c:pt>
                <c:pt idx="75">
                  <c:v>751.23099999999999</c:v>
                </c:pt>
                <c:pt idx="76">
                  <c:v>890.71900000000005</c:v>
                </c:pt>
                <c:pt idx="77">
                  <c:v>724.26499999999999</c:v>
                </c:pt>
                <c:pt idx="78">
                  <c:v>529.36900000000003</c:v>
                </c:pt>
                <c:pt idx="79">
                  <c:v>478.30500000000001</c:v>
                </c:pt>
                <c:pt idx="80">
                  <c:v>613.80799999999999</c:v>
                </c:pt>
                <c:pt idx="81">
                  <c:v>686.72299999999996</c:v>
                </c:pt>
                <c:pt idx="82">
                  <c:v>636.63499999999999</c:v>
                </c:pt>
                <c:pt idx="83">
                  <c:v>720.69200000000001</c:v>
                </c:pt>
                <c:pt idx="84">
                  <c:v>681.43499999999995</c:v>
                </c:pt>
                <c:pt idx="85">
                  <c:v>684.37400000000002</c:v>
                </c:pt>
                <c:pt idx="86">
                  <c:v>629.99</c:v>
                </c:pt>
                <c:pt idx="87">
                  <c:v>742.74</c:v>
                </c:pt>
                <c:pt idx="88">
                  <c:v>727.16800000000001</c:v>
                </c:pt>
                <c:pt idx="89">
                  <c:v>738.41</c:v>
                </c:pt>
                <c:pt idx="90">
                  <c:v>753.81</c:v>
                </c:pt>
                <c:pt idx="91">
                  <c:v>806.976</c:v>
                </c:pt>
                <c:pt idx="92">
                  <c:v>714.04499999999996</c:v>
                </c:pt>
                <c:pt idx="93">
                  <c:v>613.89700000000005</c:v>
                </c:pt>
                <c:pt idx="94">
                  <c:v>692.447</c:v>
                </c:pt>
                <c:pt idx="95">
                  <c:v>731.57399999999996</c:v>
                </c:pt>
                <c:pt idx="96">
                  <c:v>719.697</c:v>
                </c:pt>
                <c:pt idx="97">
                  <c:v>740.48900000000003</c:v>
                </c:pt>
                <c:pt idx="98">
                  <c:v>753.37599999999998</c:v>
                </c:pt>
                <c:pt idx="99">
                  <c:v>749.77</c:v>
                </c:pt>
                <c:pt idx="100">
                  <c:v>835.60599999999999</c:v>
                </c:pt>
                <c:pt idx="101">
                  <c:v>924.37099999999998</c:v>
                </c:pt>
                <c:pt idx="102">
                  <c:v>897.64499999999998</c:v>
                </c:pt>
                <c:pt idx="103">
                  <c:v>855.28200000000004</c:v>
                </c:pt>
                <c:pt idx="104">
                  <c:v>797.89599999999996</c:v>
                </c:pt>
                <c:pt idx="105">
                  <c:v>783.59</c:v>
                </c:pt>
                <c:pt idx="106">
                  <c:v>749.15899999999999</c:v>
                </c:pt>
                <c:pt idx="107">
                  <c:v>747.62699999999995</c:v>
                </c:pt>
                <c:pt idx="108">
                  <c:v>859.99099999999999</c:v>
                </c:pt>
                <c:pt idx="109">
                  <c:v>825.74300000000005</c:v>
                </c:pt>
                <c:pt idx="110">
                  <c:v>823.54100000000005</c:v>
                </c:pt>
                <c:pt idx="111">
                  <c:v>799.10299999999995</c:v>
                </c:pt>
                <c:pt idx="112">
                  <c:v>694.58699999999999</c:v>
                </c:pt>
                <c:pt idx="113">
                  <c:v>552.35799999999995</c:v>
                </c:pt>
                <c:pt idx="114">
                  <c:v>503.56099999999998</c:v>
                </c:pt>
                <c:pt idx="115">
                  <c:v>568.053</c:v>
                </c:pt>
                <c:pt idx="116">
                  <c:v>657.654</c:v>
                </c:pt>
                <c:pt idx="117">
                  <c:v>838.63</c:v>
                </c:pt>
                <c:pt idx="118">
                  <c:v>928.31700000000001</c:v>
                </c:pt>
                <c:pt idx="119">
                  <c:v>801.46500000000003</c:v>
                </c:pt>
                <c:pt idx="120">
                  <c:v>620.69899999999996</c:v>
                </c:pt>
                <c:pt idx="121">
                  <c:v>547.41</c:v>
                </c:pt>
                <c:pt idx="122">
                  <c:v>584.04499999999996</c:v>
                </c:pt>
                <c:pt idx="123">
                  <c:v>494.58800000000002</c:v>
                </c:pt>
                <c:pt idx="124">
                  <c:v>507.85899999999998</c:v>
                </c:pt>
                <c:pt idx="125">
                  <c:v>548.23800000000006</c:v>
                </c:pt>
                <c:pt idx="126">
                  <c:v>553.83799999999997</c:v>
                </c:pt>
                <c:pt idx="127">
                  <c:v>567.10799999999995</c:v>
                </c:pt>
                <c:pt idx="128">
                  <c:v>480.584</c:v>
                </c:pt>
                <c:pt idx="129">
                  <c:v>474.89</c:v>
                </c:pt>
                <c:pt idx="130">
                  <c:v>616.35</c:v>
                </c:pt>
                <c:pt idx="131">
                  <c:v>624.04700000000003</c:v>
                </c:pt>
                <c:pt idx="132">
                  <c:v>581.75900000000001</c:v>
                </c:pt>
                <c:pt idx="133">
                  <c:v>560.72500000000002</c:v>
                </c:pt>
                <c:pt idx="134">
                  <c:v>518.13499999999999</c:v>
                </c:pt>
                <c:pt idx="135">
                  <c:v>512.21500000000003</c:v>
                </c:pt>
                <c:pt idx="136">
                  <c:v>669.87400000000002</c:v>
                </c:pt>
                <c:pt idx="137">
                  <c:v>719.32799999999997</c:v>
                </c:pt>
                <c:pt idx="138">
                  <c:v>697.43899999999996</c:v>
                </c:pt>
                <c:pt idx="139">
                  <c:v>641.72199999999998</c:v>
                </c:pt>
                <c:pt idx="140">
                  <c:v>680.88099999999997</c:v>
                </c:pt>
                <c:pt idx="141">
                  <c:v>595.88599999999997</c:v>
                </c:pt>
                <c:pt idx="142">
                  <c:v>604.92999999999995</c:v>
                </c:pt>
                <c:pt idx="143">
                  <c:v>687.97</c:v>
                </c:pt>
                <c:pt idx="144">
                  <c:v>664.64</c:v>
                </c:pt>
                <c:pt idx="145">
                  <c:v>695.82299999999998</c:v>
                </c:pt>
                <c:pt idx="146">
                  <c:v>685.04</c:v>
                </c:pt>
                <c:pt idx="147">
                  <c:v>652.06600000000003</c:v>
                </c:pt>
                <c:pt idx="148">
                  <c:v>611.56200000000001</c:v>
                </c:pt>
                <c:pt idx="149">
                  <c:v>543.44399999999996</c:v>
                </c:pt>
                <c:pt idx="150">
                  <c:v>577.88900000000001</c:v>
                </c:pt>
                <c:pt idx="151">
                  <c:v>585.21900000000005</c:v>
                </c:pt>
                <c:pt idx="152">
                  <c:v>618.98900000000003</c:v>
                </c:pt>
              </c:numCache>
            </c:numRef>
          </c:yVal>
          <c:smooth val="0"/>
        </c:ser>
        <c:ser>
          <c:idx val="3"/>
          <c:order val="3"/>
          <c:tx>
            <c:v>2010</c:v>
          </c:tx>
          <c:spPr>
            <a:ln w="25400" cap="rnd">
              <a:noFill/>
              <a:round/>
            </a:ln>
            <a:effectLst/>
          </c:spPr>
          <c:marker>
            <c:symbol val="circle"/>
            <c:size val="5"/>
            <c:spPr>
              <a:solidFill>
                <a:schemeClr val="accent4"/>
              </a:solidFill>
              <a:ln w="9525">
                <a:solidFill>
                  <a:schemeClr val="accent4"/>
                </a:solidFill>
              </a:ln>
              <a:effectLst/>
            </c:spPr>
          </c:marker>
          <c:xVal>
            <c:numRef>
              <c:f>Sheet1!$I$461:$I$613</c:f>
              <c:numCache>
                <c:formatCode>General</c:formatCode>
                <c:ptCount val="153"/>
                <c:pt idx="0">
                  <c:v>19.5199</c:v>
                </c:pt>
                <c:pt idx="1">
                  <c:v>20.189599999999999</c:v>
                </c:pt>
                <c:pt idx="2">
                  <c:v>18.793800000000001</c:v>
                </c:pt>
                <c:pt idx="3">
                  <c:v>19.030200000000001</c:v>
                </c:pt>
                <c:pt idx="4">
                  <c:v>20.3888</c:v>
                </c:pt>
                <c:pt idx="5">
                  <c:v>18.8003</c:v>
                </c:pt>
                <c:pt idx="6">
                  <c:v>21.3795</c:v>
                </c:pt>
                <c:pt idx="7">
                  <c:v>12.644299999999999</c:v>
                </c:pt>
                <c:pt idx="8">
                  <c:v>9.6909200000000002</c:v>
                </c:pt>
                <c:pt idx="9">
                  <c:v>11.432600000000001</c:v>
                </c:pt>
                <c:pt idx="10">
                  <c:v>18.159800000000001</c:v>
                </c:pt>
                <c:pt idx="11">
                  <c:v>23.267499999999998</c:v>
                </c:pt>
                <c:pt idx="12">
                  <c:v>24.287500000000001</c:v>
                </c:pt>
                <c:pt idx="13">
                  <c:v>23.372</c:v>
                </c:pt>
                <c:pt idx="14">
                  <c:v>20.1036</c:v>
                </c:pt>
                <c:pt idx="15">
                  <c:v>19.229199999999999</c:v>
                </c:pt>
                <c:pt idx="16">
                  <c:v>19.273700000000002</c:v>
                </c:pt>
                <c:pt idx="17">
                  <c:v>14.7569</c:v>
                </c:pt>
                <c:pt idx="18">
                  <c:v>15.2204</c:v>
                </c:pt>
                <c:pt idx="19">
                  <c:v>17.425999999999998</c:v>
                </c:pt>
                <c:pt idx="20">
                  <c:v>21.4041</c:v>
                </c:pt>
                <c:pt idx="21">
                  <c:v>22.466200000000001</c:v>
                </c:pt>
                <c:pt idx="22">
                  <c:v>24.209900000000001</c:v>
                </c:pt>
                <c:pt idx="23">
                  <c:v>23.563099999999999</c:v>
                </c:pt>
                <c:pt idx="24">
                  <c:v>23.0535</c:v>
                </c:pt>
                <c:pt idx="25">
                  <c:v>24.132999999999999</c:v>
                </c:pt>
                <c:pt idx="26">
                  <c:v>24.332000000000001</c:v>
                </c:pt>
                <c:pt idx="27">
                  <c:v>23.780799999999999</c:v>
                </c:pt>
                <c:pt idx="28">
                  <c:v>24.5063</c:v>
                </c:pt>
                <c:pt idx="29">
                  <c:v>24.329599999999999</c:v>
                </c:pt>
                <c:pt idx="30">
                  <c:v>23.6614</c:v>
                </c:pt>
                <c:pt idx="31">
                  <c:v>24.004799999999999</c:v>
                </c:pt>
                <c:pt idx="32">
                  <c:v>24.906400000000001</c:v>
                </c:pt>
                <c:pt idx="33">
                  <c:v>25.0715</c:v>
                </c:pt>
                <c:pt idx="34">
                  <c:v>24.574400000000001</c:v>
                </c:pt>
                <c:pt idx="35">
                  <c:v>26.1447</c:v>
                </c:pt>
                <c:pt idx="36">
                  <c:v>24.473199999999999</c:v>
                </c:pt>
                <c:pt idx="37">
                  <c:v>21.4131</c:v>
                </c:pt>
                <c:pt idx="38">
                  <c:v>22.928999999999998</c:v>
                </c:pt>
                <c:pt idx="39">
                  <c:v>24.291699999999999</c:v>
                </c:pt>
                <c:pt idx="40">
                  <c:v>26.0779</c:v>
                </c:pt>
                <c:pt idx="41">
                  <c:v>26.9481</c:v>
                </c:pt>
                <c:pt idx="42">
                  <c:v>27.907800000000002</c:v>
                </c:pt>
                <c:pt idx="43">
                  <c:v>28.203099999999999</c:v>
                </c:pt>
                <c:pt idx="44">
                  <c:v>27.658999999999999</c:v>
                </c:pt>
                <c:pt idx="45">
                  <c:v>27.59</c:v>
                </c:pt>
                <c:pt idx="46">
                  <c:v>27.150600000000001</c:v>
                </c:pt>
                <c:pt idx="47">
                  <c:v>26.621099999999998</c:v>
                </c:pt>
                <c:pt idx="48">
                  <c:v>27.6938</c:v>
                </c:pt>
                <c:pt idx="49">
                  <c:v>27.275099999999998</c:v>
                </c:pt>
                <c:pt idx="50">
                  <c:v>27.4954</c:v>
                </c:pt>
                <c:pt idx="51">
                  <c:v>28.459199999999999</c:v>
                </c:pt>
                <c:pt idx="52">
                  <c:v>28.709800000000001</c:v>
                </c:pt>
                <c:pt idx="53">
                  <c:v>28.3445</c:v>
                </c:pt>
                <c:pt idx="54">
                  <c:v>27.4636</c:v>
                </c:pt>
                <c:pt idx="55">
                  <c:v>27.6755</c:v>
                </c:pt>
                <c:pt idx="56">
                  <c:v>28.9055</c:v>
                </c:pt>
                <c:pt idx="57">
                  <c:v>27.562100000000001</c:v>
                </c:pt>
                <c:pt idx="58">
                  <c:v>26.998999999999999</c:v>
                </c:pt>
                <c:pt idx="59">
                  <c:v>24.0533</c:v>
                </c:pt>
                <c:pt idx="60">
                  <c:v>21.320399999999999</c:v>
                </c:pt>
                <c:pt idx="61">
                  <c:v>18.606999999999999</c:v>
                </c:pt>
                <c:pt idx="62">
                  <c:v>18.945599999999999</c:v>
                </c:pt>
                <c:pt idx="63">
                  <c:v>23.559100000000001</c:v>
                </c:pt>
                <c:pt idx="64">
                  <c:v>26.031700000000001</c:v>
                </c:pt>
                <c:pt idx="65">
                  <c:v>26.1142</c:v>
                </c:pt>
                <c:pt idx="66">
                  <c:v>26.881</c:v>
                </c:pt>
                <c:pt idx="67">
                  <c:v>28.384</c:v>
                </c:pt>
                <c:pt idx="68">
                  <c:v>28.129300000000001</c:v>
                </c:pt>
                <c:pt idx="69">
                  <c:v>26.384499999999999</c:v>
                </c:pt>
                <c:pt idx="70">
                  <c:v>25.965599999999998</c:v>
                </c:pt>
                <c:pt idx="71">
                  <c:v>26.640499999999999</c:v>
                </c:pt>
                <c:pt idx="72">
                  <c:v>26.441700000000001</c:v>
                </c:pt>
                <c:pt idx="73">
                  <c:v>24.697900000000001</c:v>
                </c:pt>
                <c:pt idx="74">
                  <c:v>26.410799999999998</c:v>
                </c:pt>
                <c:pt idx="75">
                  <c:v>27.9833</c:v>
                </c:pt>
                <c:pt idx="76">
                  <c:v>27.506900000000002</c:v>
                </c:pt>
                <c:pt idx="77">
                  <c:v>25.419899999999998</c:v>
                </c:pt>
                <c:pt idx="78">
                  <c:v>25.978899999999999</c:v>
                </c:pt>
                <c:pt idx="79">
                  <c:v>28.4298</c:v>
                </c:pt>
                <c:pt idx="80">
                  <c:v>27.289400000000001</c:v>
                </c:pt>
                <c:pt idx="81">
                  <c:v>27.1267</c:v>
                </c:pt>
                <c:pt idx="82">
                  <c:v>27.570599999999999</c:v>
                </c:pt>
                <c:pt idx="83">
                  <c:v>29.147400000000001</c:v>
                </c:pt>
                <c:pt idx="84">
                  <c:v>28.804200000000002</c:v>
                </c:pt>
                <c:pt idx="85">
                  <c:v>29.0807</c:v>
                </c:pt>
                <c:pt idx="86">
                  <c:v>29.002199999999998</c:v>
                </c:pt>
                <c:pt idx="87">
                  <c:v>27.650500000000001</c:v>
                </c:pt>
                <c:pt idx="88">
                  <c:v>26.950800000000001</c:v>
                </c:pt>
                <c:pt idx="89">
                  <c:v>27.7943</c:v>
                </c:pt>
                <c:pt idx="90">
                  <c:v>25.797999999999998</c:v>
                </c:pt>
                <c:pt idx="91">
                  <c:v>25.5947</c:v>
                </c:pt>
                <c:pt idx="92">
                  <c:v>27.6721</c:v>
                </c:pt>
                <c:pt idx="93">
                  <c:v>27.9084</c:v>
                </c:pt>
                <c:pt idx="94">
                  <c:v>28.6907</c:v>
                </c:pt>
                <c:pt idx="95">
                  <c:v>30.497599999999998</c:v>
                </c:pt>
                <c:pt idx="96">
                  <c:v>29.146100000000001</c:v>
                </c:pt>
                <c:pt idx="97">
                  <c:v>25.415299999999998</c:v>
                </c:pt>
                <c:pt idx="98">
                  <c:v>23.956399999999999</c:v>
                </c:pt>
                <c:pt idx="99">
                  <c:v>25.8489</c:v>
                </c:pt>
                <c:pt idx="100">
                  <c:v>27.559000000000001</c:v>
                </c:pt>
                <c:pt idx="101">
                  <c:v>28.805399999999999</c:v>
                </c:pt>
                <c:pt idx="102">
                  <c:v>28.103300000000001</c:v>
                </c:pt>
                <c:pt idx="103">
                  <c:v>29.9148</c:v>
                </c:pt>
                <c:pt idx="104">
                  <c:v>29.642499999999998</c:v>
                </c:pt>
                <c:pt idx="105">
                  <c:v>29.5229</c:v>
                </c:pt>
                <c:pt idx="106">
                  <c:v>29.404199999999999</c:v>
                </c:pt>
                <c:pt idx="107">
                  <c:v>25.598400000000002</c:v>
                </c:pt>
                <c:pt idx="108">
                  <c:v>24.275500000000001</c:v>
                </c:pt>
                <c:pt idx="109">
                  <c:v>23.812100000000001</c:v>
                </c:pt>
                <c:pt idx="110">
                  <c:v>24.0029</c:v>
                </c:pt>
                <c:pt idx="111">
                  <c:v>24.858000000000001</c:v>
                </c:pt>
                <c:pt idx="112">
                  <c:v>26.110900000000001</c:v>
                </c:pt>
                <c:pt idx="113">
                  <c:v>27.263100000000001</c:v>
                </c:pt>
                <c:pt idx="114">
                  <c:v>24.1434</c:v>
                </c:pt>
                <c:pt idx="115">
                  <c:v>22.722300000000001</c:v>
                </c:pt>
                <c:pt idx="116">
                  <c:v>23.644500000000001</c:v>
                </c:pt>
                <c:pt idx="117">
                  <c:v>20.694500000000001</c:v>
                </c:pt>
                <c:pt idx="118">
                  <c:v>20.4163</c:v>
                </c:pt>
                <c:pt idx="119">
                  <c:v>23.746300000000002</c:v>
                </c:pt>
                <c:pt idx="120">
                  <c:v>25.828499999999998</c:v>
                </c:pt>
                <c:pt idx="121">
                  <c:v>26.911799999999999</c:v>
                </c:pt>
                <c:pt idx="122">
                  <c:v>25.752800000000001</c:v>
                </c:pt>
                <c:pt idx="123">
                  <c:v>24.927</c:v>
                </c:pt>
                <c:pt idx="124">
                  <c:v>24.905200000000001</c:v>
                </c:pt>
                <c:pt idx="125">
                  <c:v>22.607800000000001</c:v>
                </c:pt>
                <c:pt idx="126">
                  <c:v>16.163699999999999</c:v>
                </c:pt>
                <c:pt idx="127">
                  <c:v>17.218699999999998</c:v>
                </c:pt>
                <c:pt idx="128">
                  <c:v>19.292400000000001</c:v>
                </c:pt>
                <c:pt idx="129">
                  <c:v>23.488399999999999</c:v>
                </c:pt>
                <c:pt idx="130">
                  <c:v>22.240100000000002</c:v>
                </c:pt>
                <c:pt idx="131">
                  <c:v>20.0245</c:v>
                </c:pt>
                <c:pt idx="132">
                  <c:v>17.7882</c:v>
                </c:pt>
                <c:pt idx="133">
                  <c:v>22.675699999999999</c:v>
                </c:pt>
                <c:pt idx="134">
                  <c:v>20.3291</c:v>
                </c:pt>
                <c:pt idx="135">
                  <c:v>21.1296</c:v>
                </c:pt>
                <c:pt idx="136">
                  <c:v>21.7591</c:v>
                </c:pt>
                <c:pt idx="137">
                  <c:v>23.789100000000001</c:v>
                </c:pt>
                <c:pt idx="138">
                  <c:v>24.338699999999999</c:v>
                </c:pt>
                <c:pt idx="139">
                  <c:v>20.313199999999998</c:v>
                </c:pt>
                <c:pt idx="140">
                  <c:v>20.8856</c:v>
                </c:pt>
                <c:pt idx="141">
                  <c:v>24.020800000000001</c:v>
                </c:pt>
                <c:pt idx="142">
                  <c:v>24.957599999999999</c:v>
                </c:pt>
                <c:pt idx="143">
                  <c:v>25.267900000000001</c:v>
                </c:pt>
                <c:pt idx="144">
                  <c:v>26.803599999999999</c:v>
                </c:pt>
                <c:pt idx="145">
                  <c:v>25.851299999999998</c:v>
                </c:pt>
                <c:pt idx="146">
                  <c:v>25.193000000000001</c:v>
                </c:pt>
                <c:pt idx="147">
                  <c:v>18.526199999999999</c:v>
                </c:pt>
                <c:pt idx="148">
                  <c:v>15.636100000000001</c:v>
                </c:pt>
                <c:pt idx="149">
                  <c:v>14.1823</c:v>
                </c:pt>
                <c:pt idx="150">
                  <c:v>15.6526</c:v>
                </c:pt>
                <c:pt idx="151">
                  <c:v>16.4011</c:v>
                </c:pt>
                <c:pt idx="152">
                  <c:v>18.590399999999999</c:v>
                </c:pt>
              </c:numCache>
            </c:numRef>
          </c:xVal>
          <c:yVal>
            <c:numRef>
              <c:f>Sheet1!$D$461:$D$613</c:f>
              <c:numCache>
                <c:formatCode>General</c:formatCode>
                <c:ptCount val="153"/>
                <c:pt idx="0">
                  <c:v>438.55399999999997</c:v>
                </c:pt>
                <c:pt idx="1">
                  <c:v>462.09</c:v>
                </c:pt>
                <c:pt idx="2">
                  <c:v>494.63299999999998</c:v>
                </c:pt>
                <c:pt idx="3">
                  <c:v>480.04599999999999</c:v>
                </c:pt>
                <c:pt idx="4">
                  <c:v>529.14800000000002</c:v>
                </c:pt>
                <c:pt idx="5">
                  <c:v>523.99</c:v>
                </c:pt>
                <c:pt idx="6">
                  <c:v>556.30499999999995</c:v>
                </c:pt>
                <c:pt idx="7">
                  <c:v>392.827</c:v>
                </c:pt>
                <c:pt idx="8">
                  <c:v>367.57299999999998</c:v>
                </c:pt>
                <c:pt idx="9">
                  <c:v>406.78399999999999</c:v>
                </c:pt>
                <c:pt idx="10">
                  <c:v>422.48700000000002</c:v>
                </c:pt>
                <c:pt idx="11">
                  <c:v>417.52499999999998</c:v>
                </c:pt>
                <c:pt idx="12">
                  <c:v>500.375</c:v>
                </c:pt>
                <c:pt idx="13">
                  <c:v>577.18700000000001</c:v>
                </c:pt>
                <c:pt idx="14">
                  <c:v>560.83799999999997</c:v>
                </c:pt>
                <c:pt idx="15">
                  <c:v>496.78500000000003</c:v>
                </c:pt>
                <c:pt idx="16">
                  <c:v>574.51499999999999</c:v>
                </c:pt>
                <c:pt idx="17">
                  <c:v>593.09900000000005</c:v>
                </c:pt>
                <c:pt idx="18">
                  <c:v>605.92499999999995</c:v>
                </c:pt>
                <c:pt idx="19">
                  <c:v>669.625</c:v>
                </c:pt>
                <c:pt idx="20">
                  <c:v>636.78200000000004</c:v>
                </c:pt>
                <c:pt idx="21">
                  <c:v>605.58699999999999</c:v>
                </c:pt>
                <c:pt idx="22">
                  <c:v>612.08500000000004</c:v>
                </c:pt>
                <c:pt idx="23">
                  <c:v>673.52300000000002</c:v>
                </c:pt>
                <c:pt idx="24">
                  <c:v>638.21900000000005</c:v>
                </c:pt>
                <c:pt idx="25">
                  <c:v>603.37599999999998</c:v>
                </c:pt>
                <c:pt idx="26">
                  <c:v>523.06899999999996</c:v>
                </c:pt>
                <c:pt idx="27">
                  <c:v>510.505</c:v>
                </c:pt>
                <c:pt idx="28">
                  <c:v>593.18700000000001</c:v>
                </c:pt>
                <c:pt idx="29">
                  <c:v>612.077</c:v>
                </c:pt>
                <c:pt idx="30">
                  <c:v>639.19500000000005</c:v>
                </c:pt>
                <c:pt idx="31">
                  <c:v>757.98500000000001</c:v>
                </c:pt>
                <c:pt idx="32">
                  <c:v>743.56399999999996</c:v>
                </c:pt>
                <c:pt idx="33">
                  <c:v>781.54</c:v>
                </c:pt>
                <c:pt idx="34">
                  <c:v>805.66399999999999</c:v>
                </c:pt>
                <c:pt idx="35">
                  <c:v>724.50599999999997</c:v>
                </c:pt>
                <c:pt idx="36">
                  <c:v>686.899</c:v>
                </c:pt>
                <c:pt idx="37">
                  <c:v>735.98199999999997</c:v>
                </c:pt>
                <c:pt idx="38">
                  <c:v>778.96500000000003</c:v>
                </c:pt>
                <c:pt idx="39">
                  <c:v>808.45</c:v>
                </c:pt>
                <c:pt idx="40">
                  <c:v>851.23500000000001</c:v>
                </c:pt>
                <c:pt idx="41">
                  <c:v>920.77</c:v>
                </c:pt>
                <c:pt idx="42">
                  <c:v>864.38099999999997</c:v>
                </c:pt>
                <c:pt idx="43">
                  <c:v>837.65499999999997</c:v>
                </c:pt>
                <c:pt idx="44">
                  <c:v>903.99699999999996</c:v>
                </c:pt>
                <c:pt idx="45">
                  <c:v>938.74400000000003</c:v>
                </c:pt>
                <c:pt idx="46">
                  <c:v>953.03700000000003</c:v>
                </c:pt>
                <c:pt idx="47">
                  <c:v>997.74199999999996</c:v>
                </c:pt>
                <c:pt idx="48">
                  <c:v>1010.716</c:v>
                </c:pt>
                <c:pt idx="49">
                  <c:v>879.75099999999998</c:v>
                </c:pt>
                <c:pt idx="50">
                  <c:v>858.14499999999998</c:v>
                </c:pt>
                <c:pt idx="51">
                  <c:v>938.09699999999998</c:v>
                </c:pt>
                <c:pt idx="52">
                  <c:v>889.63699999999994</c:v>
                </c:pt>
                <c:pt idx="53">
                  <c:v>952.15499999999997</c:v>
                </c:pt>
                <c:pt idx="54">
                  <c:v>871.22199999999998</c:v>
                </c:pt>
                <c:pt idx="55">
                  <c:v>828.42200000000003</c:v>
                </c:pt>
                <c:pt idx="56">
                  <c:v>765.91499999999996</c:v>
                </c:pt>
                <c:pt idx="57">
                  <c:v>800.67499999999995</c:v>
                </c:pt>
                <c:pt idx="58">
                  <c:v>812.72699999999998</c:v>
                </c:pt>
                <c:pt idx="59">
                  <c:v>839.24800000000005</c:v>
                </c:pt>
                <c:pt idx="60">
                  <c:v>824.42200000000003</c:v>
                </c:pt>
                <c:pt idx="61">
                  <c:v>810.48599999999999</c:v>
                </c:pt>
                <c:pt idx="62">
                  <c:v>727.24900000000002</c:v>
                </c:pt>
                <c:pt idx="63">
                  <c:v>721.05</c:v>
                </c:pt>
                <c:pt idx="64">
                  <c:v>720.74599999999998</c:v>
                </c:pt>
                <c:pt idx="65">
                  <c:v>760.06700000000001</c:v>
                </c:pt>
                <c:pt idx="66">
                  <c:v>821.28700000000003</c:v>
                </c:pt>
                <c:pt idx="67">
                  <c:v>822.66</c:v>
                </c:pt>
                <c:pt idx="68">
                  <c:v>845.91600000000005</c:v>
                </c:pt>
                <c:pt idx="69">
                  <c:v>828.65200000000004</c:v>
                </c:pt>
                <c:pt idx="70">
                  <c:v>786.56899999999996</c:v>
                </c:pt>
                <c:pt idx="71">
                  <c:v>1018.622</c:v>
                </c:pt>
                <c:pt idx="72">
                  <c:v>1066.299</c:v>
                </c:pt>
                <c:pt idx="73">
                  <c:v>844.21699999999998</c:v>
                </c:pt>
                <c:pt idx="74">
                  <c:v>872.31700000000001</c:v>
                </c:pt>
                <c:pt idx="75">
                  <c:v>910.64</c:v>
                </c:pt>
                <c:pt idx="76">
                  <c:v>903.56399999999996</c:v>
                </c:pt>
                <c:pt idx="77">
                  <c:v>812.52099999999996</c:v>
                </c:pt>
                <c:pt idx="78">
                  <c:v>754.34699999999998</c:v>
                </c:pt>
                <c:pt idx="79">
                  <c:v>795.15200000000004</c:v>
                </c:pt>
                <c:pt idx="80">
                  <c:v>818.83100000000002</c:v>
                </c:pt>
                <c:pt idx="81">
                  <c:v>822.42899999999997</c:v>
                </c:pt>
                <c:pt idx="82">
                  <c:v>881.70299999999997</c:v>
                </c:pt>
                <c:pt idx="83">
                  <c:v>901.45799999999997</c:v>
                </c:pt>
                <c:pt idx="84">
                  <c:v>902.26099999999997</c:v>
                </c:pt>
                <c:pt idx="85">
                  <c:v>869.90099999999995</c:v>
                </c:pt>
                <c:pt idx="86">
                  <c:v>909.83699999999999</c:v>
                </c:pt>
                <c:pt idx="87">
                  <c:v>884.94500000000005</c:v>
                </c:pt>
                <c:pt idx="88">
                  <c:v>940.81899999999996</c:v>
                </c:pt>
                <c:pt idx="89">
                  <c:v>863.87199999999996</c:v>
                </c:pt>
                <c:pt idx="90">
                  <c:v>860.46</c:v>
                </c:pt>
                <c:pt idx="91">
                  <c:v>750.33699999999999</c:v>
                </c:pt>
                <c:pt idx="92">
                  <c:v>780.23800000000006</c:v>
                </c:pt>
                <c:pt idx="93">
                  <c:v>936.56600000000003</c:v>
                </c:pt>
                <c:pt idx="94">
                  <c:v>934.96299999999997</c:v>
                </c:pt>
                <c:pt idx="95">
                  <c:v>964.13199999999995</c:v>
                </c:pt>
                <c:pt idx="96">
                  <c:v>958.19799999999998</c:v>
                </c:pt>
                <c:pt idx="97">
                  <c:v>871.13499999999999</c:v>
                </c:pt>
                <c:pt idx="98">
                  <c:v>734.32</c:v>
                </c:pt>
                <c:pt idx="99">
                  <c:v>749.38900000000001</c:v>
                </c:pt>
                <c:pt idx="100">
                  <c:v>840.97799999999995</c:v>
                </c:pt>
                <c:pt idx="101">
                  <c:v>918.83500000000004</c:v>
                </c:pt>
                <c:pt idx="102">
                  <c:v>864.98900000000003</c:v>
                </c:pt>
                <c:pt idx="103">
                  <c:v>882.99300000000005</c:v>
                </c:pt>
                <c:pt idx="104">
                  <c:v>876.28499999999997</c:v>
                </c:pt>
                <c:pt idx="105">
                  <c:v>863.12900000000002</c:v>
                </c:pt>
                <c:pt idx="106">
                  <c:v>814.423</c:v>
                </c:pt>
                <c:pt idx="107">
                  <c:v>832.92700000000002</c:v>
                </c:pt>
                <c:pt idx="108">
                  <c:v>806.35199999999998</c:v>
                </c:pt>
                <c:pt idx="109">
                  <c:v>811.66899999999998</c:v>
                </c:pt>
                <c:pt idx="110">
                  <c:v>853.18600000000004</c:v>
                </c:pt>
                <c:pt idx="111">
                  <c:v>890.24199999999996</c:v>
                </c:pt>
                <c:pt idx="112">
                  <c:v>839.29200000000003</c:v>
                </c:pt>
                <c:pt idx="113">
                  <c:v>812.36800000000005</c:v>
                </c:pt>
                <c:pt idx="114">
                  <c:v>829.35199999999998</c:v>
                </c:pt>
                <c:pt idx="115">
                  <c:v>842.26900000000001</c:v>
                </c:pt>
                <c:pt idx="116">
                  <c:v>831.52300000000002</c:v>
                </c:pt>
                <c:pt idx="117">
                  <c:v>819.90899999999999</c:v>
                </c:pt>
                <c:pt idx="118">
                  <c:v>778.495</c:v>
                </c:pt>
                <c:pt idx="119">
                  <c:v>743.40300000000002</c:v>
                </c:pt>
                <c:pt idx="120">
                  <c:v>757.58100000000002</c:v>
                </c:pt>
                <c:pt idx="121">
                  <c:v>859.26300000000003</c:v>
                </c:pt>
                <c:pt idx="122">
                  <c:v>863.90800000000002</c:v>
                </c:pt>
                <c:pt idx="123">
                  <c:v>859.79399999999998</c:v>
                </c:pt>
                <c:pt idx="124">
                  <c:v>833.36800000000005</c:v>
                </c:pt>
                <c:pt idx="125">
                  <c:v>749.86699999999996</c:v>
                </c:pt>
                <c:pt idx="126">
                  <c:v>559.85900000000004</c:v>
                </c:pt>
                <c:pt idx="127">
                  <c:v>532.20699999999999</c:v>
                </c:pt>
                <c:pt idx="128">
                  <c:v>550.31799999999998</c:v>
                </c:pt>
                <c:pt idx="129">
                  <c:v>726.84500000000003</c:v>
                </c:pt>
                <c:pt idx="130">
                  <c:v>680.81200000000001</c:v>
                </c:pt>
                <c:pt idx="131">
                  <c:v>645.48199999999997</c:v>
                </c:pt>
                <c:pt idx="132">
                  <c:v>630.51800000000003</c:v>
                </c:pt>
                <c:pt idx="133">
                  <c:v>633.95100000000002</c:v>
                </c:pt>
                <c:pt idx="134">
                  <c:v>600.03800000000001</c:v>
                </c:pt>
                <c:pt idx="135">
                  <c:v>649.02</c:v>
                </c:pt>
                <c:pt idx="136">
                  <c:v>686.90200000000004</c:v>
                </c:pt>
                <c:pt idx="137">
                  <c:v>682.06700000000001</c:v>
                </c:pt>
                <c:pt idx="138">
                  <c:v>686.47400000000005</c:v>
                </c:pt>
                <c:pt idx="139">
                  <c:v>703.20399999999995</c:v>
                </c:pt>
                <c:pt idx="140">
                  <c:v>634.92700000000002</c:v>
                </c:pt>
                <c:pt idx="141">
                  <c:v>629.80600000000004</c:v>
                </c:pt>
                <c:pt idx="142">
                  <c:v>699.09</c:v>
                </c:pt>
                <c:pt idx="143">
                  <c:v>750.77499999999998</c:v>
                </c:pt>
                <c:pt idx="144">
                  <c:v>752.32500000000005</c:v>
                </c:pt>
                <c:pt idx="145">
                  <c:v>741.39400000000001</c:v>
                </c:pt>
                <c:pt idx="146">
                  <c:v>723.13499999999999</c:v>
                </c:pt>
                <c:pt idx="147">
                  <c:v>634.36900000000003</c:v>
                </c:pt>
                <c:pt idx="148">
                  <c:v>552.00300000000004</c:v>
                </c:pt>
                <c:pt idx="149">
                  <c:v>616.16999999999996</c:v>
                </c:pt>
                <c:pt idx="150">
                  <c:v>689.60699999999997</c:v>
                </c:pt>
                <c:pt idx="151">
                  <c:v>665.47699999999998</c:v>
                </c:pt>
                <c:pt idx="152">
                  <c:v>710.14599999999996</c:v>
                </c:pt>
              </c:numCache>
            </c:numRef>
          </c:yVal>
          <c:smooth val="0"/>
        </c:ser>
        <c:ser>
          <c:idx val="4"/>
          <c:order val="4"/>
          <c:tx>
            <c:v>2011</c:v>
          </c:tx>
          <c:spPr>
            <a:ln w="25400" cap="rnd">
              <a:noFill/>
              <a:round/>
            </a:ln>
            <a:effectLst/>
          </c:spPr>
          <c:marker>
            <c:symbol val="circle"/>
            <c:size val="5"/>
            <c:spPr>
              <a:solidFill>
                <a:schemeClr val="accent5"/>
              </a:solidFill>
              <a:ln w="9525">
                <a:solidFill>
                  <a:schemeClr val="accent5"/>
                </a:solidFill>
              </a:ln>
              <a:effectLst/>
            </c:spPr>
          </c:marker>
          <c:xVal>
            <c:numRef>
              <c:f>Sheet1!$I$614:$I$766</c:f>
              <c:numCache>
                <c:formatCode>General</c:formatCode>
                <c:ptCount val="153"/>
                <c:pt idx="0">
                  <c:v>18.3142</c:v>
                </c:pt>
                <c:pt idx="1">
                  <c:v>17.129300000000001</c:v>
                </c:pt>
                <c:pt idx="2">
                  <c:v>9.5090599999999998</c:v>
                </c:pt>
                <c:pt idx="3">
                  <c:v>8.8077299999999994</c:v>
                </c:pt>
                <c:pt idx="4">
                  <c:v>10.95</c:v>
                </c:pt>
                <c:pt idx="5">
                  <c:v>13.089700000000001</c:v>
                </c:pt>
                <c:pt idx="6">
                  <c:v>15.354900000000001</c:v>
                </c:pt>
                <c:pt idx="7">
                  <c:v>19.174499999999998</c:v>
                </c:pt>
                <c:pt idx="8">
                  <c:v>18.878</c:v>
                </c:pt>
                <c:pt idx="9">
                  <c:v>23.393999999999998</c:v>
                </c:pt>
                <c:pt idx="10">
                  <c:v>24.9817</c:v>
                </c:pt>
                <c:pt idx="11">
                  <c:v>24.019300000000001</c:v>
                </c:pt>
                <c:pt idx="12">
                  <c:v>21.682200000000002</c:v>
                </c:pt>
                <c:pt idx="13">
                  <c:v>16.666399999999999</c:v>
                </c:pt>
                <c:pt idx="14">
                  <c:v>12.050700000000001</c:v>
                </c:pt>
                <c:pt idx="15">
                  <c:v>11.171200000000001</c:v>
                </c:pt>
                <c:pt idx="16">
                  <c:v>10.224</c:v>
                </c:pt>
                <c:pt idx="17">
                  <c:v>11.512700000000001</c:v>
                </c:pt>
                <c:pt idx="18">
                  <c:v>15.5291</c:v>
                </c:pt>
                <c:pt idx="19">
                  <c:v>18.3293</c:v>
                </c:pt>
                <c:pt idx="20">
                  <c:v>21.769300000000001</c:v>
                </c:pt>
                <c:pt idx="21">
                  <c:v>23.252199999999998</c:v>
                </c:pt>
                <c:pt idx="22">
                  <c:v>23.369199999999999</c:v>
                </c:pt>
                <c:pt idx="23">
                  <c:v>22.417300000000001</c:v>
                </c:pt>
                <c:pt idx="24">
                  <c:v>23.671800000000001</c:v>
                </c:pt>
                <c:pt idx="25">
                  <c:v>20.637599999999999</c:v>
                </c:pt>
                <c:pt idx="26">
                  <c:v>17.1294</c:v>
                </c:pt>
                <c:pt idx="27">
                  <c:v>20.338000000000001</c:v>
                </c:pt>
                <c:pt idx="28">
                  <c:v>24.808700000000002</c:v>
                </c:pt>
                <c:pt idx="29">
                  <c:v>26.251200000000001</c:v>
                </c:pt>
                <c:pt idx="30">
                  <c:v>27.055</c:v>
                </c:pt>
                <c:pt idx="31">
                  <c:v>26.113</c:v>
                </c:pt>
                <c:pt idx="32">
                  <c:v>22.758400000000002</c:v>
                </c:pt>
                <c:pt idx="33">
                  <c:v>22.35</c:v>
                </c:pt>
                <c:pt idx="34">
                  <c:v>25.278300000000002</c:v>
                </c:pt>
                <c:pt idx="35">
                  <c:v>26.939</c:v>
                </c:pt>
                <c:pt idx="36">
                  <c:v>25.978300000000001</c:v>
                </c:pt>
                <c:pt idx="37">
                  <c:v>26.674800000000001</c:v>
                </c:pt>
                <c:pt idx="38">
                  <c:v>27.2151</c:v>
                </c:pt>
                <c:pt idx="39">
                  <c:v>24.747499999999999</c:v>
                </c:pt>
                <c:pt idx="40">
                  <c:v>24.827300000000001</c:v>
                </c:pt>
                <c:pt idx="41">
                  <c:v>25.508099999999999</c:v>
                </c:pt>
                <c:pt idx="42">
                  <c:v>24.783899999999999</c:v>
                </c:pt>
                <c:pt idx="43">
                  <c:v>19.480599999999999</c:v>
                </c:pt>
                <c:pt idx="44">
                  <c:v>19.191800000000001</c:v>
                </c:pt>
                <c:pt idx="45">
                  <c:v>21.496200000000002</c:v>
                </c:pt>
                <c:pt idx="46">
                  <c:v>23.374400000000001</c:v>
                </c:pt>
                <c:pt idx="47">
                  <c:v>24.458100000000002</c:v>
                </c:pt>
                <c:pt idx="48">
                  <c:v>23.679400000000001</c:v>
                </c:pt>
                <c:pt idx="49">
                  <c:v>24.480699999999999</c:v>
                </c:pt>
                <c:pt idx="50">
                  <c:v>25.465299999999999</c:v>
                </c:pt>
                <c:pt idx="51">
                  <c:v>25.215499999999999</c:v>
                </c:pt>
                <c:pt idx="52">
                  <c:v>23.667999999999999</c:v>
                </c:pt>
                <c:pt idx="53">
                  <c:v>24.307099999999998</c:v>
                </c:pt>
                <c:pt idx="54">
                  <c:v>21.386500000000002</c:v>
                </c:pt>
                <c:pt idx="55">
                  <c:v>21.110700000000001</c:v>
                </c:pt>
                <c:pt idx="56">
                  <c:v>24.258900000000001</c:v>
                </c:pt>
                <c:pt idx="57">
                  <c:v>25.7166</c:v>
                </c:pt>
                <c:pt idx="58">
                  <c:v>25.807200000000002</c:v>
                </c:pt>
                <c:pt idx="59">
                  <c:v>21.5838</c:v>
                </c:pt>
                <c:pt idx="60">
                  <c:v>22.8093</c:v>
                </c:pt>
                <c:pt idx="61">
                  <c:v>24.9726</c:v>
                </c:pt>
                <c:pt idx="62">
                  <c:v>26.431899999999999</c:v>
                </c:pt>
                <c:pt idx="63">
                  <c:v>27.447099999999999</c:v>
                </c:pt>
                <c:pt idx="64">
                  <c:v>26.812899999999999</c:v>
                </c:pt>
                <c:pt idx="65">
                  <c:v>26.414200000000001</c:v>
                </c:pt>
                <c:pt idx="66">
                  <c:v>26.514900000000001</c:v>
                </c:pt>
                <c:pt idx="67">
                  <c:v>26.782</c:v>
                </c:pt>
                <c:pt idx="68">
                  <c:v>24.661999999999999</c:v>
                </c:pt>
                <c:pt idx="69">
                  <c:v>25.2224</c:v>
                </c:pt>
                <c:pt idx="70">
                  <c:v>26.348199999999999</c:v>
                </c:pt>
                <c:pt idx="71">
                  <c:v>28.5062</c:v>
                </c:pt>
                <c:pt idx="72">
                  <c:v>29.413</c:v>
                </c:pt>
                <c:pt idx="73">
                  <c:v>27.671099999999999</c:v>
                </c:pt>
                <c:pt idx="74">
                  <c:v>23.507899999999999</c:v>
                </c:pt>
                <c:pt idx="75">
                  <c:v>25.163699999999999</c:v>
                </c:pt>
                <c:pt idx="76">
                  <c:v>25.376999999999999</c:v>
                </c:pt>
                <c:pt idx="77">
                  <c:v>25.867999999999999</c:v>
                </c:pt>
                <c:pt idx="78">
                  <c:v>25.637</c:v>
                </c:pt>
                <c:pt idx="79">
                  <c:v>27.482700000000001</c:v>
                </c:pt>
                <c:pt idx="80">
                  <c:v>30.084900000000001</c:v>
                </c:pt>
                <c:pt idx="81">
                  <c:v>29.871099999999998</c:v>
                </c:pt>
                <c:pt idx="82">
                  <c:v>28.556799999999999</c:v>
                </c:pt>
                <c:pt idx="83">
                  <c:v>28.633400000000002</c:v>
                </c:pt>
                <c:pt idx="84">
                  <c:v>27.742000000000001</c:v>
                </c:pt>
                <c:pt idx="85">
                  <c:v>27.481200000000001</c:v>
                </c:pt>
                <c:pt idx="86">
                  <c:v>28.150500000000001</c:v>
                </c:pt>
                <c:pt idx="87">
                  <c:v>28.597100000000001</c:v>
                </c:pt>
                <c:pt idx="88">
                  <c:v>28.651700000000002</c:v>
                </c:pt>
                <c:pt idx="89">
                  <c:v>27.017700000000001</c:v>
                </c:pt>
                <c:pt idx="90">
                  <c:v>27.3553</c:v>
                </c:pt>
                <c:pt idx="91">
                  <c:v>27.702200000000001</c:v>
                </c:pt>
                <c:pt idx="92">
                  <c:v>27.348199999999999</c:v>
                </c:pt>
                <c:pt idx="93">
                  <c:v>26.468499999999999</c:v>
                </c:pt>
                <c:pt idx="94">
                  <c:v>28.6721</c:v>
                </c:pt>
                <c:pt idx="95">
                  <c:v>29.2319</c:v>
                </c:pt>
                <c:pt idx="96">
                  <c:v>27.5425</c:v>
                </c:pt>
                <c:pt idx="97">
                  <c:v>27.5367</c:v>
                </c:pt>
                <c:pt idx="98">
                  <c:v>28.435500000000001</c:v>
                </c:pt>
                <c:pt idx="99">
                  <c:v>27.957000000000001</c:v>
                </c:pt>
                <c:pt idx="100">
                  <c:v>26.096399999999999</c:v>
                </c:pt>
                <c:pt idx="101">
                  <c:v>24.241</c:v>
                </c:pt>
                <c:pt idx="102">
                  <c:v>22.5078</c:v>
                </c:pt>
                <c:pt idx="103">
                  <c:v>22.6905</c:v>
                </c:pt>
                <c:pt idx="104">
                  <c:v>24.8658</c:v>
                </c:pt>
                <c:pt idx="105">
                  <c:v>22.783899999999999</c:v>
                </c:pt>
                <c:pt idx="106">
                  <c:v>21.488399999999999</c:v>
                </c:pt>
                <c:pt idx="107">
                  <c:v>22.070900000000002</c:v>
                </c:pt>
                <c:pt idx="108">
                  <c:v>23.392900000000001</c:v>
                </c:pt>
                <c:pt idx="109">
                  <c:v>24.382400000000001</c:v>
                </c:pt>
                <c:pt idx="110">
                  <c:v>24.910399999999999</c:v>
                </c:pt>
                <c:pt idx="111">
                  <c:v>25.7438</c:v>
                </c:pt>
                <c:pt idx="112">
                  <c:v>25.564599999999999</c:v>
                </c:pt>
                <c:pt idx="113">
                  <c:v>24.337499999999999</c:v>
                </c:pt>
                <c:pt idx="114">
                  <c:v>22.1601</c:v>
                </c:pt>
                <c:pt idx="115">
                  <c:v>25.230599999999999</c:v>
                </c:pt>
                <c:pt idx="116">
                  <c:v>25.626000000000001</c:v>
                </c:pt>
                <c:pt idx="117">
                  <c:v>23.496700000000001</c:v>
                </c:pt>
                <c:pt idx="118">
                  <c:v>22.4071</c:v>
                </c:pt>
                <c:pt idx="119">
                  <c:v>21.683</c:v>
                </c:pt>
                <c:pt idx="120">
                  <c:v>21.197099999999999</c:v>
                </c:pt>
                <c:pt idx="121">
                  <c:v>20.319199999999999</c:v>
                </c:pt>
                <c:pt idx="122">
                  <c:v>23.786200000000001</c:v>
                </c:pt>
                <c:pt idx="123">
                  <c:v>26.895199999999999</c:v>
                </c:pt>
                <c:pt idx="124">
                  <c:v>27.991900000000001</c:v>
                </c:pt>
                <c:pt idx="125">
                  <c:v>27.8643</c:v>
                </c:pt>
                <c:pt idx="126">
                  <c:v>25.502099999999999</c:v>
                </c:pt>
                <c:pt idx="127">
                  <c:v>17.390999999999998</c:v>
                </c:pt>
                <c:pt idx="128">
                  <c:v>13.6997</c:v>
                </c:pt>
                <c:pt idx="129">
                  <c:v>15.5931</c:v>
                </c:pt>
                <c:pt idx="130">
                  <c:v>15.8521</c:v>
                </c:pt>
                <c:pt idx="131">
                  <c:v>17.438800000000001</c:v>
                </c:pt>
                <c:pt idx="132">
                  <c:v>19.921900000000001</c:v>
                </c:pt>
                <c:pt idx="133">
                  <c:v>20.8748</c:v>
                </c:pt>
                <c:pt idx="134">
                  <c:v>21.1585</c:v>
                </c:pt>
                <c:pt idx="135">
                  <c:v>22.180299999999999</c:v>
                </c:pt>
                <c:pt idx="136">
                  <c:v>22.610600000000002</c:v>
                </c:pt>
                <c:pt idx="137">
                  <c:v>13.2234</c:v>
                </c:pt>
                <c:pt idx="138">
                  <c:v>10.619899999999999</c:v>
                </c:pt>
                <c:pt idx="139">
                  <c:v>15.8225</c:v>
                </c:pt>
                <c:pt idx="140">
                  <c:v>18.632100000000001</c:v>
                </c:pt>
                <c:pt idx="141">
                  <c:v>18.883800000000001</c:v>
                </c:pt>
                <c:pt idx="142">
                  <c:v>18.764199999999999</c:v>
                </c:pt>
                <c:pt idx="143">
                  <c:v>21.513999999999999</c:v>
                </c:pt>
                <c:pt idx="144">
                  <c:v>19.9511</c:v>
                </c:pt>
                <c:pt idx="145">
                  <c:v>14.114699999999999</c:v>
                </c:pt>
                <c:pt idx="146">
                  <c:v>14.696</c:v>
                </c:pt>
                <c:pt idx="147">
                  <c:v>18.3874</c:v>
                </c:pt>
                <c:pt idx="148">
                  <c:v>18.038900000000002</c:v>
                </c:pt>
                <c:pt idx="149">
                  <c:v>15.722300000000001</c:v>
                </c:pt>
                <c:pt idx="150">
                  <c:v>17.681899999999999</c:v>
                </c:pt>
                <c:pt idx="151">
                  <c:v>18.302700000000002</c:v>
                </c:pt>
                <c:pt idx="152">
                  <c:v>13.2906</c:v>
                </c:pt>
              </c:numCache>
            </c:numRef>
          </c:xVal>
          <c:yVal>
            <c:numRef>
              <c:f>Sheet1!$D$614:$D$766</c:f>
              <c:numCache>
                <c:formatCode>General</c:formatCode>
                <c:ptCount val="153"/>
                <c:pt idx="0">
                  <c:v>526.98199999999997</c:v>
                </c:pt>
                <c:pt idx="1">
                  <c:v>578.79</c:v>
                </c:pt>
                <c:pt idx="2">
                  <c:v>580.779</c:v>
                </c:pt>
                <c:pt idx="3">
                  <c:v>584.70699999999999</c:v>
                </c:pt>
                <c:pt idx="4">
                  <c:v>604.54300000000001</c:v>
                </c:pt>
                <c:pt idx="5">
                  <c:v>614.43200000000002</c:v>
                </c:pt>
                <c:pt idx="6">
                  <c:v>492.82799999999997</c:v>
                </c:pt>
                <c:pt idx="7">
                  <c:v>464.59199999999998</c:v>
                </c:pt>
                <c:pt idx="8">
                  <c:v>529.96400000000006</c:v>
                </c:pt>
                <c:pt idx="9">
                  <c:v>527.21500000000003</c:v>
                </c:pt>
                <c:pt idx="10">
                  <c:v>535.48699999999997</c:v>
                </c:pt>
                <c:pt idx="11">
                  <c:v>577.81299999999999</c:v>
                </c:pt>
                <c:pt idx="12">
                  <c:v>571.98599999999999</c:v>
                </c:pt>
                <c:pt idx="13">
                  <c:v>521.01199999999994</c:v>
                </c:pt>
                <c:pt idx="14">
                  <c:v>535.86</c:v>
                </c:pt>
                <c:pt idx="15">
                  <c:v>575.19000000000005</c:v>
                </c:pt>
                <c:pt idx="16">
                  <c:v>593.34500000000003</c:v>
                </c:pt>
                <c:pt idx="17">
                  <c:v>597.26400000000001</c:v>
                </c:pt>
                <c:pt idx="18">
                  <c:v>611.92700000000002</c:v>
                </c:pt>
                <c:pt idx="19">
                  <c:v>620.80499999999995</c:v>
                </c:pt>
                <c:pt idx="20">
                  <c:v>573.26099999999997</c:v>
                </c:pt>
                <c:pt idx="21">
                  <c:v>581.41</c:v>
                </c:pt>
                <c:pt idx="22">
                  <c:v>656.96199999999999</c:v>
                </c:pt>
                <c:pt idx="23">
                  <c:v>611.66999999999996</c:v>
                </c:pt>
                <c:pt idx="24">
                  <c:v>615.89200000000005</c:v>
                </c:pt>
                <c:pt idx="25">
                  <c:v>593.23299999999995</c:v>
                </c:pt>
                <c:pt idx="26">
                  <c:v>518.03</c:v>
                </c:pt>
                <c:pt idx="27">
                  <c:v>470.553</c:v>
                </c:pt>
                <c:pt idx="28">
                  <c:v>467.74799999999999</c:v>
                </c:pt>
                <c:pt idx="29">
                  <c:v>525.88699999999994</c:v>
                </c:pt>
                <c:pt idx="30">
                  <c:v>580.68600000000004</c:v>
                </c:pt>
                <c:pt idx="31">
                  <c:v>623.42999999999995</c:v>
                </c:pt>
                <c:pt idx="32">
                  <c:v>691.85900000000004</c:v>
                </c:pt>
                <c:pt idx="33">
                  <c:v>692.28200000000004</c:v>
                </c:pt>
                <c:pt idx="34">
                  <c:v>676.45399999999995</c:v>
                </c:pt>
                <c:pt idx="35">
                  <c:v>663.13400000000001</c:v>
                </c:pt>
                <c:pt idx="36">
                  <c:v>680.85699999999997</c:v>
                </c:pt>
                <c:pt idx="37">
                  <c:v>727.14599999999996</c:v>
                </c:pt>
                <c:pt idx="38">
                  <c:v>778.85900000000004</c:v>
                </c:pt>
                <c:pt idx="39">
                  <c:v>733.91200000000003</c:v>
                </c:pt>
                <c:pt idx="40">
                  <c:v>692.49300000000005</c:v>
                </c:pt>
                <c:pt idx="41">
                  <c:v>636.96400000000006</c:v>
                </c:pt>
                <c:pt idx="42">
                  <c:v>604.351</c:v>
                </c:pt>
                <c:pt idx="43">
                  <c:v>614.02099999999996</c:v>
                </c:pt>
                <c:pt idx="44">
                  <c:v>594.06100000000004</c:v>
                </c:pt>
                <c:pt idx="45">
                  <c:v>600.01599999999996</c:v>
                </c:pt>
                <c:pt idx="46">
                  <c:v>668.78</c:v>
                </c:pt>
                <c:pt idx="47">
                  <c:v>708.66</c:v>
                </c:pt>
                <c:pt idx="48">
                  <c:v>627.49300000000005</c:v>
                </c:pt>
                <c:pt idx="49">
                  <c:v>562.99199999999996</c:v>
                </c:pt>
                <c:pt idx="50">
                  <c:v>694.82399999999996</c:v>
                </c:pt>
                <c:pt idx="51">
                  <c:v>704.83699999999999</c:v>
                </c:pt>
                <c:pt idx="52">
                  <c:v>642.36900000000003</c:v>
                </c:pt>
                <c:pt idx="53">
                  <c:v>686.96199999999999</c:v>
                </c:pt>
                <c:pt idx="54">
                  <c:v>658.27700000000004</c:v>
                </c:pt>
                <c:pt idx="55">
                  <c:v>595.15800000000002</c:v>
                </c:pt>
                <c:pt idx="56">
                  <c:v>593.73599999999999</c:v>
                </c:pt>
                <c:pt idx="57">
                  <c:v>729.65599999999995</c:v>
                </c:pt>
                <c:pt idx="58">
                  <c:v>931.58299999999997</c:v>
                </c:pt>
                <c:pt idx="59">
                  <c:v>899.04300000000001</c:v>
                </c:pt>
                <c:pt idx="60">
                  <c:v>939.01700000000005</c:v>
                </c:pt>
                <c:pt idx="61">
                  <c:v>814.726</c:v>
                </c:pt>
                <c:pt idx="62">
                  <c:v>789.25300000000004</c:v>
                </c:pt>
                <c:pt idx="63">
                  <c:v>772.62800000000004</c:v>
                </c:pt>
                <c:pt idx="64">
                  <c:v>657.322</c:v>
                </c:pt>
                <c:pt idx="65">
                  <c:v>723.49599999999998</c:v>
                </c:pt>
                <c:pt idx="66">
                  <c:v>782.61800000000005</c:v>
                </c:pt>
                <c:pt idx="67">
                  <c:v>783.471</c:v>
                </c:pt>
                <c:pt idx="68">
                  <c:v>774.85500000000002</c:v>
                </c:pt>
                <c:pt idx="69">
                  <c:v>728.26800000000003</c:v>
                </c:pt>
                <c:pt idx="70">
                  <c:v>754.84199999999998</c:v>
                </c:pt>
                <c:pt idx="71">
                  <c:v>810.86</c:v>
                </c:pt>
                <c:pt idx="72">
                  <c:v>866.80700000000002</c:v>
                </c:pt>
                <c:pt idx="73">
                  <c:v>800.702</c:v>
                </c:pt>
                <c:pt idx="74">
                  <c:v>802.33500000000004</c:v>
                </c:pt>
                <c:pt idx="75">
                  <c:v>825.83</c:v>
                </c:pt>
                <c:pt idx="76">
                  <c:v>759.06799999999998</c:v>
                </c:pt>
                <c:pt idx="77">
                  <c:v>755.68499999999995</c:v>
                </c:pt>
                <c:pt idx="78">
                  <c:v>751.49900000000002</c:v>
                </c:pt>
                <c:pt idx="79">
                  <c:v>780.39200000000005</c:v>
                </c:pt>
                <c:pt idx="80">
                  <c:v>816.95799999999997</c:v>
                </c:pt>
                <c:pt idx="81">
                  <c:v>912.88900000000001</c:v>
                </c:pt>
                <c:pt idx="82">
                  <c:v>865.51</c:v>
                </c:pt>
                <c:pt idx="83">
                  <c:v>811.83199999999999</c:v>
                </c:pt>
                <c:pt idx="84">
                  <c:v>809.49599999999998</c:v>
                </c:pt>
                <c:pt idx="85">
                  <c:v>868.13499999999999</c:v>
                </c:pt>
                <c:pt idx="86">
                  <c:v>896.18799999999999</c:v>
                </c:pt>
                <c:pt idx="87">
                  <c:v>876.43</c:v>
                </c:pt>
                <c:pt idx="88">
                  <c:v>884.41300000000001</c:v>
                </c:pt>
                <c:pt idx="89">
                  <c:v>896.90800000000002</c:v>
                </c:pt>
                <c:pt idx="90">
                  <c:v>823.26300000000003</c:v>
                </c:pt>
                <c:pt idx="91">
                  <c:v>773.22900000000004</c:v>
                </c:pt>
                <c:pt idx="92">
                  <c:v>805.93299999999999</c:v>
                </c:pt>
                <c:pt idx="93">
                  <c:v>814.38800000000003</c:v>
                </c:pt>
                <c:pt idx="94">
                  <c:v>812.44500000000005</c:v>
                </c:pt>
                <c:pt idx="95">
                  <c:v>839.94100000000003</c:v>
                </c:pt>
                <c:pt idx="96">
                  <c:v>820.99099999999999</c:v>
                </c:pt>
                <c:pt idx="97">
                  <c:v>799.45100000000002</c:v>
                </c:pt>
                <c:pt idx="98">
                  <c:v>797.16499999999996</c:v>
                </c:pt>
                <c:pt idx="99">
                  <c:v>813.06200000000001</c:v>
                </c:pt>
                <c:pt idx="100">
                  <c:v>756.096</c:v>
                </c:pt>
                <c:pt idx="101">
                  <c:v>756.78300000000002</c:v>
                </c:pt>
                <c:pt idx="102">
                  <c:v>734.42</c:v>
                </c:pt>
                <c:pt idx="103">
                  <c:v>697.53800000000001</c:v>
                </c:pt>
                <c:pt idx="104">
                  <c:v>628.62699999999995</c:v>
                </c:pt>
                <c:pt idx="105">
                  <c:v>625.15300000000002</c:v>
                </c:pt>
                <c:pt idx="106">
                  <c:v>675.27800000000002</c:v>
                </c:pt>
                <c:pt idx="107">
                  <c:v>708.93799999999999</c:v>
                </c:pt>
                <c:pt idx="108">
                  <c:v>720.42499999999995</c:v>
                </c:pt>
                <c:pt idx="109">
                  <c:v>807.90200000000004</c:v>
                </c:pt>
                <c:pt idx="110">
                  <c:v>778.79</c:v>
                </c:pt>
                <c:pt idx="111">
                  <c:v>791.11800000000005</c:v>
                </c:pt>
                <c:pt idx="112">
                  <c:v>772.58799999999997</c:v>
                </c:pt>
                <c:pt idx="113">
                  <c:v>756.09400000000005</c:v>
                </c:pt>
                <c:pt idx="114">
                  <c:v>713.41600000000005</c:v>
                </c:pt>
                <c:pt idx="115">
                  <c:v>743.34199999999998</c:v>
                </c:pt>
                <c:pt idx="116">
                  <c:v>761.27300000000002</c:v>
                </c:pt>
                <c:pt idx="117">
                  <c:v>702.49199999999996</c:v>
                </c:pt>
                <c:pt idx="118">
                  <c:v>606.08000000000004</c:v>
                </c:pt>
                <c:pt idx="119">
                  <c:v>519.91399999999999</c:v>
                </c:pt>
                <c:pt idx="120">
                  <c:v>591.41999999999996</c:v>
                </c:pt>
                <c:pt idx="121">
                  <c:v>644.53599999999994</c:v>
                </c:pt>
                <c:pt idx="122">
                  <c:v>678.66300000000001</c:v>
                </c:pt>
                <c:pt idx="123">
                  <c:v>724.73900000000003</c:v>
                </c:pt>
                <c:pt idx="124">
                  <c:v>711.31899999999996</c:v>
                </c:pt>
                <c:pt idx="125">
                  <c:v>697.85199999999998</c:v>
                </c:pt>
                <c:pt idx="126">
                  <c:v>623.96699999999998</c:v>
                </c:pt>
                <c:pt idx="127">
                  <c:v>463.36599999999999</c:v>
                </c:pt>
                <c:pt idx="128">
                  <c:v>539.04600000000005</c:v>
                </c:pt>
                <c:pt idx="129">
                  <c:v>544.23099999999999</c:v>
                </c:pt>
                <c:pt idx="130">
                  <c:v>551.43100000000004</c:v>
                </c:pt>
                <c:pt idx="131">
                  <c:v>568.18600000000004</c:v>
                </c:pt>
                <c:pt idx="132">
                  <c:v>565.85</c:v>
                </c:pt>
                <c:pt idx="133">
                  <c:v>557.98099999999999</c:v>
                </c:pt>
                <c:pt idx="134">
                  <c:v>691.98699999999997</c:v>
                </c:pt>
                <c:pt idx="135">
                  <c:v>778.08699999999999</c:v>
                </c:pt>
                <c:pt idx="136">
                  <c:v>784.38400000000001</c:v>
                </c:pt>
                <c:pt idx="137">
                  <c:v>585.66399999999999</c:v>
                </c:pt>
                <c:pt idx="138">
                  <c:v>543.36300000000006</c:v>
                </c:pt>
                <c:pt idx="139">
                  <c:v>561.524</c:v>
                </c:pt>
                <c:pt idx="140">
                  <c:v>580.36099999999999</c:v>
                </c:pt>
                <c:pt idx="141">
                  <c:v>626.95799999999997</c:v>
                </c:pt>
                <c:pt idx="142">
                  <c:v>684.70699999999999</c:v>
                </c:pt>
                <c:pt idx="143">
                  <c:v>701.51099999999997</c:v>
                </c:pt>
                <c:pt idx="144">
                  <c:v>691.86199999999997</c:v>
                </c:pt>
                <c:pt idx="145">
                  <c:v>633.149</c:v>
                </c:pt>
                <c:pt idx="146">
                  <c:v>591.78300000000002</c:v>
                </c:pt>
                <c:pt idx="147">
                  <c:v>572.33799999999997</c:v>
                </c:pt>
                <c:pt idx="148">
                  <c:v>633.79999999999995</c:v>
                </c:pt>
                <c:pt idx="149">
                  <c:v>609.80999999999995</c:v>
                </c:pt>
                <c:pt idx="150">
                  <c:v>534.19200000000001</c:v>
                </c:pt>
                <c:pt idx="151">
                  <c:v>561.95399999999995</c:v>
                </c:pt>
                <c:pt idx="152">
                  <c:v>552.48299999999995</c:v>
                </c:pt>
              </c:numCache>
            </c:numRef>
          </c:yVal>
          <c:smooth val="0"/>
        </c:ser>
        <c:ser>
          <c:idx val="5"/>
          <c:order val="5"/>
          <c:tx>
            <c:v>2012</c:v>
          </c:tx>
          <c:spPr>
            <a:ln w="25400" cap="rnd">
              <a:noFill/>
              <a:round/>
            </a:ln>
            <a:effectLst/>
          </c:spPr>
          <c:marker>
            <c:symbol val="circle"/>
            <c:size val="5"/>
            <c:spPr>
              <a:solidFill>
                <a:schemeClr val="accent6"/>
              </a:solidFill>
              <a:ln w="9525">
                <a:solidFill>
                  <a:schemeClr val="accent6"/>
                </a:solidFill>
              </a:ln>
              <a:effectLst/>
            </c:spPr>
          </c:marker>
          <c:xVal>
            <c:numRef>
              <c:f>Sheet1!$I$767:$I$919</c:f>
              <c:numCache>
                <c:formatCode>General</c:formatCode>
                <c:ptCount val="153"/>
                <c:pt idx="0">
                  <c:v>22.981000000000002</c:v>
                </c:pt>
                <c:pt idx="1">
                  <c:v>24.191700000000001</c:v>
                </c:pt>
                <c:pt idx="2">
                  <c:v>23.767600000000002</c:v>
                </c:pt>
                <c:pt idx="3">
                  <c:v>22.891200000000001</c:v>
                </c:pt>
                <c:pt idx="4">
                  <c:v>23.973199999999999</c:v>
                </c:pt>
                <c:pt idx="5">
                  <c:v>23.054200000000002</c:v>
                </c:pt>
                <c:pt idx="6">
                  <c:v>23.093</c:v>
                </c:pt>
                <c:pt idx="7">
                  <c:v>21.142600000000002</c:v>
                </c:pt>
                <c:pt idx="8">
                  <c:v>16.698699999999999</c:v>
                </c:pt>
                <c:pt idx="9">
                  <c:v>14.1166</c:v>
                </c:pt>
                <c:pt idx="10">
                  <c:v>15.1379</c:v>
                </c:pt>
                <c:pt idx="11">
                  <c:v>16.499500000000001</c:v>
                </c:pt>
                <c:pt idx="12">
                  <c:v>16.709599999999998</c:v>
                </c:pt>
                <c:pt idx="13">
                  <c:v>17.847100000000001</c:v>
                </c:pt>
                <c:pt idx="14">
                  <c:v>20.492899999999999</c:v>
                </c:pt>
                <c:pt idx="15">
                  <c:v>19.829999999999998</c:v>
                </c:pt>
                <c:pt idx="16">
                  <c:v>18.906300000000002</c:v>
                </c:pt>
                <c:pt idx="17">
                  <c:v>20.192599999999999</c:v>
                </c:pt>
                <c:pt idx="18">
                  <c:v>23.352499999999999</c:v>
                </c:pt>
                <c:pt idx="19">
                  <c:v>23.110399999999998</c:v>
                </c:pt>
                <c:pt idx="20">
                  <c:v>21.618400000000001</c:v>
                </c:pt>
                <c:pt idx="21">
                  <c:v>19.212299999999999</c:v>
                </c:pt>
                <c:pt idx="22">
                  <c:v>19.564399999999999</c:v>
                </c:pt>
                <c:pt idx="23">
                  <c:v>20.819800000000001</c:v>
                </c:pt>
                <c:pt idx="24">
                  <c:v>24.298200000000001</c:v>
                </c:pt>
                <c:pt idx="25">
                  <c:v>25.8081</c:v>
                </c:pt>
                <c:pt idx="26">
                  <c:v>27.226700000000001</c:v>
                </c:pt>
                <c:pt idx="27">
                  <c:v>26.4405</c:v>
                </c:pt>
                <c:pt idx="28">
                  <c:v>24.175799999999999</c:v>
                </c:pt>
                <c:pt idx="29">
                  <c:v>21.633900000000001</c:v>
                </c:pt>
                <c:pt idx="30">
                  <c:v>21.703299999999999</c:v>
                </c:pt>
                <c:pt idx="31">
                  <c:v>16.8294</c:v>
                </c:pt>
                <c:pt idx="32">
                  <c:v>15.6113</c:v>
                </c:pt>
                <c:pt idx="33">
                  <c:v>19.899899999999999</c:v>
                </c:pt>
                <c:pt idx="34">
                  <c:v>21.239899999999999</c:v>
                </c:pt>
                <c:pt idx="35">
                  <c:v>18.590699999999998</c:v>
                </c:pt>
                <c:pt idx="36">
                  <c:v>17.946000000000002</c:v>
                </c:pt>
                <c:pt idx="37">
                  <c:v>18.646999999999998</c:v>
                </c:pt>
                <c:pt idx="38">
                  <c:v>21.0457</c:v>
                </c:pt>
                <c:pt idx="39">
                  <c:v>22.6693</c:v>
                </c:pt>
                <c:pt idx="40">
                  <c:v>21.955100000000002</c:v>
                </c:pt>
                <c:pt idx="41">
                  <c:v>22.377199999999998</c:v>
                </c:pt>
                <c:pt idx="42">
                  <c:v>23.799700000000001</c:v>
                </c:pt>
                <c:pt idx="43">
                  <c:v>18.793600000000001</c:v>
                </c:pt>
                <c:pt idx="44">
                  <c:v>19.6357</c:v>
                </c:pt>
                <c:pt idx="45">
                  <c:v>23.2882</c:v>
                </c:pt>
                <c:pt idx="46">
                  <c:v>24.175799999999999</c:v>
                </c:pt>
                <c:pt idx="47">
                  <c:v>23.643699999999999</c:v>
                </c:pt>
                <c:pt idx="48">
                  <c:v>24.6463</c:v>
                </c:pt>
                <c:pt idx="49">
                  <c:v>24.889399999999998</c:v>
                </c:pt>
                <c:pt idx="50">
                  <c:v>25.160799999999998</c:v>
                </c:pt>
                <c:pt idx="51">
                  <c:v>25.645800000000001</c:v>
                </c:pt>
                <c:pt idx="52">
                  <c:v>25.406700000000001</c:v>
                </c:pt>
                <c:pt idx="53">
                  <c:v>24.012699999999999</c:v>
                </c:pt>
                <c:pt idx="54">
                  <c:v>25.085899999999999</c:v>
                </c:pt>
                <c:pt idx="55">
                  <c:v>24.2149</c:v>
                </c:pt>
                <c:pt idx="56">
                  <c:v>18.228100000000001</c:v>
                </c:pt>
                <c:pt idx="57">
                  <c:v>21.115100000000002</c:v>
                </c:pt>
                <c:pt idx="58">
                  <c:v>25.618400000000001</c:v>
                </c:pt>
                <c:pt idx="59">
                  <c:v>29.154800000000002</c:v>
                </c:pt>
                <c:pt idx="60">
                  <c:v>29.661999999999999</c:v>
                </c:pt>
                <c:pt idx="61">
                  <c:v>30.022400000000001</c:v>
                </c:pt>
                <c:pt idx="62">
                  <c:v>28.9328</c:v>
                </c:pt>
                <c:pt idx="63">
                  <c:v>28.000900000000001</c:v>
                </c:pt>
                <c:pt idx="64">
                  <c:v>28.654399999999999</c:v>
                </c:pt>
                <c:pt idx="65">
                  <c:v>30.2392</c:v>
                </c:pt>
                <c:pt idx="66">
                  <c:v>29.861999999999998</c:v>
                </c:pt>
                <c:pt idx="67">
                  <c:v>29.832999999999998</c:v>
                </c:pt>
                <c:pt idx="68">
                  <c:v>29.629000000000001</c:v>
                </c:pt>
                <c:pt idx="69">
                  <c:v>27.368099999999998</c:v>
                </c:pt>
                <c:pt idx="70">
                  <c:v>25.194600000000001</c:v>
                </c:pt>
                <c:pt idx="71">
                  <c:v>25.063400000000001</c:v>
                </c:pt>
                <c:pt idx="72">
                  <c:v>23.729600000000001</c:v>
                </c:pt>
                <c:pt idx="73">
                  <c:v>20.808900000000001</c:v>
                </c:pt>
                <c:pt idx="74">
                  <c:v>25.0562</c:v>
                </c:pt>
                <c:pt idx="75">
                  <c:v>26.194500000000001</c:v>
                </c:pt>
                <c:pt idx="76">
                  <c:v>27.648700000000002</c:v>
                </c:pt>
                <c:pt idx="77">
                  <c:v>28.3767</c:v>
                </c:pt>
                <c:pt idx="78">
                  <c:v>29.176600000000001</c:v>
                </c:pt>
                <c:pt idx="79">
                  <c:v>29.015499999999999</c:v>
                </c:pt>
                <c:pt idx="80">
                  <c:v>27.498200000000001</c:v>
                </c:pt>
                <c:pt idx="81">
                  <c:v>25.345600000000001</c:v>
                </c:pt>
                <c:pt idx="82">
                  <c:v>27.0991</c:v>
                </c:pt>
                <c:pt idx="83">
                  <c:v>27.756799999999998</c:v>
                </c:pt>
                <c:pt idx="84">
                  <c:v>29.496200000000002</c:v>
                </c:pt>
                <c:pt idx="85">
                  <c:v>29.539000000000001</c:v>
                </c:pt>
                <c:pt idx="86">
                  <c:v>29.283100000000001</c:v>
                </c:pt>
                <c:pt idx="87">
                  <c:v>28.414400000000001</c:v>
                </c:pt>
                <c:pt idx="88">
                  <c:v>25.8672</c:v>
                </c:pt>
                <c:pt idx="89">
                  <c:v>25.238199999999999</c:v>
                </c:pt>
                <c:pt idx="90">
                  <c:v>24.907900000000001</c:v>
                </c:pt>
                <c:pt idx="91">
                  <c:v>26.5349</c:v>
                </c:pt>
                <c:pt idx="92">
                  <c:v>27.965800000000002</c:v>
                </c:pt>
                <c:pt idx="93">
                  <c:v>26.795100000000001</c:v>
                </c:pt>
                <c:pt idx="94">
                  <c:v>25.636299999999999</c:v>
                </c:pt>
                <c:pt idx="95">
                  <c:v>27.1831</c:v>
                </c:pt>
                <c:pt idx="96">
                  <c:v>27.162099999999999</c:v>
                </c:pt>
                <c:pt idx="97">
                  <c:v>25.9041</c:v>
                </c:pt>
                <c:pt idx="98">
                  <c:v>26.541</c:v>
                </c:pt>
                <c:pt idx="99">
                  <c:v>27.1553</c:v>
                </c:pt>
                <c:pt idx="100">
                  <c:v>25.644400000000001</c:v>
                </c:pt>
                <c:pt idx="101">
                  <c:v>23.421399999999998</c:v>
                </c:pt>
                <c:pt idx="102">
                  <c:v>19.8216</c:v>
                </c:pt>
                <c:pt idx="103">
                  <c:v>20.976400000000002</c:v>
                </c:pt>
                <c:pt idx="104">
                  <c:v>22.065200000000001</c:v>
                </c:pt>
                <c:pt idx="105">
                  <c:v>25.206099999999999</c:v>
                </c:pt>
                <c:pt idx="106">
                  <c:v>24.111999999999998</c:v>
                </c:pt>
                <c:pt idx="107">
                  <c:v>24.724299999999999</c:v>
                </c:pt>
                <c:pt idx="108">
                  <c:v>24.304300000000001</c:v>
                </c:pt>
                <c:pt idx="109">
                  <c:v>20.3337</c:v>
                </c:pt>
                <c:pt idx="110">
                  <c:v>19.753299999999999</c:v>
                </c:pt>
                <c:pt idx="111">
                  <c:v>19.951699999999999</c:v>
                </c:pt>
                <c:pt idx="112">
                  <c:v>21.0855</c:v>
                </c:pt>
                <c:pt idx="113">
                  <c:v>21.8551</c:v>
                </c:pt>
                <c:pt idx="114">
                  <c:v>23.284500000000001</c:v>
                </c:pt>
                <c:pt idx="115">
                  <c:v>24.172899999999998</c:v>
                </c:pt>
                <c:pt idx="116">
                  <c:v>24.588200000000001</c:v>
                </c:pt>
                <c:pt idx="117">
                  <c:v>25.5014</c:v>
                </c:pt>
                <c:pt idx="118">
                  <c:v>26.141300000000001</c:v>
                </c:pt>
                <c:pt idx="119">
                  <c:v>26.320699999999999</c:v>
                </c:pt>
                <c:pt idx="120">
                  <c:v>23.479600000000001</c:v>
                </c:pt>
                <c:pt idx="121">
                  <c:v>24.990200000000002</c:v>
                </c:pt>
                <c:pt idx="122">
                  <c:v>27.819400000000002</c:v>
                </c:pt>
                <c:pt idx="123">
                  <c:v>26.544799999999999</c:v>
                </c:pt>
                <c:pt idx="124">
                  <c:v>23.285499999999999</c:v>
                </c:pt>
                <c:pt idx="125">
                  <c:v>22.078199999999999</c:v>
                </c:pt>
                <c:pt idx="126">
                  <c:v>24.537400000000002</c:v>
                </c:pt>
                <c:pt idx="127">
                  <c:v>26.701499999999999</c:v>
                </c:pt>
                <c:pt idx="128">
                  <c:v>26.472200000000001</c:v>
                </c:pt>
                <c:pt idx="129">
                  <c:v>26.735900000000001</c:v>
                </c:pt>
                <c:pt idx="130">
                  <c:v>20.012899999999998</c:v>
                </c:pt>
                <c:pt idx="131">
                  <c:v>19.085799999999999</c:v>
                </c:pt>
                <c:pt idx="132">
                  <c:v>19.064900000000002</c:v>
                </c:pt>
                <c:pt idx="133">
                  <c:v>19.6831</c:v>
                </c:pt>
                <c:pt idx="134">
                  <c:v>21.858599999999999</c:v>
                </c:pt>
                <c:pt idx="135">
                  <c:v>21.161100000000001</c:v>
                </c:pt>
                <c:pt idx="136">
                  <c:v>19.988199999999999</c:v>
                </c:pt>
                <c:pt idx="137">
                  <c:v>18.286899999999999</c:v>
                </c:pt>
                <c:pt idx="138">
                  <c:v>18.954799999999999</c:v>
                </c:pt>
                <c:pt idx="139">
                  <c:v>20.683700000000002</c:v>
                </c:pt>
                <c:pt idx="140">
                  <c:v>18.788900000000002</c:v>
                </c:pt>
                <c:pt idx="141">
                  <c:v>13.521100000000001</c:v>
                </c:pt>
                <c:pt idx="142">
                  <c:v>16.214200000000002</c:v>
                </c:pt>
                <c:pt idx="143">
                  <c:v>18.615300000000001</c:v>
                </c:pt>
                <c:pt idx="144">
                  <c:v>17.418199999999999</c:v>
                </c:pt>
                <c:pt idx="145">
                  <c:v>11.2845</c:v>
                </c:pt>
                <c:pt idx="146">
                  <c:v>11.7264</c:v>
                </c:pt>
                <c:pt idx="147">
                  <c:v>17.3935</c:v>
                </c:pt>
                <c:pt idx="148">
                  <c:v>22.778500000000001</c:v>
                </c:pt>
                <c:pt idx="149">
                  <c:v>22.1494</c:v>
                </c:pt>
                <c:pt idx="150">
                  <c:v>20.6601</c:v>
                </c:pt>
                <c:pt idx="151">
                  <c:v>17.8657</c:v>
                </c:pt>
                <c:pt idx="152">
                  <c:v>16.985399999999998</c:v>
                </c:pt>
              </c:numCache>
            </c:numRef>
          </c:xVal>
          <c:yVal>
            <c:numRef>
              <c:f>Sheet1!$D$767:$D$919</c:f>
              <c:numCache>
                <c:formatCode>General</c:formatCode>
                <c:ptCount val="153"/>
                <c:pt idx="0">
                  <c:v>513.99099999999999</c:v>
                </c:pt>
                <c:pt idx="1">
                  <c:v>528.34199999999998</c:v>
                </c:pt>
                <c:pt idx="2">
                  <c:v>543.35500000000002</c:v>
                </c:pt>
                <c:pt idx="3">
                  <c:v>584.05700000000002</c:v>
                </c:pt>
                <c:pt idx="4">
                  <c:v>467.48399999999998</c:v>
                </c:pt>
                <c:pt idx="5">
                  <c:v>491.93900000000002</c:v>
                </c:pt>
                <c:pt idx="6">
                  <c:v>567.55100000000004</c:v>
                </c:pt>
                <c:pt idx="7">
                  <c:v>557.80899999999997</c:v>
                </c:pt>
                <c:pt idx="8">
                  <c:v>448.77699999999999</c:v>
                </c:pt>
                <c:pt idx="9">
                  <c:v>394.60300000000001</c:v>
                </c:pt>
                <c:pt idx="10">
                  <c:v>401.38099999999997</c:v>
                </c:pt>
                <c:pt idx="11">
                  <c:v>348.79199999999997</c:v>
                </c:pt>
                <c:pt idx="12">
                  <c:v>361.29700000000003</c:v>
                </c:pt>
                <c:pt idx="13">
                  <c:v>432.11</c:v>
                </c:pt>
                <c:pt idx="14">
                  <c:v>476.45699999999999</c:v>
                </c:pt>
                <c:pt idx="15">
                  <c:v>470.13200000000001</c:v>
                </c:pt>
                <c:pt idx="16">
                  <c:v>466.041</c:v>
                </c:pt>
                <c:pt idx="17">
                  <c:v>455.55799999999999</c:v>
                </c:pt>
                <c:pt idx="18">
                  <c:v>433.43099999999998</c:v>
                </c:pt>
                <c:pt idx="19">
                  <c:v>451.911</c:v>
                </c:pt>
                <c:pt idx="20">
                  <c:v>489.56299999999999</c:v>
                </c:pt>
                <c:pt idx="21">
                  <c:v>443.74099999999999</c:v>
                </c:pt>
                <c:pt idx="22">
                  <c:v>414.67200000000003</c:v>
                </c:pt>
                <c:pt idx="23">
                  <c:v>438.185</c:v>
                </c:pt>
                <c:pt idx="24">
                  <c:v>449.291</c:v>
                </c:pt>
                <c:pt idx="25">
                  <c:v>457.07799999999997</c:v>
                </c:pt>
                <c:pt idx="26">
                  <c:v>505.125</c:v>
                </c:pt>
                <c:pt idx="27">
                  <c:v>536.94799999999998</c:v>
                </c:pt>
                <c:pt idx="28">
                  <c:v>538.54999999999995</c:v>
                </c:pt>
                <c:pt idx="29">
                  <c:v>526.59199999999998</c:v>
                </c:pt>
                <c:pt idx="30">
                  <c:v>518.86400000000003</c:v>
                </c:pt>
                <c:pt idx="31">
                  <c:v>463.48399999999998</c:v>
                </c:pt>
                <c:pt idx="32">
                  <c:v>397.23</c:v>
                </c:pt>
                <c:pt idx="33">
                  <c:v>431.16399999999999</c:v>
                </c:pt>
                <c:pt idx="34">
                  <c:v>473.46699999999998</c:v>
                </c:pt>
                <c:pt idx="35">
                  <c:v>534.41</c:v>
                </c:pt>
                <c:pt idx="36">
                  <c:v>559.07399999999996</c:v>
                </c:pt>
                <c:pt idx="37">
                  <c:v>579.23500000000001</c:v>
                </c:pt>
                <c:pt idx="38">
                  <c:v>538.01300000000003</c:v>
                </c:pt>
                <c:pt idx="39">
                  <c:v>529.79399999999998</c:v>
                </c:pt>
                <c:pt idx="40">
                  <c:v>527.07299999999998</c:v>
                </c:pt>
                <c:pt idx="41">
                  <c:v>575.65700000000004</c:v>
                </c:pt>
                <c:pt idx="42">
                  <c:v>508.93200000000002</c:v>
                </c:pt>
                <c:pt idx="43">
                  <c:v>538.91499999999996</c:v>
                </c:pt>
                <c:pt idx="44">
                  <c:v>529.93799999999999</c:v>
                </c:pt>
                <c:pt idx="45">
                  <c:v>622.70000000000005</c:v>
                </c:pt>
                <c:pt idx="46">
                  <c:v>607.48599999999999</c:v>
                </c:pt>
                <c:pt idx="47">
                  <c:v>548.49699999999996</c:v>
                </c:pt>
                <c:pt idx="48">
                  <c:v>598.17999999999995</c:v>
                </c:pt>
                <c:pt idx="49">
                  <c:v>627.64599999999996</c:v>
                </c:pt>
                <c:pt idx="50">
                  <c:v>670.22900000000004</c:v>
                </c:pt>
                <c:pt idx="51">
                  <c:v>672.37599999999998</c:v>
                </c:pt>
                <c:pt idx="52">
                  <c:v>625.62800000000004</c:v>
                </c:pt>
                <c:pt idx="53">
                  <c:v>590.56399999999996</c:v>
                </c:pt>
                <c:pt idx="54">
                  <c:v>600.37699999999995</c:v>
                </c:pt>
                <c:pt idx="55">
                  <c:v>585.63</c:v>
                </c:pt>
                <c:pt idx="56">
                  <c:v>531.95600000000002</c:v>
                </c:pt>
                <c:pt idx="57">
                  <c:v>583.38699999999994</c:v>
                </c:pt>
                <c:pt idx="58">
                  <c:v>676.21600000000001</c:v>
                </c:pt>
                <c:pt idx="59">
                  <c:v>702.89099999999996</c:v>
                </c:pt>
                <c:pt idx="60">
                  <c:v>781.95600000000002</c:v>
                </c:pt>
                <c:pt idx="61">
                  <c:v>751.423</c:v>
                </c:pt>
                <c:pt idx="62">
                  <c:v>748.60699999999997</c:v>
                </c:pt>
                <c:pt idx="63">
                  <c:v>700.745</c:v>
                </c:pt>
                <c:pt idx="64">
                  <c:v>674.13499999999999</c:v>
                </c:pt>
                <c:pt idx="65">
                  <c:v>760.19399999999996</c:v>
                </c:pt>
                <c:pt idx="66">
                  <c:v>811.774</c:v>
                </c:pt>
                <c:pt idx="67">
                  <c:v>763.19500000000005</c:v>
                </c:pt>
                <c:pt idx="68">
                  <c:v>703.08699999999999</c:v>
                </c:pt>
                <c:pt idx="69">
                  <c:v>632.37699999999995</c:v>
                </c:pt>
                <c:pt idx="70">
                  <c:v>622.86</c:v>
                </c:pt>
                <c:pt idx="71">
                  <c:v>639.41300000000001</c:v>
                </c:pt>
                <c:pt idx="72">
                  <c:v>599.17200000000003</c:v>
                </c:pt>
                <c:pt idx="73">
                  <c:v>592.27200000000005</c:v>
                </c:pt>
                <c:pt idx="74">
                  <c:v>555.24300000000005</c:v>
                </c:pt>
                <c:pt idx="75">
                  <c:v>568.70899999999995</c:v>
                </c:pt>
                <c:pt idx="76">
                  <c:v>706.15700000000004</c:v>
                </c:pt>
                <c:pt idx="77">
                  <c:v>719.40800000000002</c:v>
                </c:pt>
                <c:pt idx="78">
                  <c:v>710.947</c:v>
                </c:pt>
                <c:pt idx="79">
                  <c:v>654.93299999999999</c:v>
                </c:pt>
                <c:pt idx="80">
                  <c:v>663.70899999999995</c:v>
                </c:pt>
                <c:pt idx="81">
                  <c:v>597.13699999999994</c:v>
                </c:pt>
                <c:pt idx="82">
                  <c:v>626.99699999999996</c:v>
                </c:pt>
                <c:pt idx="83">
                  <c:v>709.62400000000002</c:v>
                </c:pt>
                <c:pt idx="84">
                  <c:v>754.04100000000005</c:v>
                </c:pt>
                <c:pt idx="85">
                  <c:v>807.66300000000001</c:v>
                </c:pt>
                <c:pt idx="86">
                  <c:v>788.42700000000002</c:v>
                </c:pt>
                <c:pt idx="87">
                  <c:v>676.29</c:v>
                </c:pt>
                <c:pt idx="88">
                  <c:v>621.33299999999997</c:v>
                </c:pt>
                <c:pt idx="89">
                  <c:v>569.06100000000004</c:v>
                </c:pt>
                <c:pt idx="90">
                  <c:v>682.32100000000003</c:v>
                </c:pt>
                <c:pt idx="91">
                  <c:v>701.84199999999998</c:v>
                </c:pt>
                <c:pt idx="92">
                  <c:v>715.68100000000004</c:v>
                </c:pt>
                <c:pt idx="93">
                  <c:v>710.49199999999996</c:v>
                </c:pt>
                <c:pt idx="94">
                  <c:v>702.12699999999995</c:v>
                </c:pt>
                <c:pt idx="95">
                  <c:v>637.73599999999999</c:v>
                </c:pt>
                <c:pt idx="96">
                  <c:v>601.42499999999995</c:v>
                </c:pt>
                <c:pt idx="97">
                  <c:v>694.16800000000001</c:v>
                </c:pt>
                <c:pt idx="98">
                  <c:v>705.66300000000001</c:v>
                </c:pt>
                <c:pt idx="99">
                  <c:v>698.58199999999999</c:v>
                </c:pt>
                <c:pt idx="100">
                  <c:v>642.08600000000001</c:v>
                </c:pt>
                <c:pt idx="101">
                  <c:v>566.89099999999996</c:v>
                </c:pt>
                <c:pt idx="102">
                  <c:v>472.34</c:v>
                </c:pt>
                <c:pt idx="103">
                  <c:v>470.44600000000003</c:v>
                </c:pt>
                <c:pt idx="104">
                  <c:v>508.81200000000001</c:v>
                </c:pt>
                <c:pt idx="105">
                  <c:v>514.01800000000003</c:v>
                </c:pt>
                <c:pt idx="106">
                  <c:v>522.81600000000003</c:v>
                </c:pt>
                <c:pt idx="107">
                  <c:v>520.18499999999995</c:v>
                </c:pt>
                <c:pt idx="108">
                  <c:v>513.93299999999999</c:v>
                </c:pt>
                <c:pt idx="109">
                  <c:v>451.91399999999999</c:v>
                </c:pt>
                <c:pt idx="110">
                  <c:v>434.15800000000002</c:v>
                </c:pt>
                <c:pt idx="111">
                  <c:v>515.46699999999998</c:v>
                </c:pt>
                <c:pt idx="112">
                  <c:v>480.65899999999999</c:v>
                </c:pt>
                <c:pt idx="113">
                  <c:v>516.38199999999995</c:v>
                </c:pt>
                <c:pt idx="114">
                  <c:v>580.54200000000003</c:v>
                </c:pt>
                <c:pt idx="115">
                  <c:v>604.81500000000005</c:v>
                </c:pt>
                <c:pt idx="116">
                  <c:v>581.44899999999996</c:v>
                </c:pt>
                <c:pt idx="117">
                  <c:v>568.56100000000004</c:v>
                </c:pt>
                <c:pt idx="118">
                  <c:v>620.26</c:v>
                </c:pt>
                <c:pt idx="119">
                  <c:v>628.88099999999997</c:v>
                </c:pt>
                <c:pt idx="120">
                  <c:v>610.505</c:v>
                </c:pt>
                <c:pt idx="121">
                  <c:v>612.16700000000003</c:v>
                </c:pt>
                <c:pt idx="122">
                  <c:v>663.79399999999998</c:v>
                </c:pt>
                <c:pt idx="123">
                  <c:v>523.45600000000002</c:v>
                </c:pt>
                <c:pt idx="124">
                  <c:v>468.86500000000001</c:v>
                </c:pt>
                <c:pt idx="125">
                  <c:v>431.57</c:v>
                </c:pt>
                <c:pt idx="126">
                  <c:v>519.29499999999996</c:v>
                </c:pt>
                <c:pt idx="127">
                  <c:v>555.31899999999996</c:v>
                </c:pt>
                <c:pt idx="128">
                  <c:v>492.536</c:v>
                </c:pt>
                <c:pt idx="129">
                  <c:v>487.86399999999998</c:v>
                </c:pt>
                <c:pt idx="130">
                  <c:v>449.47800000000001</c:v>
                </c:pt>
                <c:pt idx="131">
                  <c:v>425.24900000000002</c:v>
                </c:pt>
                <c:pt idx="132">
                  <c:v>448.92500000000001</c:v>
                </c:pt>
                <c:pt idx="133">
                  <c:v>427.75299999999999</c:v>
                </c:pt>
                <c:pt idx="134">
                  <c:v>487.54</c:v>
                </c:pt>
                <c:pt idx="135">
                  <c:v>523.01099999999997</c:v>
                </c:pt>
                <c:pt idx="136">
                  <c:v>446.54500000000002</c:v>
                </c:pt>
                <c:pt idx="137">
                  <c:v>412.40499999999997</c:v>
                </c:pt>
                <c:pt idx="138">
                  <c:v>406.57</c:v>
                </c:pt>
                <c:pt idx="139">
                  <c:v>449.73099999999999</c:v>
                </c:pt>
                <c:pt idx="140">
                  <c:v>418.29399999999998</c:v>
                </c:pt>
                <c:pt idx="141">
                  <c:v>403.09899999999999</c:v>
                </c:pt>
                <c:pt idx="142">
                  <c:v>412.53</c:v>
                </c:pt>
                <c:pt idx="143">
                  <c:v>379.8</c:v>
                </c:pt>
                <c:pt idx="144">
                  <c:v>301.22199999999998</c:v>
                </c:pt>
                <c:pt idx="145">
                  <c:v>272.64400000000001</c:v>
                </c:pt>
                <c:pt idx="146">
                  <c:v>358.66199999999998</c:v>
                </c:pt>
                <c:pt idx="147">
                  <c:v>376.70400000000001</c:v>
                </c:pt>
                <c:pt idx="148">
                  <c:v>381.82900000000001</c:v>
                </c:pt>
                <c:pt idx="149">
                  <c:v>389.79700000000003</c:v>
                </c:pt>
                <c:pt idx="150">
                  <c:v>399.24400000000003</c:v>
                </c:pt>
                <c:pt idx="151">
                  <c:v>361.49599999999998</c:v>
                </c:pt>
                <c:pt idx="152">
                  <c:v>348.92</c:v>
                </c:pt>
              </c:numCache>
            </c:numRef>
          </c:yVal>
          <c:smooth val="0"/>
        </c:ser>
        <c:dLbls>
          <c:showLegendKey val="0"/>
          <c:showVal val="0"/>
          <c:showCatName val="0"/>
          <c:showSerName val="0"/>
          <c:showPercent val="0"/>
          <c:showBubbleSize val="0"/>
        </c:dLbls>
        <c:axId val="391464760"/>
        <c:axId val="391465152"/>
      </c:scatterChart>
      <c:valAx>
        <c:axId val="3914647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Temperature (deg C)</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1465152"/>
        <c:crosses val="autoZero"/>
        <c:crossBetween val="midCat"/>
      </c:valAx>
      <c:valAx>
        <c:axId val="3914651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SO2 (tons/day)</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1464760"/>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Ohio SO2 vs. Temperature Summers 2007-2012</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2007</c:v>
          </c:tx>
          <c:spPr>
            <a:ln w="19050" cap="rnd">
              <a:noFill/>
              <a:round/>
            </a:ln>
            <a:effectLst/>
          </c:spPr>
          <c:marker>
            <c:symbol val="circle"/>
            <c:size val="5"/>
            <c:spPr>
              <a:solidFill>
                <a:schemeClr val="accent1"/>
              </a:solidFill>
              <a:ln w="9525">
                <a:solidFill>
                  <a:schemeClr val="accent1"/>
                </a:solidFill>
              </a:ln>
              <a:effectLst/>
            </c:spPr>
          </c:marker>
          <c:xVal>
            <c:numRef>
              <c:f>Sheet1!$I$2:$I$154</c:f>
              <c:numCache>
                <c:formatCode>General</c:formatCode>
                <c:ptCount val="153"/>
                <c:pt idx="0">
                  <c:v>20.114100000000001</c:v>
                </c:pt>
                <c:pt idx="1">
                  <c:v>17.604299999999999</c:v>
                </c:pt>
                <c:pt idx="2">
                  <c:v>14.1693</c:v>
                </c:pt>
                <c:pt idx="3">
                  <c:v>15.651</c:v>
                </c:pt>
                <c:pt idx="4">
                  <c:v>15.6591</c:v>
                </c:pt>
                <c:pt idx="5">
                  <c:v>10.3797</c:v>
                </c:pt>
                <c:pt idx="6">
                  <c:v>12.1416</c:v>
                </c:pt>
                <c:pt idx="7">
                  <c:v>16.564599999999999</c:v>
                </c:pt>
                <c:pt idx="8">
                  <c:v>19.573499999999999</c:v>
                </c:pt>
                <c:pt idx="9">
                  <c:v>21.426400000000001</c:v>
                </c:pt>
                <c:pt idx="10">
                  <c:v>21.228400000000001</c:v>
                </c:pt>
                <c:pt idx="11">
                  <c:v>17.988700000000001</c:v>
                </c:pt>
                <c:pt idx="12">
                  <c:v>11.6579</c:v>
                </c:pt>
                <c:pt idx="13">
                  <c:v>15.485300000000001</c:v>
                </c:pt>
                <c:pt idx="14">
                  <c:v>21.416799999999999</c:v>
                </c:pt>
                <c:pt idx="15">
                  <c:v>16.4438</c:v>
                </c:pt>
                <c:pt idx="16">
                  <c:v>8.69909</c:v>
                </c:pt>
                <c:pt idx="17">
                  <c:v>10.4762</c:v>
                </c:pt>
                <c:pt idx="18">
                  <c:v>13.7806</c:v>
                </c:pt>
                <c:pt idx="19">
                  <c:v>17.6297</c:v>
                </c:pt>
                <c:pt idx="20">
                  <c:v>17.157399999999999</c:v>
                </c:pt>
                <c:pt idx="21">
                  <c:v>20.292899999999999</c:v>
                </c:pt>
                <c:pt idx="22">
                  <c:v>22.3642</c:v>
                </c:pt>
                <c:pt idx="23">
                  <c:v>22.509499999999999</c:v>
                </c:pt>
                <c:pt idx="24">
                  <c:v>22.933299999999999</c:v>
                </c:pt>
                <c:pt idx="25">
                  <c:v>22.4087</c:v>
                </c:pt>
                <c:pt idx="26">
                  <c:v>21.9907</c:v>
                </c:pt>
                <c:pt idx="27">
                  <c:v>22.305</c:v>
                </c:pt>
                <c:pt idx="28">
                  <c:v>22.7012</c:v>
                </c:pt>
                <c:pt idx="29">
                  <c:v>24.303999999999998</c:v>
                </c:pt>
                <c:pt idx="30">
                  <c:v>24.569299999999998</c:v>
                </c:pt>
                <c:pt idx="31">
                  <c:v>24.161300000000001</c:v>
                </c:pt>
                <c:pt idx="32">
                  <c:v>23.808</c:v>
                </c:pt>
                <c:pt idx="33">
                  <c:v>23.1143</c:v>
                </c:pt>
                <c:pt idx="34">
                  <c:v>19.736699999999999</c:v>
                </c:pt>
                <c:pt idx="35">
                  <c:v>16.482500000000002</c:v>
                </c:pt>
                <c:pt idx="36">
                  <c:v>16.322099999999999</c:v>
                </c:pt>
                <c:pt idx="37">
                  <c:v>22.9404</c:v>
                </c:pt>
                <c:pt idx="38">
                  <c:v>25.049900000000001</c:v>
                </c:pt>
                <c:pt idx="39">
                  <c:v>18.467300000000002</c:v>
                </c:pt>
                <c:pt idx="40">
                  <c:v>17.7026</c:v>
                </c:pt>
                <c:pt idx="41">
                  <c:v>19.134899999999998</c:v>
                </c:pt>
                <c:pt idx="42">
                  <c:v>20.203299999999999</c:v>
                </c:pt>
                <c:pt idx="43">
                  <c:v>22.776399999999999</c:v>
                </c:pt>
                <c:pt idx="44">
                  <c:v>22.669699999999999</c:v>
                </c:pt>
                <c:pt idx="45">
                  <c:v>19.658899999999999</c:v>
                </c:pt>
                <c:pt idx="46">
                  <c:v>21.6419</c:v>
                </c:pt>
                <c:pt idx="47">
                  <c:v>24.245100000000001</c:v>
                </c:pt>
                <c:pt idx="48">
                  <c:v>26.104199999999999</c:v>
                </c:pt>
                <c:pt idx="49">
                  <c:v>23.959499999999998</c:v>
                </c:pt>
                <c:pt idx="50">
                  <c:v>19.153500000000001</c:v>
                </c:pt>
                <c:pt idx="51">
                  <c:v>21.820499999999999</c:v>
                </c:pt>
                <c:pt idx="52">
                  <c:v>19.097799999999999</c:v>
                </c:pt>
                <c:pt idx="53">
                  <c:v>17.4712</c:v>
                </c:pt>
                <c:pt idx="54">
                  <c:v>21.333100000000002</c:v>
                </c:pt>
                <c:pt idx="55">
                  <c:v>23.922799999999999</c:v>
                </c:pt>
                <c:pt idx="56">
                  <c:v>26.0641</c:v>
                </c:pt>
                <c:pt idx="57">
                  <c:v>25.8565</c:v>
                </c:pt>
                <c:pt idx="58">
                  <c:v>24.880199999999999</c:v>
                </c:pt>
                <c:pt idx="59">
                  <c:v>22.013300000000001</c:v>
                </c:pt>
                <c:pt idx="60">
                  <c:v>19.030100000000001</c:v>
                </c:pt>
                <c:pt idx="61">
                  <c:v>18.701599999999999</c:v>
                </c:pt>
                <c:pt idx="62">
                  <c:v>16.099499999999999</c:v>
                </c:pt>
                <c:pt idx="63">
                  <c:v>19.093699999999998</c:v>
                </c:pt>
                <c:pt idx="64">
                  <c:v>22.100100000000001</c:v>
                </c:pt>
                <c:pt idx="65">
                  <c:v>24.349</c:v>
                </c:pt>
                <c:pt idx="66">
                  <c:v>23.014800000000001</c:v>
                </c:pt>
                <c:pt idx="67">
                  <c:v>24.0581</c:v>
                </c:pt>
                <c:pt idx="68">
                  <c:v>24.789300000000001</c:v>
                </c:pt>
                <c:pt idx="69">
                  <c:v>25.864899999999999</c:v>
                </c:pt>
                <c:pt idx="70">
                  <c:v>24.517800000000001</c:v>
                </c:pt>
                <c:pt idx="71">
                  <c:v>22.621500000000001</c:v>
                </c:pt>
                <c:pt idx="72">
                  <c:v>18.942299999999999</c:v>
                </c:pt>
                <c:pt idx="73">
                  <c:v>19.4482</c:v>
                </c:pt>
                <c:pt idx="74">
                  <c:v>21.192900000000002</c:v>
                </c:pt>
                <c:pt idx="75">
                  <c:v>22.458400000000001</c:v>
                </c:pt>
                <c:pt idx="76">
                  <c:v>23.184899999999999</c:v>
                </c:pt>
                <c:pt idx="77">
                  <c:v>22.910499999999999</c:v>
                </c:pt>
                <c:pt idx="78">
                  <c:v>24.529499999999999</c:v>
                </c:pt>
                <c:pt idx="79">
                  <c:v>24.612400000000001</c:v>
                </c:pt>
                <c:pt idx="80">
                  <c:v>18.267199999999999</c:v>
                </c:pt>
                <c:pt idx="81">
                  <c:v>17.386800000000001</c:v>
                </c:pt>
                <c:pt idx="82">
                  <c:v>18.495899999999999</c:v>
                </c:pt>
                <c:pt idx="83">
                  <c:v>19.614899999999999</c:v>
                </c:pt>
                <c:pt idx="84">
                  <c:v>18.700500000000002</c:v>
                </c:pt>
                <c:pt idx="85">
                  <c:v>20.668399999999998</c:v>
                </c:pt>
                <c:pt idx="86">
                  <c:v>21.1328</c:v>
                </c:pt>
                <c:pt idx="87">
                  <c:v>23.7517</c:v>
                </c:pt>
                <c:pt idx="88">
                  <c:v>24.493200000000002</c:v>
                </c:pt>
                <c:pt idx="89">
                  <c:v>23.496500000000001</c:v>
                </c:pt>
                <c:pt idx="90">
                  <c:v>23.629000000000001</c:v>
                </c:pt>
                <c:pt idx="91">
                  <c:v>23.601700000000001</c:v>
                </c:pt>
                <c:pt idx="92">
                  <c:v>25.3764</c:v>
                </c:pt>
                <c:pt idx="93">
                  <c:v>26.379000000000001</c:v>
                </c:pt>
                <c:pt idx="94">
                  <c:v>26.393000000000001</c:v>
                </c:pt>
                <c:pt idx="95">
                  <c:v>25.267800000000001</c:v>
                </c:pt>
                <c:pt idx="96">
                  <c:v>25.006499999999999</c:v>
                </c:pt>
                <c:pt idx="97">
                  <c:v>28.17</c:v>
                </c:pt>
                <c:pt idx="98">
                  <c:v>29.874300000000002</c:v>
                </c:pt>
                <c:pt idx="99">
                  <c:v>29.171399999999998</c:v>
                </c:pt>
                <c:pt idx="100">
                  <c:v>29.490300000000001</c:v>
                </c:pt>
                <c:pt idx="101">
                  <c:v>25.857299999999999</c:v>
                </c:pt>
                <c:pt idx="102">
                  <c:v>23.186299999999999</c:v>
                </c:pt>
                <c:pt idx="103">
                  <c:v>25.766400000000001</c:v>
                </c:pt>
                <c:pt idx="104">
                  <c:v>24.9514</c:v>
                </c:pt>
                <c:pt idx="105">
                  <c:v>22.7119</c:v>
                </c:pt>
                <c:pt idx="106">
                  <c:v>26.881499999999999</c:v>
                </c:pt>
                <c:pt idx="107">
                  <c:v>27.8813</c:v>
                </c:pt>
                <c:pt idx="108">
                  <c:v>23.8169</c:v>
                </c:pt>
                <c:pt idx="109">
                  <c:v>18.672999999999998</c:v>
                </c:pt>
                <c:pt idx="110">
                  <c:v>23.6143</c:v>
                </c:pt>
                <c:pt idx="111">
                  <c:v>24.780799999999999</c:v>
                </c:pt>
                <c:pt idx="112">
                  <c:v>25.0717</c:v>
                </c:pt>
                <c:pt idx="113">
                  <c:v>27.1066</c:v>
                </c:pt>
                <c:pt idx="114">
                  <c:v>27.707000000000001</c:v>
                </c:pt>
                <c:pt idx="115">
                  <c:v>27.5337</c:v>
                </c:pt>
                <c:pt idx="116">
                  <c:v>24.277699999999999</c:v>
                </c:pt>
                <c:pt idx="117">
                  <c:v>20.504799999999999</c:v>
                </c:pt>
                <c:pt idx="118">
                  <c:v>19.9148</c:v>
                </c:pt>
                <c:pt idx="119">
                  <c:v>23.154199999999999</c:v>
                </c:pt>
                <c:pt idx="120">
                  <c:v>26.247599999999998</c:v>
                </c:pt>
                <c:pt idx="121">
                  <c:v>23.354700000000001</c:v>
                </c:pt>
                <c:pt idx="122">
                  <c:v>18.743099999999998</c:v>
                </c:pt>
                <c:pt idx="123">
                  <c:v>18.141400000000001</c:v>
                </c:pt>
                <c:pt idx="124">
                  <c:v>20.258500000000002</c:v>
                </c:pt>
                <c:pt idx="125">
                  <c:v>23.171800000000001</c:v>
                </c:pt>
                <c:pt idx="126">
                  <c:v>24.923100000000002</c:v>
                </c:pt>
                <c:pt idx="127">
                  <c:v>25.704599999999999</c:v>
                </c:pt>
                <c:pt idx="128">
                  <c:v>26.481999999999999</c:v>
                </c:pt>
                <c:pt idx="129">
                  <c:v>26.5794</c:v>
                </c:pt>
                <c:pt idx="130">
                  <c:v>25.5214</c:v>
                </c:pt>
                <c:pt idx="131">
                  <c:v>22.4175</c:v>
                </c:pt>
                <c:pt idx="132">
                  <c:v>21.966999999999999</c:v>
                </c:pt>
                <c:pt idx="133">
                  <c:v>18.838899999999999</c:v>
                </c:pt>
                <c:pt idx="134">
                  <c:v>13.7112</c:v>
                </c:pt>
                <c:pt idx="135">
                  <c:v>16.396799999999999</c:v>
                </c:pt>
                <c:pt idx="136">
                  <c:v>19.258099999999999</c:v>
                </c:pt>
                <c:pt idx="137">
                  <c:v>10.4636</c:v>
                </c:pt>
                <c:pt idx="138">
                  <c:v>11.7239</c:v>
                </c:pt>
                <c:pt idx="139">
                  <c:v>14.381500000000001</c:v>
                </c:pt>
                <c:pt idx="140">
                  <c:v>18.581099999999999</c:v>
                </c:pt>
                <c:pt idx="141">
                  <c:v>21.534099999999999</c:v>
                </c:pt>
                <c:pt idx="142">
                  <c:v>22.817900000000002</c:v>
                </c:pt>
                <c:pt idx="143">
                  <c:v>22.330400000000001</c:v>
                </c:pt>
                <c:pt idx="144">
                  <c:v>23.037700000000001</c:v>
                </c:pt>
                <c:pt idx="145">
                  <c:v>20.327000000000002</c:v>
                </c:pt>
                <c:pt idx="146">
                  <c:v>23.396699999999999</c:v>
                </c:pt>
                <c:pt idx="147">
                  <c:v>25.974799999999998</c:v>
                </c:pt>
                <c:pt idx="148">
                  <c:v>23.585999999999999</c:v>
                </c:pt>
                <c:pt idx="149">
                  <c:v>17.216799999999999</c:v>
                </c:pt>
                <c:pt idx="150">
                  <c:v>16.220099999999999</c:v>
                </c:pt>
                <c:pt idx="151">
                  <c:v>15.978199999999999</c:v>
                </c:pt>
                <c:pt idx="152">
                  <c:v>17.863099999999999</c:v>
                </c:pt>
              </c:numCache>
            </c:numRef>
          </c:xVal>
          <c:yVal>
            <c:numRef>
              <c:f>Sheet1!$D$2:$D$154</c:f>
              <c:numCache>
                <c:formatCode>General</c:formatCode>
                <c:ptCount val="153"/>
                <c:pt idx="0">
                  <c:v>2649.759</c:v>
                </c:pt>
                <c:pt idx="1">
                  <c:v>2596.0790000000002</c:v>
                </c:pt>
                <c:pt idx="2">
                  <c:v>2385.3200000000002</c:v>
                </c:pt>
                <c:pt idx="3">
                  <c:v>2325.3679999999999</c:v>
                </c:pt>
                <c:pt idx="4">
                  <c:v>1992.452</c:v>
                </c:pt>
                <c:pt idx="5">
                  <c:v>1678.056</c:v>
                </c:pt>
                <c:pt idx="6">
                  <c:v>2214.2820000000002</c:v>
                </c:pt>
                <c:pt idx="7">
                  <c:v>2376.4690000000001</c:v>
                </c:pt>
                <c:pt idx="8">
                  <c:v>2413.011</c:v>
                </c:pt>
                <c:pt idx="9">
                  <c:v>2338.0949999999998</c:v>
                </c:pt>
                <c:pt idx="10">
                  <c:v>2402.8690000000001</c:v>
                </c:pt>
                <c:pt idx="11">
                  <c:v>1962.479</c:v>
                </c:pt>
                <c:pt idx="12">
                  <c:v>1712.6590000000001</c:v>
                </c:pt>
                <c:pt idx="13">
                  <c:v>2288.7710000000002</c:v>
                </c:pt>
                <c:pt idx="14">
                  <c:v>2369.0970000000002</c:v>
                </c:pt>
                <c:pt idx="15">
                  <c:v>2375.9029999999998</c:v>
                </c:pt>
                <c:pt idx="16">
                  <c:v>2321.277</c:v>
                </c:pt>
                <c:pt idx="17">
                  <c:v>2182.7460000000001</c:v>
                </c:pt>
                <c:pt idx="18">
                  <c:v>1838.8140000000001</c:v>
                </c:pt>
                <c:pt idx="19">
                  <c:v>1729.048</c:v>
                </c:pt>
                <c:pt idx="20">
                  <c:v>1978.5060000000001</c:v>
                </c:pt>
                <c:pt idx="21">
                  <c:v>2236.2820000000002</c:v>
                </c:pt>
                <c:pt idx="22">
                  <c:v>2555.4870000000001</c:v>
                </c:pt>
                <c:pt idx="23">
                  <c:v>2600.203</c:v>
                </c:pt>
                <c:pt idx="24">
                  <c:v>2638.962</c:v>
                </c:pt>
                <c:pt idx="25">
                  <c:v>2413.3760000000002</c:v>
                </c:pt>
                <c:pt idx="26">
                  <c:v>2293.1109999999999</c:v>
                </c:pt>
                <c:pt idx="27">
                  <c:v>2427.34</c:v>
                </c:pt>
                <c:pt idx="28">
                  <c:v>2833.1550000000002</c:v>
                </c:pt>
                <c:pt idx="29">
                  <c:v>2948.6860000000001</c:v>
                </c:pt>
                <c:pt idx="30">
                  <c:v>3006.0450000000001</c:v>
                </c:pt>
                <c:pt idx="31">
                  <c:v>2525.2689999999998</c:v>
                </c:pt>
                <c:pt idx="32">
                  <c:v>2320.83</c:v>
                </c:pt>
                <c:pt idx="33">
                  <c:v>1967.35</c:v>
                </c:pt>
                <c:pt idx="34">
                  <c:v>2335.0990000000002</c:v>
                </c:pt>
                <c:pt idx="35">
                  <c:v>2195.7080000000001</c:v>
                </c:pt>
                <c:pt idx="36">
                  <c:v>2488.2460000000001</c:v>
                </c:pt>
                <c:pt idx="37">
                  <c:v>3060.8470000000002</c:v>
                </c:pt>
                <c:pt idx="38">
                  <c:v>2850.7840000000001</c:v>
                </c:pt>
                <c:pt idx="39">
                  <c:v>2145.895</c:v>
                </c:pt>
                <c:pt idx="40">
                  <c:v>2152.9279999999999</c:v>
                </c:pt>
                <c:pt idx="41">
                  <c:v>2827.2620000000002</c:v>
                </c:pt>
                <c:pt idx="42">
                  <c:v>3001.904</c:v>
                </c:pt>
                <c:pt idx="43">
                  <c:v>3027.2139999999999</c:v>
                </c:pt>
                <c:pt idx="44">
                  <c:v>3028.473</c:v>
                </c:pt>
                <c:pt idx="45">
                  <c:v>3039.183</c:v>
                </c:pt>
                <c:pt idx="46">
                  <c:v>2448.8130000000001</c:v>
                </c:pt>
                <c:pt idx="47">
                  <c:v>2842.8069999999998</c:v>
                </c:pt>
                <c:pt idx="48">
                  <c:v>3131.6010000000001</c:v>
                </c:pt>
                <c:pt idx="49">
                  <c:v>2814.6619999999998</c:v>
                </c:pt>
                <c:pt idx="50">
                  <c:v>2802.886</c:v>
                </c:pt>
                <c:pt idx="51">
                  <c:v>2832.4050000000002</c:v>
                </c:pt>
                <c:pt idx="52">
                  <c:v>2641.585</c:v>
                </c:pt>
                <c:pt idx="53">
                  <c:v>2431.8429999999998</c:v>
                </c:pt>
                <c:pt idx="54">
                  <c:v>2601.8690000000001</c:v>
                </c:pt>
                <c:pt idx="55">
                  <c:v>3137.3510000000001</c:v>
                </c:pt>
                <c:pt idx="56">
                  <c:v>3205.2510000000002</c:v>
                </c:pt>
                <c:pt idx="57">
                  <c:v>3279.7240000000002</c:v>
                </c:pt>
                <c:pt idx="58">
                  <c:v>2951.1849999999999</c:v>
                </c:pt>
                <c:pt idx="59">
                  <c:v>2637.828</c:v>
                </c:pt>
                <c:pt idx="60">
                  <c:v>2296.7049999999999</c:v>
                </c:pt>
                <c:pt idx="61">
                  <c:v>1987.5239999999999</c:v>
                </c:pt>
                <c:pt idx="62">
                  <c:v>2341.5239999999999</c:v>
                </c:pt>
                <c:pt idx="63">
                  <c:v>2594.5990000000002</c:v>
                </c:pt>
                <c:pt idx="64">
                  <c:v>2464.931</c:v>
                </c:pt>
                <c:pt idx="65">
                  <c:v>2984.0450000000001</c:v>
                </c:pt>
                <c:pt idx="66">
                  <c:v>3034.16</c:v>
                </c:pt>
                <c:pt idx="67">
                  <c:v>2776.8760000000002</c:v>
                </c:pt>
                <c:pt idx="68">
                  <c:v>2804.6439999999998</c:v>
                </c:pt>
                <c:pt idx="69">
                  <c:v>3047.2040000000002</c:v>
                </c:pt>
                <c:pt idx="70">
                  <c:v>3025.6109999999999</c:v>
                </c:pt>
                <c:pt idx="71">
                  <c:v>2904.252</c:v>
                </c:pt>
                <c:pt idx="72">
                  <c:v>2522.2750000000001</c:v>
                </c:pt>
                <c:pt idx="73">
                  <c:v>2630.6350000000002</c:v>
                </c:pt>
                <c:pt idx="74">
                  <c:v>2287.6909999999998</c:v>
                </c:pt>
                <c:pt idx="75">
                  <c:v>2245.0540000000001</c:v>
                </c:pt>
                <c:pt idx="76">
                  <c:v>2763.76</c:v>
                </c:pt>
                <c:pt idx="77">
                  <c:v>2837.1619999999998</c:v>
                </c:pt>
                <c:pt idx="78">
                  <c:v>2992.6860000000001</c:v>
                </c:pt>
                <c:pt idx="79">
                  <c:v>2939.7829999999999</c:v>
                </c:pt>
                <c:pt idx="80">
                  <c:v>2344.3319999999999</c:v>
                </c:pt>
                <c:pt idx="81">
                  <c:v>2106.6210000000001</c:v>
                </c:pt>
                <c:pt idx="82">
                  <c:v>2052.7849999999999</c:v>
                </c:pt>
                <c:pt idx="83">
                  <c:v>2627.067</c:v>
                </c:pt>
                <c:pt idx="84">
                  <c:v>2766.9180000000001</c:v>
                </c:pt>
                <c:pt idx="85">
                  <c:v>2832.6320000000001</c:v>
                </c:pt>
                <c:pt idx="86">
                  <c:v>2904.21</c:v>
                </c:pt>
                <c:pt idx="87">
                  <c:v>2994.09</c:v>
                </c:pt>
                <c:pt idx="88">
                  <c:v>2608.857</c:v>
                </c:pt>
                <c:pt idx="89">
                  <c:v>2622.752</c:v>
                </c:pt>
                <c:pt idx="90">
                  <c:v>2975.6129999999998</c:v>
                </c:pt>
                <c:pt idx="91">
                  <c:v>3166.261</c:v>
                </c:pt>
                <c:pt idx="92">
                  <c:v>3188.799</c:v>
                </c:pt>
                <c:pt idx="93">
                  <c:v>3383.9459999999999</c:v>
                </c:pt>
                <c:pt idx="94">
                  <c:v>3472.6970000000001</c:v>
                </c:pt>
                <c:pt idx="95">
                  <c:v>2951.4929999999999</c:v>
                </c:pt>
                <c:pt idx="96">
                  <c:v>2814.971</c:v>
                </c:pt>
                <c:pt idx="97">
                  <c:v>3295.0169999999998</c:v>
                </c:pt>
                <c:pt idx="98">
                  <c:v>3368.337</c:v>
                </c:pt>
                <c:pt idx="99">
                  <c:v>3118.6729999999998</c:v>
                </c:pt>
                <c:pt idx="100">
                  <c:v>2863.8679999999999</c:v>
                </c:pt>
                <c:pt idx="101">
                  <c:v>2851.2829999999999</c:v>
                </c:pt>
                <c:pt idx="102">
                  <c:v>2650.0309999999999</c:v>
                </c:pt>
                <c:pt idx="103">
                  <c:v>2640.9810000000002</c:v>
                </c:pt>
                <c:pt idx="104">
                  <c:v>3072.165</c:v>
                </c:pt>
                <c:pt idx="105">
                  <c:v>3010.7939999999999</c:v>
                </c:pt>
                <c:pt idx="106">
                  <c:v>3273.0010000000002</c:v>
                </c:pt>
                <c:pt idx="107">
                  <c:v>3209.7370000000001</c:v>
                </c:pt>
                <c:pt idx="108">
                  <c:v>3190.3220000000001</c:v>
                </c:pt>
                <c:pt idx="109">
                  <c:v>2560.9789999999998</c:v>
                </c:pt>
                <c:pt idx="110">
                  <c:v>2492.0749999999998</c:v>
                </c:pt>
                <c:pt idx="111">
                  <c:v>2952.9250000000002</c:v>
                </c:pt>
                <c:pt idx="112">
                  <c:v>2970.058</c:v>
                </c:pt>
                <c:pt idx="113">
                  <c:v>3041.3879999999999</c:v>
                </c:pt>
                <c:pt idx="114">
                  <c:v>3166.2739999999999</c:v>
                </c:pt>
                <c:pt idx="115">
                  <c:v>3130.3809999999999</c:v>
                </c:pt>
                <c:pt idx="116">
                  <c:v>2900.58</c:v>
                </c:pt>
                <c:pt idx="117">
                  <c:v>2570.683</c:v>
                </c:pt>
                <c:pt idx="118">
                  <c:v>2886.65</c:v>
                </c:pt>
                <c:pt idx="119">
                  <c:v>3201.598</c:v>
                </c:pt>
                <c:pt idx="120">
                  <c:v>3298.5459999999998</c:v>
                </c:pt>
                <c:pt idx="121">
                  <c:v>2963.8890000000001</c:v>
                </c:pt>
                <c:pt idx="122">
                  <c:v>2588.634</c:v>
                </c:pt>
                <c:pt idx="123">
                  <c:v>2276.0210000000002</c:v>
                </c:pt>
                <c:pt idx="124">
                  <c:v>2294.8270000000002</c:v>
                </c:pt>
                <c:pt idx="125">
                  <c:v>2514.605</c:v>
                </c:pt>
                <c:pt idx="126">
                  <c:v>2972.3420000000001</c:v>
                </c:pt>
                <c:pt idx="127">
                  <c:v>3255.7669999999998</c:v>
                </c:pt>
                <c:pt idx="128">
                  <c:v>3269.681</c:v>
                </c:pt>
                <c:pt idx="129">
                  <c:v>3454.9079999999999</c:v>
                </c:pt>
                <c:pt idx="130">
                  <c:v>2860.7310000000002</c:v>
                </c:pt>
                <c:pt idx="131">
                  <c:v>2692.48</c:v>
                </c:pt>
                <c:pt idx="132">
                  <c:v>2982.75</c:v>
                </c:pt>
                <c:pt idx="133">
                  <c:v>2757.6039999999998</c:v>
                </c:pt>
                <c:pt idx="134">
                  <c:v>2584.9279999999999</c:v>
                </c:pt>
                <c:pt idx="135">
                  <c:v>2819.1849999999999</c:v>
                </c:pt>
                <c:pt idx="136">
                  <c:v>2701.27</c:v>
                </c:pt>
                <c:pt idx="137">
                  <c:v>2305.9270000000001</c:v>
                </c:pt>
                <c:pt idx="138">
                  <c:v>2200.37</c:v>
                </c:pt>
                <c:pt idx="139">
                  <c:v>2788.0210000000002</c:v>
                </c:pt>
                <c:pt idx="140">
                  <c:v>2914.864</c:v>
                </c:pt>
                <c:pt idx="141">
                  <c:v>3162.4409999999998</c:v>
                </c:pt>
                <c:pt idx="142">
                  <c:v>2878.7919999999999</c:v>
                </c:pt>
                <c:pt idx="143">
                  <c:v>2835.3029999999999</c:v>
                </c:pt>
                <c:pt idx="144">
                  <c:v>2597.4929999999999</c:v>
                </c:pt>
                <c:pt idx="145">
                  <c:v>2319.451</c:v>
                </c:pt>
                <c:pt idx="146">
                  <c:v>2693.7060000000001</c:v>
                </c:pt>
                <c:pt idx="147">
                  <c:v>2542.951</c:v>
                </c:pt>
                <c:pt idx="148">
                  <c:v>2238.241</c:v>
                </c:pt>
                <c:pt idx="149">
                  <c:v>2288.1</c:v>
                </c:pt>
                <c:pt idx="150">
                  <c:v>2056.259</c:v>
                </c:pt>
                <c:pt idx="151">
                  <c:v>1993.1079999999999</c:v>
                </c:pt>
                <c:pt idx="152">
                  <c:v>2146.9290000000001</c:v>
                </c:pt>
              </c:numCache>
            </c:numRef>
          </c:yVal>
          <c:smooth val="0"/>
        </c:ser>
        <c:ser>
          <c:idx val="1"/>
          <c:order val="1"/>
          <c:tx>
            <c:v>2008</c:v>
          </c:tx>
          <c:spPr>
            <a:ln w="25400" cap="rnd">
              <a:noFill/>
              <a:round/>
            </a:ln>
            <a:effectLst/>
          </c:spPr>
          <c:marker>
            <c:symbol val="circle"/>
            <c:size val="5"/>
            <c:spPr>
              <a:solidFill>
                <a:schemeClr val="accent2"/>
              </a:solidFill>
              <a:ln w="9525">
                <a:solidFill>
                  <a:schemeClr val="accent2"/>
                </a:solidFill>
              </a:ln>
              <a:effectLst/>
            </c:spPr>
          </c:marker>
          <c:xVal>
            <c:numRef>
              <c:f>Sheet1!$I$155:$I$307</c:f>
              <c:numCache>
                <c:formatCode>General</c:formatCode>
                <c:ptCount val="153"/>
                <c:pt idx="0">
                  <c:v>14.4902</c:v>
                </c:pt>
                <c:pt idx="1">
                  <c:v>17.968900000000001</c:v>
                </c:pt>
                <c:pt idx="2">
                  <c:v>15.8424</c:v>
                </c:pt>
                <c:pt idx="3">
                  <c:v>11.1248</c:v>
                </c:pt>
                <c:pt idx="4">
                  <c:v>13.8081</c:v>
                </c:pt>
                <c:pt idx="5">
                  <c:v>17.344000000000001</c:v>
                </c:pt>
                <c:pt idx="6">
                  <c:v>15.8179</c:v>
                </c:pt>
                <c:pt idx="7">
                  <c:v>15.8391</c:v>
                </c:pt>
                <c:pt idx="8">
                  <c:v>12.8352</c:v>
                </c:pt>
                <c:pt idx="9">
                  <c:v>13.0768</c:v>
                </c:pt>
                <c:pt idx="10">
                  <c:v>10.2774</c:v>
                </c:pt>
                <c:pt idx="11">
                  <c:v>10.4954</c:v>
                </c:pt>
                <c:pt idx="12">
                  <c:v>12.329000000000001</c:v>
                </c:pt>
                <c:pt idx="13">
                  <c:v>13.248200000000001</c:v>
                </c:pt>
                <c:pt idx="14">
                  <c:v>13.565099999999999</c:v>
                </c:pt>
                <c:pt idx="15">
                  <c:v>11.400700000000001</c:v>
                </c:pt>
                <c:pt idx="16">
                  <c:v>14.0817</c:v>
                </c:pt>
                <c:pt idx="17">
                  <c:v>10.986499999999999</c:v>
                </c:pt>
                <c:pt idx="18">
                  <c:v>9.7289999999999992</c:v>
                </c:pt>
                <c:pt idx="19">
                  <c:v>11.535399999999999</c:v>
                </c:pt>
                <c:pt idx="20">
                  <c:v>11.282999999999999</c:v>
                </c:pt>
                <c:pt idx="21">
                  <c:v>11.039</c:v>
                </c:pt>
                <c:pt idx="22">
                  <c:v>12.5862</c:v>
                </c:pt>
                <c:pt idx="23">
                  <c:v>12.7431</c:v>
                </c:pt>
                <c:pt idx="24">
                  <c:v>15.015499999999999</c:v>
                </c:pt>
                <c:pt idx="25">
                  <c:v>20.711099999999998</c:v>
                </c:pt>
                <c:pt idx="26">
                  <c:v>19.349599999999999</c:v>
                </c:pt>
                <c:pt idx="27">
                  <c:v>11.6151</c:v>
                </c:pt>
                <c:pt idx="28">
                  <c:v>15.2775</c:v>
                </c:pt>
                <c:pt idx="29">
                  <c:v>20.515899999999998</c:v>
                </c:pt>
                <c:pt idx="30">
                  <c:v>23.0671</c:v>
                </c:pt>
                <c:pt idx="31">
                  <c:v>20.3004</c:v>
                </c:pt>
                <c:pt idx="32">
                  <c:v>20.8428</c:v>
                </c:pt>
                <c:pt idx="33">
                  <c:v>20.1922</c:v>
                </c:pt>
                <c:pt idx="34">
                  <c:v>22.2791</c:v>
                </c:pt>
                <c:pt idx="35">
                  <c:v>24.974399999999999</c:v>
                </c:pt>
                <c:pt idx="36">
                  <c:v>25.9998</c:v>
                </c:pt>
                <c:pt idx="37">
                  <c:v>25.347899999999999</c:v>
                </c:pt>
                <c:pt idx="38">
                  <c:v>26.6523</c:v>
                </c:pt>
                <c:pt idx="39">
                  <c:v>26.104800000000001</c:v>
                </c:pt>
                <c:pt idx="40">
                  <c:v>22.187999999999999</c:v>
                </c:pt>
                <c:pt idx="41">
                  <c:v>22.1785</c:v>
                </c:pt>
                <c:pt idx="42">
                  <c:v>23.9345</c:v>
                </c:pt>
                <c:pt idx="43">
                  <c:v>25.055</c:v>
                </c:pt>
                <c:pt idx="44">
                  <c:v>23.051200000000001</c:v>
                </c:pt>
                <c:pt idx="45">
                  <c:v>22.021599999999999</c:v>
                </c:pt>
                <c:pt idx="46">
                  <c:v>21.574300000000001</c:v>
                </c:pt>
                <c:pt idx="47">
                  <c:v>15.9575</c:v>
                </c:pt>
                <c:pt idx="48">
                  <c:v>17.148299999999999</c:v>
                </c:pt>
                <c:pt idx="49">
                  <c:v>17.574999999999999</c:v>
                </c:pt>
                <c:pt idx="50">
                  <c:v>20.365600000000001</c:v>
                </c:pt>
                <c:pt idx="51">
                  <c:v>20.441199999999998</c:v>
                </c:pt>
                <c:pt idx="52">
                  <c:v>20.657</c:v>
                </c:pt>
                <c:pt idx="53">
                  <c:v>19.030999999999999</c:v>
                </c:pt>
                <c:pt idx="54">
                  <c:v>19.402000000000001</c:v>
                </c:pt>
                <c:pt idx="55">
                  <c:v>21.962499999999999</c:v>
                </c:pt>
                <c:pt idx="56">
                  <c:v>25.456399999999999</c:v>
                </c:pt>
                <c:pt idx="57">
                  <c:v>24.756599999999999</c:v>
                </c:pt>
                <c:pt idx="58">
                  <c:v>23.2988</c:v>
                </c:pt>
                <c:pt idx="59">
                  <c:v>20.765499999999999</c:v>
                </c:pt>
                <c:pt idx="60">
                  <c:v>17.319900000000001</c:v>
                </c:pt>
                <c:pt idx="61">
                  <c:v>18.706800000000001</c:v>
                </c:pt>
                <c:pt idx="62">
                  <c:v>20.9297</c:v>
                </c:pt>
                <c:pt idx="63">
                  <c:v>20.571200000000001</c:v>
                </c:pt>
                <c:pt idx="64">
                  <c:v>17.735299999999999</c:v>
                </c:pt>
                <c:pt idx="65">
                  <c:v>20.5412</c:v>
                </c:pt>
                <c:pt idx="66">
                  <c:v>22.5624</c:v>
                </c:pt>
                <c:pt idx="67">
                  <c:v>24.383099999999999</c:v>
                </c:pt>
                <c:pt idx="68">
                  <c:v>24.597100000000001</c:v>
                </c:pt>
                <c:pt idx="69">
                  <c:v>23.591799999999999</c:v>
                </c:pt>
                <c:pt idx="70">
                  <c:v>20.3874</c:v>
                </c:pt>
                <c:pt idx="71">
                  <c:v>23.213100000000001</c:v>
                </c:pt>
                <c:pt idx="72">
                  <c:v>24.449000000000002</c:v>
                </c:pt>
                <c:pt idx="73">
                  <c:v>23.484500000000001</c:v>
                </c:pt>
                <c:pt idx="74">
                  <c:v>20.3476</c:v>
                </c:pt>
                <c:pt idx="75">
                  <c:v>22.049700000000001</c:v>
                </c:pt>
                <c:pt idx="76">
                  <c:v>24.304200000000002</c:v>
                </c:pt>
                <c:pt idx="77">
                  <c:v>25.554200000000002</c:v>
                </c:pt>
                <c:pt idx="78">
                  <c:v>24.873000000000001</c:v>
                </c:pt>
                <c:pt idx="79">
                  <c:v>25.12</c:v>
                </c:pt>
                <c:pt idx="80">
                  <c:v>25.8933</c:v>
                </c:pt>
                <c:pt idx="81">
                  <c:v>25.953600000000002</c:v>
                </c:pt>
                <c:pt idx="82">
                  <c:v>24.2593</c:v>
                </c:pt>
                <c:pt idx="83">
                  <c:v>20.348199999999999</c:v>
                </c:pt>
                <c:pt idx="84">
                  <c:v>20.156500000000001</c:v>
                </c:pt>
                <c:pt idx="85">
                  <c:v>21.0091</c:v>
                </c:pt>
                <c:pt idx="86">
                  <c:v>23.3584</c:v>
                </c:pt>
                <c:pt idx="87">
                  <c:v>22.3032</c:v>
                </c:pt>
                <c:pt idx="88">
                  <c:v>22.859100000000002</c:v>
                </c:pt>
                <c:pt idx="89">
                  <c:v>24.962499999999999</c:v>
                </c:pt>
                <c:pt idx="90">
                  <c:v>25.093</c:v>
                </c:pt>
                <c:pt idx="91">
                  <c:v>24.382200000000001</c:v>
                </c:pt>
                <c:pt idx="92">
                  <c:v>24.430199999999999</c:v>
                </c:pt>
                <c:pt idx="93">
                  <c:v>23.018599999999999</c:v>
                </c:pt>
                <c:pt idx="94">
                  <c:v>21.116599999999998</c:v>
                </c:pt>
                <c:pt idx="95">
                  <c:v>23.492000000000001</c:v>
                </c:pt>
                <c:pt idx="96">
                  <c:v>25.286100000000001</c:v>
                </c:pt>
                <c:pt idx="97">
                  <c:v>24.518000000000001</c:v>
                </c:pt>
                <c:pt idx="98">
                  <c:v>21.048300000000001</c:v>
                </c:pt>
                <c:pt idx="99">
                  <c:v>18.684100000000001</c:v>
                </c:pt>
                <c:pt idx="100">
                  <c:v>19.9284</c:v>
                </c:pt>
                <c:pt idx="101">
                  <c:v>18.225300000000001</c:v>
                </c:pt>
                <c:pt idx="102">
                  <c:v>17.848600000000001</c:v>
                </c:pt>
                <c:pt idx="103">
                  <c:v>19.940200000000001</c:v>
                </c:pt>
                <c:pt idx="104">
                  <c:v>20.2102</c:v>
                </c:pt>
                <c:pt idx="105">
                  <c:v>20.560700000000001</c:v>
                </c:pt>
                <c:pt idx="106">
                  <c:v>19.9909</c:v>
                </c:pt>
                <c:pt idx="107">
                  <c:v>19.2317</c:v>
                </c:pt>
                <c:pt idx="108">
                  <c:v>20.183700000000002</c:v>
                </c:pt>
                <c:pt idx="109">
                  <c:v>21.287299999999998</c:v>
                </c:pt>
                <c:pt idx="110">
                  <c:v>21.706099999999999</c:v>
                </c:pt>
                <c:pt idx="111">
                  <c:v>19.964400000000001</c:v>
                </c:pt>
                <c:pt idx="112">
                  <c:v>22.506900000000002</c:v>
                </c:pt>
                <c:pt idx="113">
                  <c:v>23.928100000000001</c:v>
                </c:pt>
                <c:pt idx="114">
                  <c:v>23.5733</c:v>
                </c:pt>
                <c:pt idx="115">
                  <c:v>24.226400000000002</c:v>
                </c:pt>
                <c:pt idx="116">
                  <c:v>20.017800000000001</c:v>
                </c:pt>
                <c:pt idx="117">
                  <c:v>17.807700000000001</c:v>
                </c:pt>
                <c:pt idx="118">
                  <c:v>16.3429</c:v>
                </c:pt>
                <c:pt idx="119">
                  <c:v>18.982099999999999</c:v>
                </c:pt>
                <c:pt idx="120">
                  <c:v>23.2822</c:v>
                </c:pt>
                <c:pt idx="121">
                  <c:v>23.203700000000001</c:v>
                </c:pt>
                <c:pt idx="122">
                  <c:v>20.6494</c:v>
                </c:pt>
                <c:pt idx="123">
                  <c:v>20.632999999999999</c:v>
                </c:pt>
                <c:pt idx="124">
                  <c:v>24.350300000000001</c:v>
                </c:pt>
                <c:pt idx="125">
                  <c:v>26.490400000000001</c:v>
                </c:pt>
                <c:pt idx="126">
                  <c:v>24.316400000000002</c:v>
                </c:pt>
                <c:pt idx="127">
                  <c:v>19.1617</c:v>
                </c:pt>
                <c:pt idx="128">
                  <c:v>19.811199999999999</c:v>
                </c:pt>
                <c:pt idx="129">
                  <c:v>17.7149</c:v>
                </c:pt>
                <c:pt idx="130">
                  <c:v>19.2456</c:v>
                </c:pt>
                <c:pt idx="131">
                  <c:v>17.464300000000001</c:v>
                </c:pt>
                <c:pt idx="132">
                  <c:v>14.3993</c:v>
                </c:pt>
                <c:pt idx="133">
                  <c:v>17.992699999999999</c:v>
                </c:pt>
                <c:pt idx="134">
                  <c:v>23.145600000000002</c:v>
                </c:pt>
                <c:pt idx="135">
                  <c:v>25.1617</c:v>
                </c:pt>
                <c:pt idx="136">
                  <c:v>23.7224</c:v>
                </c:pt>
                <c:pt idx="137">
                  <c:v>16.621600000000001</c:v>
                </c:pt>
                <c:pt idx="138">
                  <c:v>15.9895</c:v>
                </c:pt>
                <c:pt idx="139">
                  <c:v>17.1127</c:v>
                </c:pt>
                <c:pt idx="140">
                  <c:v>17.319600000000001</c:v>
                </c:pt>
                <c:pt idx="141">
                  <c:v>17.270800000000001</c:v>
                </c:pt>
                <c:pt idx="142">
                  <c:v>19.308599999999998</c:v>
                </c:pt>
                <c:pt idx="143">
                  <c:v>19.212199999999999</c:v>
                </c:pt>
                <c:pt idx="144">
                  <c:v>18.048500000000001</c:v>
                </c:pt>
                <c:pt idx="145">
                  <c:v>17.655200000000001</c:v>
                </c:pt>
                <c:pt idx="146">
                  <c:v>17.872900000000001</c:v>
                </c:pt>
                <c:pt idx="147">
                  <c:v>17.214300000000001</c:v>
                </c:pt>
                <c:pt idx="148">
                  <c:v>15.971</c:v>
                </c:pt>
                <c:pt idx="149">
                  <c:v>19.316700000000001</c:v>
                </c:pt>
                <c:pt idx="150">
                  <c:v>18.475200000000001</c:v>
                </c:pt>
                <c:pt idx="151">
                  <c:v>18.069299999999998</c:v>
                </c:pt>
                <c:pt idx="152">
                  <c:v>16.188500000000001</c:v>
                </c:pt>
              </c:numCache>
            </c:numRef>
          </c:xVal>
          <c:yVal>
            <c:numRef>
              <c:f>Sheet1!$D$155:$D$307</c:f>
              <c:numCache>
                <c:formatCode>General</c:formatCode>
                <c:ptCount val="153"/>
                <c:pt idx="0">
                  <c:v>1941.825</c:v>
                </c:pt>
                <c:pt idx="1">
                  <c:v>2008.252</c:v>
                </c:pt>
                <c:pt idx="2">
                  <c:v>1546.2940000000001</c:v>
                </c:pt>
                <c:pt idx="3">
                  <c:v>1517.056</c:v>
                </c:pt>
                <c:pt idx="4">
                  <c:v>2269.3330000000001</c:v>
                </c:pt>
                <c:pt idx="5">
                  <c:v>2188.835</c:v>
                </c:pt>
                <c:pt idx="6">
                  <c:v>2001.432</c:v>
                </c:pt>
                <c:pt idx="7">
                  <c:v>1899.729</c:v>
                </c:pt>
                <c:pt idx="8">
                  <c:v>1933.2180000000001</c:v>
                </c:pt>
                <c:pt idx="9">
                  <c:v>1582.02</c:v>
                </c:pt>
                <c:pt idx="10">
                  <c:v>1416.4380000000001</c:v>
                </c:pt>
                <c:pt idx="11">
                  <c:v>1950.25</c:v>
                </c:pt>
                <c:pt idx="12">
                  <c:v>1933.4349999999999</c:v>
                </c:pt>
                <c:pt idx="13">
                  <c:v>1776.645</c:v>
                </c:pt>
                <c:pt idx="14">
                  <c:v>1674.2550000000001</c:v>
                </c:pt>
                <c:pt idx="15">
                  <c:v>1582.7049999999999</c:v>
                </c:pt>
                <c:pt idx="16">
                  <c:v>1181.519</c:v>
                </c:pt>
                <c:pt idx="17">
                  <c:v>1193.6300000000001</c:v>
                </c:pt>
                <c:pt idx="18">
                  <c:v>1677.2909999999999</c:v>
                </c:pt>
                <c:pt idx="19">
                  <c:v>1703.4670000000001</c:v>
                </c:pt>
                <c:pt idx="20">
                  <c:v>1590.924</c:v>
                </c:pt>
                <c:pt idx="21">
                  <c:v>1608.5160000000001</c:v>
                </c:pt>
                <c:pt idx="22">
                  <c:v>1601.2070000000001</c:v>
                </c:pt>
                <c:pt idx="23">
                  <c:v>1262.9469999999999</c:v>
                </c:pt>
                <c:pt idx="24">
                  <c:v>1189.0899999999999</c:v>
                </c:pt>
                <c:pt idx="25">
                  <c:v>1582.2380000000001</c:v>
                </c:pt>
                <c:pt idx="26">
                  <c:v>1810.4359999999999</c:v>
                </c:pt>
                <c:pt idx="27">
                  <c:v>1645.8679999999999</c:v>
                </c:pt>
                <c:pt idx="28">
                  <c:v>1734.04</c:v>
                </c:pt>
                <c:pt idx="29">
                  <c:v>1787.684</c:v>
                </c:pt>
                <c:pt idx="30">
                  <c:v>1733.9490000000001</c:v>
                </c:pt>
                <c:pt idx="31">
                  <c:v>1528.04</c:v>
                </c:pt>
                <c:pt idx="32">
                  <c:v>1904.836</c:v>
                </c:pt>
                <c:pt idx="33">
                  <c:v>1884.1759999999999</c:v>
                </c:pt>
                <c:pt idx="34">
                  <c:v>2058.5830000000001</c:v>
                </c:pt>
                <c:pt idx="35">
                  <c:v>1972.0440000000001</c:v>
                </c:pt>
                <c:pt idx="36">
                  <c:v>2124.8490000000002</c:v>
                </c:pt>
                <c:pt idx="37">
                  <c:v>2097.9079999999999</c:v>
                </c:pt>
                <c:pt idx="38">
                  <c:v>2129.2979999999998</c:v>
                </c:pt>
                <c:pt idx="39">
                  <c:v>2242.076</c:v>
                </c:pt>
                <c:pt idx="40">
                  <c:v>1912.0989999999999</c:v>
                </c:pt>
                <c:pt idx="41">
                  <c:v>1754.519</c:v>
                </c:pt>
                <c:pt idx="42">
                  <c:v>1782.568</c:v>
                </c:pt>
                <c:pt idx="43">
                  <c:v>1916.394</c:v>
                </c:pt>
                <c:pt idx="44">
                  <c:v>1908.086</c:v>
                </c:pt>
                <c:pt idx="45">
                  <c:v>1623.894</c:v>
                </c:pt>
                <c:pt idx="46">
                  <c:v>1755.7049999999999</c:v>
                </c:pt>
                <c:pt idx="47">
                  <c:v>1672.462</c:v>
                </c:pt>
                <c:pt idx="48">
                  <c:v>1908.751</c:v>
                </c:pt>
                <c:pt idx="49">
                  <c:v>1986.184</c:v>
                </c:pt>
                <c:pt idx="50">
                  <c:v>1883.828</c:v>
                </c:pt>
                <c:pt idx="51">
                  <c:v>1331.7919999999999</c:v>
                </c:pt>
                <c:pt idx="52">
                  <c:v>1204.441</c:v>
                </c:pt>
                <c:pt idx="53">
                  <c:v>1754.78</c:v>
                </c:pt>
                <c:pt idx="54">
                  <c:v>1975.53</c:v>
                </c:pt>
                <c:pt idx="55">
                  <c:v>2097.48</c:v>
                </c:pt>
                <c:pt idx="56">
                  <c:v>2117.806</c:v>
                </c:pt>
                <c:pt idx="57">
                  <c:v>2163.806</c:v>
                </c:pt>
                <c:pt idx="58">
                  <c:v>1884.008</c:v>
                </c:pt>
                <c:pt idx="59">
                  <c:v>1492.74</c:v>
                </c:pt>
                <c:pt idx="60">
                  <c:v>1835.854</c:v>
                </c:pt>
                <c:pt idx="61">
                  <c:v>1875.3889999999999</c:v>
                </c:pt>
                <c:pt idx="62">
                  <c:v>1852.9960000000001</c:v>
                </c:pt>
                <c:pt idx="63">
                  <c:v>1655.7429999999999</c:v>
                </c:pt>
                <c:pt idx="64">
                  <c:v>1138.646</c:v>
                </c:pt>
                <c:pt idx="65">
                  <c:v>1205.5999999999999</c:v>
                </c:pt>
                <c:pt idx="66">
                  <c:v>1421.989</c:v>
                </c:pt>
                <c:pt idx="67">
                  <c:v>2176.7919999999999</c:v>
                </c:pt>
                <c:pt idx="68">
                  <c:v>2302.5619999999999</c:v>
                </c:pt>
                <c:pt idx="69">
                  <c:v>2283.462</c:v>
                </c:pt>
                <c:pt idx="70">
                  <c:v>2185.8090000000002</c:v>
                </c:pt>
                <c:pt idx="71">
                  <c:v>2191.7820000000002</c:v>
                </c:pt>
                <c:pt idx="72">
                  <c:v>2194.223</c:v>
                </c:pt>
                <c:pt idx="73">
                  <c:v>1747.577</c:v>
                </c:pt>
                <c:pt idx="74">
                  <c:v>2067.2579999999998</c:v>
                </c:pt>
                <c:pt idx="75">
                  <c:v>2221.1750000000002</c:v>
                </c:pt>
                <c:pt idx="76">
                  <c:v>2277.933</c:v>
                </c:pt>
                <c:pt idx="77">
                  <c:v>2413.1869999999999</c:v>
                </c:pt>
                <c:pt idx="78">
                  <c:v>2438.4949999999999</c:v>
                </c:pt>
                <c:pt idx="79">
                  <c:v>2144.2139999999999</c:v>
                </c:pt>
                <c:pt idx="80">
                  <c:v>2108.6570000000002</c:v>
                </c:pt>
                <c:pt idx="81">
                  <c:v>2393.9259999999999</c:v>
                </c:pt>
                <c:pt idx="82">
                  <c:v>2317.7530000000002</c:v>
                </c:pt>
                <c:pt idx="83">
                  <c:v>2175.6260000000002</c:v>
                </c:pt>
                <c:pt idx="84">
                  <c:v>2148.0700000000002</c:v>
                </c:pt>
                <c:pt idx="85">
                  <c:v>2196.2130000000002</c:v>
                </c:pt>
                <c:pt idx="86">
                  <c:v>1848.598</c:v>
                </c:pt>
                <c:pt idx="87">
                  <c:v>1954.451</c:v>
                </c:pt>
                <c:pt idx="88">
                  <c:v>2278.393</c:v>
                </c:pt>
                <c:pt idx="89">
                  <c:v>2390.4549999999999</c:v>
                </c:pt>
                <c:pt idx="90">
                  <c:v>2522.1370000000002</c:v>
                </c:pt>
                <c:pt idx="91">
                  <c:v>2670.7130000000002</c:v>
                </c:pt>
                <c:pt idx="92">
                  <c:v>2288.86</c:v>
                </c:pt>
                <c:pt idx="93">
                  <c:v>1823.6949999999999</c:v>
                </c:pt>
                <c:pt idx="94">
                  <c:v>1784.5239999999999</c:v>
                </c:pt>
                <c:pt idx="95">
                  <c:v>2382.2950000000001</c:v>
                </c:pt>
                <c:pt idx="96">
                  <c:v>2413.63</c:v>
                </c:pt>
                <c:pt idx="97">
                  <c:v>2593.7890000000002</c:v>
                </c:pt>
                <c:pt idx="98">
                  <c:v>2470.0520000000001</c:v>
                </c:pt>
                <c:pt idx="99">
                  <c:v>2193.9340000000002</c:v>
                </c:pt>
                <c:pt idx="100">
                  <c:v>1667.693</c:v>
                </c:pt>
                <c:pt idx="101">
                  <c:v>1460.155</c:v>
                </c:pt>
                <c:pt idx="102">
                  <c:v>1782.992</c:v>
                </c:pt>
                <c:pt idx="103">
                  <c:v>1937.8150000000001</c:v>
                </c:pt>
                <c:pt idx="104">
                  <c:v>1914.0940000000001</c:v>
                </c:pt>
                <c:pt idx="105">
                  <c:v>1907.14</c:v>
                </c:pt>
                <c:pt idx="106">
                  <c:v>1901.884</c:v>
                </c:pt>
                <c:pt idx="107">
                  <c:v>1758.1210000000001</c:v>
                </c:pt>
                <c:pt idx="108">
                  <c:v>1802.634</c:v>
                </c:pt>
                <c:pt idx="109">
                  <c:v>2215.913</c:v>
                </c:pt>
                <c:pt idx="110">
                  <c:v>2264.7950000000001</c:v>
                </c:pt>
                <c:pt idx="111">
                  <c:v>2001.1369999999999</c:v>
                </c:pt>
                <c:pt idx="112">
                  <c:v>2066.9090000000001</c:v>
                </c:pt>
                <c:pt idx="113">
                  <c:v>2150.4070000000002</c:v>
                </c:pt>
                <c:pt idx="114">
                  <c:v>1910.941</c:v>
                </c:pt>
                <c:pt idx="115">
                  <c:v>1694.7760000000001</c:v>
                </c:pt>
                <c:pt idx="116">
                  <c:v>1795.673</c:v>
                </c:pt>
                <c:pt idx="117">
                  <c:v>1633.6669999999999</c:v>
                </c:pt>
                <c:pt idx="118">
                  <c:v>1677.376</c:v>
                </c:pt>
                <c:pt idx="119">
                  <c:v>1675.425</c:v>
                </c:pt>
                <c:pt idx="120">
                  <c:v>1740.4929999999999</c:v>
                </c:pt>
                <c:pt idx="121">
                  <c:v>1591.8810000000001</c:v>
                </c:pt>
                <c:pt idx="122">
                  <c:v>1816.9549999999999</c:v>
                </c:pt>
                <c:pt idx="123">
                  <c:v>1945.8320000000001</c:v>
                </c:pt>
                <c:pt idx="124">
                  <c:v>2262.9250000000002</c:v>
                </c:pt>
                <c:pt idx="125">
                  <c:v>2113.364</c:v>
                </c:pt>
                <c:pt idx="126">
                  <c:v>2115.377</c:v>
                </c:pt>
                <c:pt idx="127">
                  <c:v>2005.6980000000001</c:v>
                </c:pt>
                <c:pt idx="128">
                  <c:v>1569.962</c:v>
                </c:pt>
                <c:pt idx="129">
                  <c:v>1478.5039999999999</c:v>
                </c:pt>
                <c:pt idx="130">
                  <c:v>1849.2170000000001</c:v>
                </c:pt>
                <c:pt idx="131">
                  <c:v>1747.9690000000001</c:v>
                </c:pt>
                <c:pt idx="132">
                  <c:v>1772.7729999999999</c:v>
                </c:pt>
                <c:pt idx="133">
                  <c:v>1771.165</c:v>
                </c:pt>
                <c:pt idx="134">
                  <c:v>1809.877</c:v>
                </c:pt>
                <c:pt idx="135">
                  <c:v>1796.049</c:v>
                </c:pt>
                <c:pt idx="136">
                  <c:v>1678.837</c:v>
                </c:pt>
                <c:pt idx="137">
                  <c:v>1635.4880000000001</c:v>
                </c:pt>
                <c:pt idx="138">
                  <c:v>1761.547</c:v>
                </c:pt>
                <c:pt idx="139">
                  <c:v>1803.92</c:v>
                </c:pt>
                <c:pt idx="140">
                  <c:v>1694.2729999999999</c:v>
                </c:pt>
                <c:pt idx="141">
                  <c:v>1738.386</c:v>
                </c:pt>
                <c:pt idx="142">
                  <c:v>1614.9280000000001</c:v>
                </c:pt>
                <c:pt idx="143">
                  <c:v>1638.2470000000001</c:v>
                </c:pt>
                <c:pt idx="144">
                  <c:v>1880.711</c:v>
                </c:pt>
                <c:pt idx="145">
                  <c:v>1888.934</c:v>
                </c:pt>
                <c:pt idx="146">
                  <c:v>1836.8330000000001</c:v>
                </c:pt>
                <c:pt idx="147">
                  <c:v>1783.992</c:v>
                </c:pt>
                <c:pt idx="148">
                  <c:v>1733.52</c:v>
                </c:pt>
                <c:pt idx="149">
                  <c:v>1455.019</c:v>
                </c:pt>
                <c:pt idx="150">
                  <c:v>1430.0889999999999</c:v>
                </c:pt>
                <c:pt idx="151">
                  <c:v>1539.6880000000001</c:v>
                </c:pt>
                <c:pt idx="152">
                  <c:v>1445.59</c:v>
                </c:pt>
              </c:numCache>
            </c:numRef>
          </c:yVal>
          <c:smooth val="0"/>
        </c:ser>
        <c:ser>
          <c:idx val="2"/>
          <c:order val="2"/>
          <c:tx>
            <c:v>2009</c:v>
          </c:tx>
          <c:spPr>
            <a:ln w="25400" cap="rnd">
              <a:noFill/>
              <a:round/>
            </a:ln>
            <a:effectLst/>
          </c:spPr>
          <c:marker>
            <c:symbol val="circle"/>
            <c:size val="5"/>
            <c:spPr>
              <a:solidFill>
                <a:schemeClr val="accent3"/>
              </a:solidFill>
              <a:ln w="9525">
                <a:solidFill>
                  <a:schemeClr val="accent3"/>
                </a:solidFill>
              </a:ln>
              <a:effectLst/>
            </c:spPr>
          </c:marker>
          <c:xVal>
            <c:numRef>
              <c:f>Sheet1!$I$308:$I$460</c:f>
              <c:numCache>
                <c:formatCode>General</c:formatCode>
                <c:ptCount val="153"/>
                <c:pt idx="0">
                  <c:v>17.699300000000001</c:v>
                </c:pt>
                <c:pt idx="1">
                  <c:v>13.131500000000001</c:v>
                </c:pt>
                <c:pt idx="2">
                  <c:v>12.914</c:v>
                </c:pt>
                <c:pt idx="3">
                  <c:v>14.0708</c:v>
                </c:pt>
                <c:pt idx="4">
                  <c:v>14.301600000000001</c:v>
                </c:pt>
                <c:pt idx="5">
                  <c:v>14.0426</c:v>
                </c:pt>
                <c:pt idx="6">
                  <c:v>16.384699999999999</c:v>
                </c:pt>
                <c:pt idx="7">
                  <c:v>18.610399999999998</c:v>
                </c:pt>
                <c:pt idx="8">
                  <c:v>16.382000000000001</c:v>
                </c:pt>
                <c:pt idx="9">
                  <c:v>12.548</c:v>
                </c:pt>
                <c:pt idx="10">
                  <c:v>13.0908</c:v>
                </c:pt>
                <c:pt idx="11">
                  <c:v>12.54</c:v>
                </c:pt>
                <c:pt idx="12">
                  <c:v>12.4579</c:v>
                </c:pt>
                <c:pt idx="13">
                  <c:v>18.493099999999998</c:v>
                </c:pt>
                <c:pt idx="14">
                  <c:v>18.000599999999999</c:v>
                </c:pt>
                <c:pt idx="15">
                  <c:v>19.599900000000002</c:v>
                </c:pt>
                <c:pt idx="16">
                  <c:v>9.6930700000000005</c:v>
                </c:pt>
                <c:pt idx="17">
                  <c:v>9.9641099999999998</c:v>
                </c:pt>
                <c:pt idx="18">
                  <c:v>13.4673</c:v>
                </c:pt>
                <c:pt idx="19">
                  <c:v>17.1997</c:v>
                </c:pt>
                <c:pt idx="20">
                  <c:v>19.934000000000001</c:v>
                </c:pt>
                <c:pt idx="21">
                  <c:v>21.827300000000001</c:v>
                </c:pt>
                <c:pt idx="22">
                  <c:v>22.026700000000002</c:v>
                </c:pt>
                <c:pt idx="23">
                  <c:v>23.362200000000001</c:v>
                </c:pt>
                <c:pt idx="24">
                  <c:v>21.0596</c:v>
                </c:pt>
                <c:pt idx="25">
                  <c:v>19.547499999999999</c:v>
                </c:pt>
                <c:pt idx="26">
                  <c:v>20.4786</c:v>
                </c:pt>
                <c:pt idx="27">
                  <c:v>19.738</c:v>
                </c:pt>
                <c:pt idx="28">
                  <c:v>17.356200000000001</c:v>
                </c:pt>
                <c:pt idx="29">
                  <c:v>18.684100000000001</c:v>
                </c:pt>
                <c:pt idx="30">
                  <c:v>17.619800000000001</c:v>
                </c:pt>
                <c:pt idx="31">
                  <c:v>19.027899999999999</c:v>
                </c:pt>
                <c:pt idx="32">
                  <c:v>23.378900000000002</c:v>
                </c:pt>
                <c:pt idx="33">
                  <c:v>15.8756</c:v>
                </c:pt>
                <c:pt idx="34">
                  <c:v>15.2842</c:v>
                </c:pt>
                <c:pt idx="35">
                  <c:v>15.129</c:v>
                </c:pt>
                <c:pt idx="36">
                  <c:v>18.9312</c:v>
                </c:pt>
                <c:pt idx="37">
                  <c:v>20.7834</c:v>
                </c:pt>
                <c:pt idx="38">
                  <c:v>21.918199999999999</c:v>
                </c:pt>
                <c:pt idx="39">
                  <c:v>23.325299999999999</c:v>
                </c:pt>
                <c:pt idx="40">
                  <c:v>21.0107</c:v>
                </c:pt>
                <c:pt idx="41">
                  <c:v>19.996400000000001</c:v>
                </c:pt>
                <c:pt idx="42">
                  <c:v>18.287099999999999</c:v>
                </c:pt>
                <c:pt idx="43">
                  <c:v>19.109100000000002</c:v>
                </c:pt>
                <c:pt idx="44">
                  <c:v>19.1005</c:v>
                </c:pt>
                <c:pt idx="45">
                  <c:v>21.6858</c:v>
                </c:pt>
                <c:pt idx="46">
                  <c:v>20.6751</c:v>
                </c:pt>
                <c:pt idx="47">
                  <c:v>22.587800000000001</c:v>
                </c:pt>
                <c:pt idx="48">
                  <c:v>21.8401</c:v>
                </c:pt>
                <c:pt idx="49">
                  <c:v>25.800899999999999</c:v>
                </c:pt>
                <c:pt idx="50">
                  <c:v>25.505600000000001</c:v>
                </c:pt>
                <c:pt idx="51">
                  <c:v>23.902200000000001</c:v>
                </c:pt>
                <c:pt idx="52">
                  <c:v>23.373999999999999</c:v>
                </c:pt>
                <c:pt idx="53">
                  <c:v>22.985800000000001</c:v>
                </c:pt>
                <c:pt idx="54">
                  <c:v>25.013400000000001</c:v>
                </c:pt>
                <c:pt idx="55">
                  <c:v>26.639700000000001</c:v>
                </c:pt>
                <c:pt idx="56">
                  <c:v>25.303100000000001</c:v>
                </c:pt>
                <c:pt idx="57">
                  <c:v>22.5596</c:v>
                </c:pt>
                <c:pt idx="58">
                  <c:v>23.115600000000001</c:v>
                </c:pt>
                <c:pt idx="59">
                  <c:v>19.7011</c:v>
                </c:pt>
                <c:pt idx="60">
                  <c:v>18.055399999999999</c:v>
                </c:pt>
                <c:pt idx="61">
                  <c:v>18.194299999999998</c:v>
                </c:pt>
                <c:pt idx="62">
                  <c:v>16.9389</c:v>
                </c:pt>
                <c:pt idx="63">
                  <c:v>19.086099999999998</c:v>
                </c:pt>
                <c:pt idx="64">
                  <c:v>18.931999999999999</c:v>
                </c:pt>
                <c:pt idx="65">
                  <c:v>19.9999</c:v>
                </c:pt>
                <c:pt idx="66">
                  <c:v>21.508600000000001</c:v>
                </c:pt>
                <c:pt idx="67">
                  <c:v>20.460799999999999</c:v>
                </c:pt>
                <c:pt idx="68">
                  <c:v>18.671199999999999</c:v>
                </c:pt>
                <c:pt idx="69">
                  <c:v>19.687899999999999</c:v>
                </c:pt>
                <c:pt idx="70">
                  <c:v>22.950199999999999</c:v>
                </c:pt>
                <c:pt idx="71">
                  <c:v>24.1035</c:v>
                </c:pt>
                <c:pt idx="72">
                  <c:v>22.413499999999999</c:v>
                </c:pt>
                <c:pt idx="73">
                  <c:v>19.1922</c:v>
                </c:pt>
                <c:pt idx="74">
                  <c:v>18.810300000000002</c:v>
                </c:pt>
                <c:pt idx="75">
                  <c:v>22.7987</c:v>
                </c:pt>
                <c:pt idx="76">
                  <c:v>24.352799999999998</c:v>
                </c:pt>
                <c:pt idx="77">
                  <c:v>20.3049</c:v>
                </c:pt>
                <c:pt idx="78">
                  <c:v>16.3917</c:v>
                </c:pt>
                <c:pt idx="79">
                  <c:v>18.559799999999999</c:v>
                </c:pt>
                <c:pt idx="80">
                  <c:v>19.834399999999999</c:v>
                </c:pt>
                <c:pt idx="81">
                  <c:v>20.8367</c:v>
                </c:pt>
                <c:pt idx="82">
                  <c:v>19.2502</c:v>
                </c:pt>
                <c:pt idx="83">
                  <c:v>20.891999999999999</c:v>
                </c:pt>
                <c:pt idx="84">
                  <c:v>21.709299999999999</c:v>
                </c:pt>
                <c:pt idx="85">
                  <c:v>21.822600000000001</c:v>
                </c:pt>
                <c:pt idx="86">
                  <c:v>22.368099999999998</c:v>
                </c:pt>
                <c:pt idx="87">
                  <c:v>22.402000000000001</c:v>
                </c:pt>
                <c:pt idx="88">
                  <c:v>23.8979</c:v>
                </c:pt>
                <c:pt idx="89">
                  <c:v>21.374099999999999</c:v>
                </c:pt>
                <c:pt idx="90">
                  <c:v>22.599399999999999</c:v>
                </c:pt>
                <c:pt idx="91">
                  <c:v>21.887599999999999</c:v>
                </c:pt>
                <c:pt idx="92">
                  <c:v>21.7225</c:v>
                </c:pt>
                <c:pt idx="93">
                  <c:v>21.310099999999998</c:v>
                </c:pt>
                <c:pt idx="94">
                  <c:v>21.193200000000001</c:v>
                </c:pt>
                <c:pt idx="95">
                  <c:v>22.902899999999999</c:v>
                </c:pt>
                <c:pt idx="96">
                  <c:v>23.552800000000001</c:v>
                </c:pt>
                <c:pt idx="97">
                  <c:v>21.1892</c:v>
                </c:pt>
                <c:pt idx="98">
                  <c:v>21.061299999999999</c:v>
                </c:pt>
                <c:pt idx="99">
                  <c:v>22.587700000000002</c:v>
                </c:pt>
                <c:pt idx="100">
                  <c:v>27.0122</c:v>
                </c:pt>
                <c:pt idx="101">
                  <c:v>25.1601</c:v>
                </c:pt>
                <c:pt idx="102">
                  <c:v>24.730599999999999</c:v>
                </c:pt>
                <c:pt idx="103">
                  <c:v>23.0242</c:v>
                </c:pt>
                <c:pt idx="104">
                  <c:v>24.050799999999999</c:v>
                </c:pt>
                <c:pt idx="105">
                  <c:v>24.220700000000001</c:v>
                </c:pt>
                <c:pt idx="106">
                  <c:v>25.069800000000001</c:v>
                </c:pt>
                <c:pt idx="107">
                  <c:v>26.003900000000002</c:v>
                </c:pt>
                <c:pt idx="108">
                  <c:v>26.075500000000002</c:v>
                </c:pt>
                <c:pt idx="109">
                  <c:v>23.659500000000001</c:v>
                </c:pt>
                <c:pt idx="110">
                  <c:v>23.168299999999999</c:v>
                </c:pt>
                <c:pt idx="111">
                  <c:v>22.970400000000001</c:v>
                </c:pt>
                <c:pt idx="112">
                  <c:v>22.677499999999998</c:v>
                </c:pt>
                <c:pt idx="113">
                  <c:v>19.583200000000001</c:v>
                </c:pt>
                <c:pt idx="114">
                  <c:v>17.8964</c:v>
                </c:pt>
                <c:pt idx="115">
                  <c:v>20.823399999999999</c:v>
                </c:pt>
                <c:pt idx="116">
                  <c:v>22.146000000000001</c:v>
                </c:pt>
                <c:pt idx="117">
                  <c:v>23.642800000000001</c:v>
                </c:pt>
                <c:pt idx="118">
                  <c:v>24.300699999999999</c:v>
                </c:pt>
                <c:pt idx="119">
                  <c:v>22.322600000000001</c:v>
                </c:pt>
                <c:pt idx="120">
                  <c:v>20.686800000000002</c:v>
                </c:pt>
                <c:pt idx="121">
                  <c:v>14.8698</c:v>
                </c:pt>
                <c:pt idx="122">
                  <c:v>15.3729</c:v>
                </c:pt>
                <c:pt idx="123">
                  <c:v>16.034099999999999</c:v>
                </c:pt>
                <c:pt idx="124">
                  <c:v>16.6876</c:v>
                </c:pt>
                <c:pt idx="125">
                  <c:v>18.7209</c:v>
                </c:pt>
                <c:pt idx="126">
                  <c:v>20.220199999999998</c:v>
                </c:pt>
                <c:pt idx="127">
                  <c:v>20.6389</c:v>
                </c:pt>
                <c:pt idx="128">
                  <c:v>21.220500000000001</c:v>
                </c:pt>
                <c:pt idx="129">
                  <c:v>20.543800000000001</c:v>
                </c:pt>
                <c:pt idx="130">
                  <c:v>18.700500000000002</c:v>
                </c:pt>
                <c:pt idx="131">
                  <c:v>18.811900000000001</c:v>
                </c:pt>
                <c:pt idx="132">
                  <c:v>19.301300000000001</c:v>
                </c:pt>
                <c:pt idx="133">
                  <c:v>17.128799999999998</c:v>
                </c:pt>
                <c:pt idx="134">
                  <c:v>16.604399999999998</c:v>
                </c:pt>
                <c:pt idx="135">
                  <c:v>17.876200000000001</c:v>
                </c:pt>
                <c:pt idx="136">
                  <c:v>21.299900000000001</c:v>
                </c:pt>
                <c:pt idx="137">
                  <c:v>22.391100000000002</c:v>
                </c:pt>
                <c:pt idx="138">
                  <c:v>18.717500000000001</c:v>
                </c:pt>
                <c:pt idx="139">
                  <c:v>16.927900000000001</c:v>
                </c:pt>
                <c:pt idx="140">
                  <c:v>17.4618</c:v>
                </c:pt>
                <c:pt idx="141">
                  <c:v>16.398099999999999</c:v>
                </c:pt>
                <c:pt idx="142">
                  <c:v>17.863</c:v>
                </c:pt>
                <c:pt idx="143">
                  <c:v>20.589500000000001</c:v>
                </c:pt>
                <c:pt idx="144">
                  <c:v>21.307600000000001</c:v>
                </c:pt>
                <c:pt idx="145">
                  <c:v>21.845400000000001</c:v>
                </c:pt>
                <c:pt idx="146">
                  <c:v>20.1556</c:v>
                </c:pt>
                <c:pt idx="147">
                  <c:v>18.416399999999999</c:v>
                </c:pt>
                <c:pt idx="148">
                  <c:v>18.189699999999998</c:v>
                </c:pt>
                <c:pt idx="149">
                  <c:v>16.447299999999998</c:v>
                </c:pt>
                <c:pt idx="150">
                  <c:v>14.684699999999999</c:v>
                </c:pt>
                <c:pt idx="151">
                  <c:v>11.7842</c:v>
                </c:pt>
                <c:pt idx="152">
                  <c:v>11.4361</c:v>
                </c:pt>
              </c:numCache>
            </c:numRef>
          </c:xVal>
          <c:yVal>
            <c:numRef>
              <c:f>Sheet1!$D$308:$D$460</c:f>
              <c:numCache>
                <c:formatCode>General</c:formatCode>
                <c:ptCount val="153"/>
                <c:pt idx="0">
                  <c:v>1948.2149999999999</c:v>
                </c:pt>
                <c:pt idx="1">
                  <c:v>1440.114</c:v>
                </c:pt>
                <c:pt idx="2">
                  <c:v>1397.8420000000001</c:v>
                </c:pt>
                <c:pt idx="3">
                  <c:v>1578.6690000000001</c:v>
                </c:pt>
                <c:pt idx="4">
                  <c:v>1761.499</c:v>
                </c:pt>
                <c:pt idx="5">
                  <c:v>1675.893</c:v>
                </c:pt>
                <c:pt idx="6">
                  <c:v>1472.15</c:v>
                </c:pt>
                <c:pt idx="7">
                  <c:v>1585.1110000000001</c:v>
                </c:pt>
                <c:pt idx="8">
                  <c:v>1386.7460000000001</c:v>
                </c:pt>
                <c:pt idx="9">
                  <c:v>1413.433</c:v>
                </c:pt>
                <c:pt idx="10">
                  <c:v>1666.432</c:v>
                </c:pt>
                <c:pt idx="11">
                  <c:v>1597.123</c:v>
                </c:pt>
                <c:pt idx="12">
                  <c:v>1633.3520000000001</c:v>
                </c:pt>
                <c:pt idx="13">
                  <c:v>1544.3489999999999</c:v>
                </c:pt>
                <c:pt idx="14">
                  <c:v>1576.597</c:v>
                </c:pt>
                <c:pt idx="15">
                  <c:v>1419.0219999999999</c:v>
                </c:pt>
                <c:pt idx="16">
                  <c:v>1330.3579999999999</c:v>
                </c:pt>
                <c:pt idx="17">
                  <c:v>1587.2059999999999</c:v>
                </c:pt>
                <c:pt idx="18">
                  <c:v>1774.6969999999999</c:v>
                </c:pt>
                <c:pt idx="19">
                  <c:v>1517.03</c:v>
                </c:pt>
                <c:pt idx="20">
                  <c:v>1641.0129999999999</c:v>
                </c:pt>
                <c:pt idx="21">
                  <c:v>1694.47</c:v>
                </c:pt>
                <c:pt idx="22">
                  <c:v>1446.556</c:v>
                </c:pt>
                <c:pt idx="23">
                  <c:v>1362.9849999999999</c:v>
                </c:pt>
                <c:pt idx="24">
                  <c:v>1410.5730000000001</c:v>
                </c:pt>
                <c:pt idx="25">
                  <c:v>1614.511</c:v>
                </c:pt>
                <c:pt idx="26">
                  <c:v>1567.7190000000001</c:v>
                </c:pt>
                <c:pt idx="27">
                  <c:v>1429.944</c:v>
                </c:pt>
                <c:pt idx="28">
                  <c:v>1341.721</c:v>
                </c:pt>
                <c:pt idx="29">
                  <c:v>1071.6199999999999</c:v>
                </c:pt>
                <c:pt idx="30">
                  <c:v>1144.472</c:v>
                </c:pt>
                <c:pt idx="31">
                  <c:v>1552.433</c:v>
                </c:pt>
                <c:pt idx="32">
                  <c:v>1800.367</c:v>
                </c:pt>
                <c:pt idx="33">
                  <c:v>1614.691</c:v>
                </c:pt>
                <c:pt idx="34">
                  <c:v>1487.684</c:v>
                </c:pt>
                <c:pt idx="35">
                  <c:v>1341.117</c:v>
                </c:pt>
                <c:pt idx="36">
                  <c:v>1250.396</c:v>
                </c:pt>
                <c:pt idx="37">
                  <c:v>1345.4179999999999</c:v>
                </c:pt>
                <c:pt idx="38">
                  <c:v>1515.079</c:v>
                </c:pt>
                <c:pt idx="39">
                  <c:v>1445.2049999999999</c:v>
                </c:pt>
                <c:pt idx="40">
                  <c:v>1263.261</c:v>
                </c:pt>
                <c:pt idx="41">
                  <c:v>1206.923</c:v>
                </c:pt>
                <c:pt idx="42">
                  <c:v>1218.068</c:v>
                </c:pt>
                <c:pt idx="43">
                  <c:v>1123.047</c:v>
                </c:pt>
                <c:pt idx="44">
                  <c:v>1155.981</c:v>
                </c:pt>
                <c:pt idx="45">
                  <c:v>1489.953</c:v>
                </c:pt>
                <c:pt idx="46">
                  <c:v>1585.79</c:v>
                </c:pt>
                <c:pt idx="47">
                  <c:v>1717.8009999999999</c:v>
                </c:pt>
                <c:pt idx="48">
                  <c:v>1603.547</c:v>
                </c:pt>
                <c:pt idx="49">
                  <c:v>1639.1869999999999</c:v>
                </c:pt>
                <c:pt idx="50">
                  <c:v>1504.6780000000001</c:v>
                </c:pt>
                <c:pt idx="51">
                  <c:v>1523.357</c:v>
                </c:pt>
                <c:pt idx="52">
                  <c:v>1855.0930000000001</c:v>
                </c:pt>
                <c:pt idx="53">
                  <c:v>1901.8489999999999</c:v>
                </c:pt>
                <c:pt idx="54">
                  <c:v>1813.9780000000001</c:v>
                </c:pt>
                <c:pt idx="55">
                  <c:v>1856.7919999999999</c:v>
                </c:pt>
                <c:pt idx="56">
                  <c:v>1855.056</c:v>
                </c:pt>
                <c:pt idx="57">
                  <c:v>1512.932</c:v>
                </c:pt>
                <c:pt idx="58">
                  <c:v>1359.2929999999999</c:v>
                </c:pt>
                <c:pt idx="59">
                  <c:v>1586.953</c:v>
                </c:pt>
                <c:pt idx="60">
                  <c:v>1671.3420000000001</c:v>
                </c:pt>
                <c:pt idx="61">
                  <c:v>1455.6310000000001</c:v>
                </c:pt>
                <c:pt idx="62">
                  <c:v>1278.952</c:v>
                </c:pt>
                <c:pt idx="63">
                  <c:v>1129.741</c:v>
                </c:pt>
                <c:pt idx="64">
                  <c:v>936.58900000000006</c:v>
                </c:pt>
                <c:pt idx="65">
                  <c:v>1054.24</c:v>
                </c:pt>
                <c:pt idx="66">
                  <c:v>1450.029</c:v>
                </c:pt>
                <c:pt idx="67">
                  <c:v>1415.7190000000001</c:v>
                </c:pt>
                <c:pt idx="68">
                  <c:v>1359.0119999999999</c:v>
                </c:pt>
                <c:pt idx="69">
                  <c:v>2122.5349999999999</c:v>
                </c:pt>
                <c:pt idx="70">
                  <c:v>1738.0709999999999</c:v>
                </c:pt>
                <c:pt idx="71">
                  <c:v>1389.61</c:v>
                </c:pt>
                <c:pt idx="72">
                  <c:v>1310.5809999999999</c:v>
                </c:pt>
                <c:pt idx="73">
                  <c:v>1593.4369999999999</c:v>
                </c:pt>
                <c:pt idx="74">
                  <c:v>1506.13</c:v>
                </c:pt>
                <c:pt idx="75">
                  <c:v>1560.489</c:v>
                </c:pt>
                <c:pt idx="76">
                  <c:v>1633.115</c:v>
                </c:pt>
                <c:pt idx="77">
                  <c:v>1387.018</c:v>
                </c:pt>
                <c:pt idx="78">
                  <c:v>1126.549</c:v>
                </c:pt>
                <c:pt idx="79">
                  <c:v>1200.115</c:v>
                </c:pt>
                <c:pt idx="80">
                  <c:v>1391.925</c:v>
                </c:pt>
                <c:pt idx="81">
                  <c:v>1482.3789999999999</c:v>
                </c:pt>
                <c:pt idx="82">
                  <c:v>1598.6079999999999</c:v>
                </c:pt>
                <c:pt idx="83">
                  <c:v>1655.1220000000001</c:v>
                </c:pt>
                <c:pt idx="84">
                  <c:v>1728.3489999999999</c:v>
                </c:pt>
                <c:pt idx="85">
                  <c:v>1520.5360000000001</c:v>
                </c:pt>
                <c:pt idx="86">
                  <c:v>1525.3720000000001</c:v>
                </c:pt>
                <c:pt idx="87">
                  <c:v>1847.3240000000001</c:v>
                </c:pt>
                <c:pt idx="88">
                  <c:v>1899.298</c:v>
                </c:pt>
                <c:pt idx="89">
                  <c:v>1810.2329999999999</c:v>
                </c:pt>
                <c:pt idx="90">
                  <c:v>1791.788</c:v>
                </c:pt>
                <c:pt idx="91">
                  <c:v>1763.499</c:v>
                </c:pt>
                <c:pt idx="92">
                  <c:v>1509.088</c:v>
                </c:pt>
                <c:pt idx="93">
                  <c:v>1279.308</c:v>
                </c:pt>
                <c:pt idx="94">
                  <c:v>1618.95</c:v>
                </c:pt>
                <c:pt idx="95">
                  <c:v>1902.7049999999999</c:v>
                </c:pt>
                <c:pt idx="96">
                  <c:v>1894.405</c:v>
                </c:pt>
                <c:pt idx="97">
                  <c:v>1920.9880000000001</c:v>
                </c:pt>
                <c:pt idx="98">
                  <c:v>1856.6559999999999</c:v>
                </c:pt>
                <c:pt idx="99">
                  <c:v>1829.5719999999999</c:v>
                </c:pt>
                <c:pt idx="100">
                  <c:v>2079.8560000000002</c:v>
                </c:pt>
                <c:pt idx="101">
                  <c:v>2161.3870000000002</c:v>
                </c:pt>
                <c:pt idx="102">
                  <c:v>2022.375</c:v>
                </c:pt>
                <c:pt idx="103">
                  <c:v>1932.068</c:v>
                </c:pt>
                <c:pt idx="104">
                  <c:v>2004.596</c:v>
                </c:pt>
                <c:pt idx="105">
                  <c:v>1927.876</c:v>
                </c:pt>
                <c:pt idx="106">
                  <c:v>1812.078</c:v>
                </c:pt>
                <c:pt idx="107">
                  <c:v>1761.758</c:v>
                </c:pt>
                <c:pt idx="108">
                  <c:v>1899.1510000000001</c:v>
                </c:pt>
                <c:pt idx="109">
                  <c:v>1985.864</c:v>
                </c:pt>
                <c:pt idx="110">
                  <c:v>2048.277</c:v>
                </c:pt>
                <c:pt idx="111">
                  <c:v>1989.15</c:v>
                </c:pt>
                <c:pt idx="112">
                  <c:v>1805.0550000000001</c:v>
                </c:pt>
                <c:pt idx="113">
                  <c:v>1302.645</c:v>
                </c:pt>
                <c:pt idx="114">
                  <c:v>1177.8520000000001</c:v>
                </c:pt>
                <c:pt idx="115">
                  <c:v>1431.2080000000001</c:v>
                </c:pt>
                <c:pt idx="116">
                  <c:v>1416.4459999999999</c:v>
                </c:pt>
                <c:pt idx="117">
                  <c:v>1574.5540000000001</c:v>
                </c:pt>
                <c:pt idx="118">
                  <c:v>1676.375</c:v>
                </c:pt>
                <c:pt idx="119">
                  <c:v>1643.625</c:v>
                </c:pt>
                <c:pt idx="120">
                  <c:v>1225.3689999999999</c:v>
                </c:pt>
                <c:pt idx="121">
                  <c:v>986.673</c:v>
                </c:pt>
                <c:pt idx="122">
                  <c:v>1018.6609999999999</c:v>
                </c:pt>
                <c:pt idx="123">
                  <c:v>988.01199999999994</c:v>
                </c:pt>
                <c:pt idx="124">
                  <c:v>1058.606</c:v>
                </c:pt>
                <c:pt idx="125">
                  <c:v>1062.4690000000001</c:v>
                </c:pt>
                <c:pt idx="126">
                  <c:v>1037.2170000000001</c:v>
                </c:pt>
                <c:pt idx="127">
                  <c:v>931.68200000000002</c:v>
                </c:pt>
                <c:pt idx="128">
                  <c:v>916.23699999999997</c:v>
                </c:pt>
                <c:pt idx="129">
                  <c:v>975.96400000000006</c:v>
                </c:pt>
                <c:pt idx="130">
                  <c:v>1220.6780000000001</c:v>
                </c:pt>
                <c:pt idx="131">
                  <c:v>1305.586</c:v>
                </c:pt>
                <c:pt idx="132">
                  <c:v>1337.4259999999999</c:v>
                </c:pt>
                <c:pt idx="133">
                  <c:v>1210.7239999999999</c:v>
                </c:pt>
                <c:pt idx="134">
                  <c:v>987.89</c:v>
                </c:pt>
                <c:pt idx="135">
                  <c:v>1008.803</c:v>
                </c:pt>
                <c:pt idx="136">
                  <c:v>1272.0989999999999</c:v>
                </c:pt>
                <c:pt idx="137">
                  <c:v>1316.011</c:v>
                </c:pt>
                <c:pt idx="138">
                  <c:v>1441.81</c:v>
                </c:pt>
                <c:pt idx="139">
                  <c:v>1303.4880000000001</c:v>
                </c:pt>
                <c:pt idx="140">
                  <c:v>1383.7449999999999</c:v>
                </c:pt>
                <c:pt idx="141">
                  <c:v>1114.98</c:v>
                </c:pt>
                <c:pt idx="142">
                  <c:v>1093.249</c:v>
                </c:pt>
                <c:pt idx="143">
                  <c:v>1691.3019999999999</c:v>
                </c:pt>
                <c:pt idx="144">
                  <c:v>1783.077</c:v>
                </c:pt>
                <c:pt idx="145">
                  <c:v>1614.222</c:v>
                </c:pt>
                <c:pt idx="146">
                  <c:v>1526.4390000000001</c:v>
                </c:pt>
                <c:pt idx="147">
                  <c:v>1487.12</c:v>
                </c:pt>
                <c:pt idx="148">
                  <c:v>1228.78</c:v>
                </c:pt>
                <c:pt idx="149">
                  <c:v>1146.498</c:v>
                </c:pt>
                <c:pt idx="150">
                  <c:v>1320.8209999999999</c:v>
                </c:pt>
                <c:pt idx="151">
                  <c:v>1462.7650000000001</c:v>
                </c:pt>
                <c:pt idx="152">
                  <c:v>1410.462</c:v>
                </c:pt>
              </c:numCache>
            </c:numRef>
          </c:yVal>
          <c:smooth val="0"/>
        </c:ser>
        <c:ser>
          <c:idx val="3"/>
          <c:order val="3"/>
          <c:tx>
            <c:v>2010</c:v>
          </c:tx>
          <c:spPr>
            <a:ln w="25400" cap="rnd">
              <a:noFill/>
              <a:round/>
            </a:ln>
            <a:effectLst/>
          </c:spPr>
          <c:marker>
            <c:symbol val="circle"/>
            <c:size val="5"/>
            <c:spPr>
              <a:solidFill>
                <a:schemeClr val="accent4"/>
              </a:solidFill>
              <a:ln w="9525">
                <a:solidFill>
                  <a:schemeClr val="accent4"/>
                </a:solidFill>
              </a:ln>
              <a:effectLst/>
            </c:spPr>
          </c:marker>
          <c:xVal>
            <c:numRef>
              <c:f>Sheet1!$I$461:$I$613</c:f>
              <c:numCache>
                <c:formatCode>General</c:formatCode>
                <c:ptCount val="153"/>
                <c:pt idx="0">
                  <c:v>19.8949</c:v>
                </c:pt>
                <c:pt idx="1">
                  <c:v>20.197399999999998</c:v>
                </c:pt>
                <c:pt idx="2">
                  <c:v>19.481300000000001</c:v>
                </c:pt>
                <c:pt idx="3">
                  <c:v>17.842700000000001</c:v>
                </c:pt>
                <c:pt idx="4">
                  <c:v>19.740400000000001</c:v>
                </c:pt>
                <c:pt idx="5">
                  <c:v>15.9956</c:v>
                </c:pt>
                <c:pt idx="6">
                  <c:v>18.317</c:v>
                </c:pt>
                <c:pt idx="7">
                  <c:v>10.4255</c:v>
                </c:pt>
                <c:pt idx="8">
                  <c:v>7.5737300000000003</c:v>
                </c:pt>
                <c:pt idx="9">
                  <c:v>9.4091400000000007</c:v>
                </c:pt>
                <c:pt idx="10">
                  <c:v>12.9254</c:v>
                </c:pt>
                <c:pt idx="11">
                  <c:v>15.595599999999999</c:v>
                </c:pt>
                <c:pt idx="12">
                  <c:v>20.514099999999999</c:v>
                </c:pt>
                <c:pt idx="13">
                  <c:v>21.418900000000001</c:v>
                </c:pt>
                <c:pt idx="14">
                  <c:v>15.494199999999999</c:v>
                </c:pt>
                <c:pt idx="15">
                  <c:v>15.0183</c:v>
                </c:pt>
                <c:pt idx="16">
                  <c:v>15.125299999999999</c:v>
                </c:pt>
                <c:pt idx="17">
                  <c:v>13.9444</c:v>
                </c:pt>
                <c:pt idx="18">
                  <c:v>13.353300000000001</c:v>
                </c:pt>
                <c:pt idx="19">
                  <c:v>17.738499999999998</c:v>
                </c:pt>
                <c:pt idx="20">
                  <c:v>19.310300000000002</c:v>
                </c:pt>
                <c:pt idx="21">
                  <c:v>19.825600000000001</c:v>
                </c:pt>
                <c:pt idx="22">
                  <c:v>22.3505</c:v>
                </c:pt>
                <c:pt idx="23">
                  <c:v>22.500599999999999</c:v>
                </c:pt>
                <c:pt idx="24">
                  <c:v>23.1004</c:v>
                </c:pt>
                <c:pt idx="25">
                  <c:v>24.7502</c:v>
                </c:pt>
                <c:pt idx="26">
                  <c:v>24.2852</c:v>
                </c:pt>
                <c:pt idx="27">
                  <c:v>22.562000000000001</c:v>
                </c:pt>
                <c:pt idx="28">
                  <c:v>23.225000000000001</c:v>
                </c:pt>
                <c:pt idx="29">
                  <c:v>23.720300000000002</c:v>
                </c:pt>
                <c:pt idx="30">
                  <c:v>24.138000000000002</c:v>
                </c:pt>
                <c:pt idx="31">
                  <c:v>23.590800000000002</c:v>
                </c:pt>
                <c:pt idx="32">
                  <c:v>24.226700000000001</c:v>
                </c:pt>
                <c:pt idx="33">
                  <c:v>23.368400000000001</c:v>
                </c:pt>
                <c:pt idx="34">
                  <c:v>23.886900000000001</c:v>
                </c:pt>
                <c:pt idx="35">
                  <c:v>23.230699999999999</c:v>
                </c:pt>
                <c:pt idx="36">
                  <c:v>21.606000000000002</c:v>
                </c:pt>
                <c:pt idx="37">
                  <c:v>17.733499999999999</c:v>
                </c:pt>
                <c:pt idx="38">
                  <c:v>17.624300000000002</c:v>
                </c:pt>
                <c:pt idx="39">
                  <c:v>19.854199999999999</c:v>
                </c:pt>
                <c:pt idx="40">
                  <c:v>22.351299999999998</c:v>
                </c:pt>
                <c:pt idx="41">
                  <c:v>23.690300000000001</c:v>
                </c:pt>
                <c:pt idx="42">
                  <c:v>25.673400000000001</c:v>
                </c:pt>
                <c:pt idx="43">
                  <c:v>25.468800000000002</c:v>
                </c:pt>
                <c:pt idx="44">
                  <c:v>25.807400000000001</c:v>
                </c:pt>
                <c:pt idx="45">
                  <c:v>24.871200000000002</c:v>
                </c:pt>
                <c:pt idx="46">
                  <c:v>25.330300000000001</c:v>
                </c:pt>
                <c:pt idx="47">
                  <c:v>21.074200000000001</c:v>
                </c:pt>
                <c:pt idx="48">
                  <c:v>23.076699999999999</c:v>
                </c:pt>
                <c:pt idx="49">
                  <c:v>25.282900000000001</c:v>
                </c:pt>
                <c:pt idx="50">
                  <c:v>23.6204</c:v>
                </c:pt>
                <c:pt idx="51">
                  <c:v>24.771699999999999</c:v>
                </c:pt>
                <c:pt idx="52">
                  <c:v>27.116</c:v>
                </c:pt>
                <c:pt idx="53">
                  <c:v>27.696000000000002</c:v>
                </c:pt>
                <c:pt idx="54">
                  <c:v>26.354199999999999</c:v>
                </c:pt>
                <c:pt idx="55">
                  <c:v>23.003699999999998</c:v>
                </c:pt>
                <c:pt idx="56">
                  <c:v>25.194600000000001</c:v>
                </c:pt>
                <c:pt idx="57">
                  <c:v>26.812100000000001</c:v>
                </c:pt>
                <c:pt idx="58">
                  <c:v>25.834900000000001</c:v>
                </c:pt>
                <c:pt idx="59">
                  <c:v>19.326799999999999</c:v>
                </c:pt>
                <c:pt idx="60">
                  <c:v>16.609400000000001</c:v>
                </c:pt>
                <c:pt idx="61">
                  <c:v>16.896100000000001</c:v>
                </c:pt>
                <c:pt idx="62">
                  <c:v>17.93</c:v>
                </c:pt>
                <c:pt idx="63">
                  <c:v>21.551300000000001</c:v>
                </c:pt>
                <c:pt idx="64">
                  <c:v>25.836400000000001</c:v>
                </c:pt>
                <c:pt idx="65">
                  <c:v>26.653300000000002</c:v>
                </c:pt>
                <c:pt idx="66">
                  <c:v>26.756</c:v>
                </c:pt>
                <c:pt idx="67">
                  <c:v>28.157399999999999</c:v>
                </c:pt>
                <c:pt idx="68">
                  <c:v>28.051100000000002</c:v>
                </c:pt>
                <c:pt idx="69">
                  <c:v>24.5486</c:v>
                </c:pt>
                <c:pt idx="70">
                  <c:v>23.856200000000001</c:v>
                </c:pt>
                <c:pt idx="71">
                  <c:v>24.796700000000001</c:v>
                </c:pt>
                <c:pt idx="72">
                  <c:v>24.551100000000002</c:v>
                </c:pt>
                <c:pt idx="73">
                  <c:v>23.229099999999999</c:v>
                </c:pt>
                <c:pt idx="74">
                  <c:v>24.192</c:v>
                </c:pt>
                <c:pt idx="75">
                  <c:v>26.928599999999999</c:v>
                </c:pt>
                <c:pt idx="76">
                  <c:v>27.444400000000002</c:v>
                </c:pt>
                <c:pt idx="77">
                  <c:v>24.912099999999999</c:v>
                </c:pt>
                <c:pt idx="78">
                  <c:v>25.517900000000001</c:v>
                </c:pt>
                <c:pt idx="79">
                  <c:v>26.297000000000001</c:v>
                </c:pt>
                <c:pt idx="80">
                  <c:v>26.094100000000001</c:v>
                </c:pt>
                <c:pt idx="81">
                  <c:v>26.728200000000001</c:v>
                </c:pt>
                <c:pt idx="82">
                  <c:v>26.695599999999999</c:v>
                </c:pt>
                <c:pt idx="83">
                  <c:v>28.756799999999998</c:v>
                </c:pt>
                <c:pt idx="84">
                  <c:v>28.538499999999999</c:v>
                </c:pt>
                <c:pt idx="85">
                  <c:v>25.932300000000001</c:v>
                </c:pt>
                <c:pt idx="86">
                  <c:v>22.424099999999999</c:v>
                </c:pt>
                <c:pt idx="87">
                  <c:v>23.9162</c:v>
                </c:pt>
                <c:pt idx="88">
                  <c:v>26.107099999999999</c:v>
                </c:pt>
                <c:pt idx="89">
                  <c:v>24.724</c:v>
                </c:pt>
                <c:pt idx="90">
                  <c:v>21.282399999999999</c:v>
                </c:pt>
                <c:pt idx="91">
                  <c:v>21.829000000000001</c:v>
                </c:pt>
                <c:pt idx="92">
                  <c:v>23.273700000000002</c:v>
                </c:pt>
                <c:pt idx="93">
                  <c:v>25.51</c:v>
                </c:pt>
                <c:pt idx="94">
                  <c:v>26.909400000000002</c:v>
                </c:pt>
                <c:pt idx="95">
                  <c:v>28.380400000000002</c:v>
                </c:pt>
                <c:pt idx="96">
                  <c:v>26.013300000000001</c:v>
                </c:pt>
                <c:pt idx="97">
                  <c:v>22.274699999999999</c:v>
                </c:pt>
                <c:pt idx="98">
                  <c:v>22.011099999999999</c:v>
                </c:pt>
                <c:pt idx="99">
                  <c:v>24.2942</c:v>
                </c:pt>
                <c:pt idx="100">
                  <c:v>27.191800000000001</c:v>
                </c:pt>
                <c:pt idx="101">
                  <c:v>28.7898</c:v>
                </c:pt>
                <c:pt idx="102">
                  <c:v>27.384599999999999</c:v>
                </c:pt>
                <c:pt idx="103">
                  <c:v>28.375800000000002</c:v>
                </c:pt>
                <c:pt idx="104">
                  <c:v>27.915900000000001</c:v>
                </c:pt>
                <c:pt idx="105">
                  <c:v>27.249400000000001</c:v>
                </c:pt>
                <c:pt idx="106">
                  <c:v>28.279199999999999</c:v>
                </c:pt>
                <c:pt idx="107">
                  <c:v>23.535900000000002</c:v>
                </c:pt>
                <c:pt idx="108">
                  <c:v>22.986499999999999</c:v>
                </c:pt>
                <c:pt idx="109">
                  <c:v>22.8902</c:v>
                </c:pt>
                <c:pt idx="110">
                  <c:v>25.338799999999999</c:v>
                </c:pt>
                <c:pt idx="111">
                  <c:v>26.795500000000001</c:v>
                </c:pt>
                <c:pt idx="112">
                  <c:v>25.5562</c:v>
                </c:pt>
                <c:pt idx="113">
                  <c:v>24.317799999999998</c:v>
                </c:pt>
                <c:pt idx="114">
                  <c:v>22.299700000000001</c:v>
                </c:pt>
                <c:pt idx="115">
                  <c:v>22.6051</c:v>
                </c:pt>
                <c:pt idx="116">
                  <c:v>23.1523</c:v>
                </c:pt>
                <c:pt idx="117">
                  <c:v>19.952300000000001</c:v>
                </c:pt>
                <c:pt idx="118">
                  <c:v>19.7288</c:v>
                </c:pt>
                <c:pt idx="119">
                  <c:v>21.910399999999999</c:v>
                </c:pt>
                <c:pt idx="120">
                  <c:v>26.125399999999999</c:v>
                </c:pt>
                <c:pt idx="121">
                  <c:v>28.068100000000001</c:v>
                </c:pt>
                <c:pt idx="122">
                  <c:v>27.799700000000001</c:v>
                </c:pt>
                <c:pt idx="123">
                  <c:v>27.091000000000001</c:v>
                </c:pt>
                <c:pt idx="124">
                  <c:v>27.584900000000001</c:v>
                </c:pt>
                <c:pt idx="125">
                  <c:v>24.053100000000001</c:v>
                </c:pt>
                <c:pt idx="126">
                  <c:v>16.234000000000002</c:v>
                </c:pt>
                <c:pt idx="127">
                  <c:v>15.789</c:v>
                </c:pt>
                <c:pt idx="128">
                  <c:v>20.839200000000002</c:v>
                </c:pt>
                <c:pt idx="129">
                  <c:v>24.0899</c:v>
                </c:pt>
                <c:pt idx="130">
                  <c:v>18.232299999999999</c:v>
                </c:pt>
                <c:pt idx="131">
                  <c:v>15.290100000000001</c:v>
                </c:pt>
                <c:pt idx="132">
                  <c:v>15.882</c:v>
                </c:pt>
                <c:pt idx="133">
                  <c:v>17.246099999999998</c:v>
                </c:pt>
                <c:pt idx="134">
                  <c:v>19.0245</c:v>
                </c:pt>
                <c:pt idx="135">
                  <c:v>21.864000000000001</c:v>
                </c:pt>
                <c:pt idx="136">
                  <c:v>19.4466</c:v>
                </c:pt>
                <c:pt idx="137">
                  <c:v>20.414100000000001</c:v>
                </c:pt>
                <c:pt idx="138">
                  <c:v>21.627800000000001</c:v>
                </c:pt>
                <c:pt idx="139">
                  <c:v>16.125699999999998</c:v>
                </c:pt>
                <c:pt idx="140">
                  <c:v>20.12</c:v>
                </c:pt>
                <c:pt idx="141">
                  <c:v>22.4739</c:v>
                </c:pt>
                <c:pt idx="142">
                  <c:v>19.1295</c:v>
                </c:pt>
                <c:pt idx="143">
                  <c:v>23.431999999999999</c:v>
                </c:pt>
                <c:pt idx="144">
                  <c:v>25.381699999999999</c:v>
                </c:pt>
                <c:pt idx="145">
                  <c:v>26.0076</c:v>
                </c:pt>
                <c:pt idx="146">
                  <c:v>25.747599999999998</c:v>
                </c:pt>
                <c:pt idx="147">
                  <c:v>16.112100000000002</c:v>
                </c:pt>
                <c:pt idx="148">
                  <c:v>12.9564</c:v>
                </c:pt>
                <c:pt idx="149">
                  <c:v>13.276</c:v>
                </c:pt>
                <c:pt idx="150">
                  <c:v>12.012</c:v>
                </c:pt>
                <c:pt idx="151">
                  <c:v>15.346399999999999</c:v>
                </c:pt>
                <c:pt idx="152">
                  <c:v>17.551300000000001</c:v>
                </c:pt>
              </c:numCache>
            </c:numRef>
          </c:xVal>
          <c:yVal>
            <c:numRef>
              <c:f>Sheet1!$D$461:$D$613</c:f>
              <c:numCache>
                <c:formatCode>General</c:formatCode>
                <c:ptCount val="153"/>
                <c:pt idx="0">
                  <c:v>921.21699999999998</c:v>
                </c:pt>
                <c:pt idx="1">
                  <c:v>980.78399999999999</c:v>
                </c:pt>
                <c:pt idx="2">
                  <c:v>1064.4570000000001</c:v>
                </c:pt>
                <c:pt idx="3">
                  <c:v>1044.616</c:v>
                </c:pt>
                <c:pt idx="4">
                  <c:v>1120.2829999999999</c:v>
                </c:pt>
                <c:pt idx="5">
                  <c:v>1318.7280000000001</c:v>
                </c:pt>
                <c:pt idx="6">
                  <c:v>1302.69</c:v>
                </c:pt>
                <c:pt idx="7">
                  <c:v>949.779</c:v>
                </c:pt>
                <c:pt idx="8">
                  <c:v>952.82399999999996</c:v>
                </c:pt>
                <c:pt idx="9">
                  <c:v>1129.5139999999999</c:v>
                </c:pt>
                <c:pt idx="10">
                  <c:v>1277.867</c:v>
                </c:pt>
                <c:pt idx="11">
                  <c:v>1512.1189999999999</c:v>
                </c:pt>
                <c:pt idx="12">
                  <c:v>1691.615</c:v>
                </c:pt>
                <c:pt idx="13">
                  <c:v>1638.8789999999999</c:v>
                </c:pt>
                <c:pt idx="14">
                  <c:v>1492.682</c:v>
                </c:pt>
                <c:pt idx="15">
                  <c:v>1325.3579999999999</c:v>
                </c:pt>
                <c:pt idx="16">
                  <c:v>1365.297</c:v>
                </c:pt>
                <c:pt idx="17">
                  <c:v>1327.7429999999999</c:v>
                </c:pt>
                <c:pt idx="18">
                  <c:v>1110.0219999999999</c:v>
                </c:pt>
                <c:pt idx="19">
                  <c:v>1197.6279999999999</c:v>
                </c:pt>
                <c:pt idx="20">
                  <c:v>1057.855</c:v>
                </c:pt>
                <c:pt idx="21">
                  <c:v>1138.1980000000001</c:v>
                </c:pt>
                <c:pt idx="22">
                  <c:v>1275.3699999999999</c:v>
                </c:pt>
                <c:pt idx="23">
                  <c:v>1609.559</c:v>
                </c:pt>
                <c:pt idx="24">
                  <c:v>2009.5129999999999</c:v>
                </c:pt>
                <c:pt idx="25">
                  <c:v>2044.825</c:v>
                </c:pt>
                <c:pt idx="26">
                  <c:v>2179.2350000000001</c:v>
                </c:pt>
                <c:pt idx="27">
                  <c:v>1924.143</c:v>
                </c:pt>
                <c:pt idx="28">
                  <c:v>1559.2760000000001</c:v>
                </c:pt>
                <c:pt idx="29">
                  <c:v>1635.16</c:v>
                </c:pt>
                <c:pt idx="30">
                  <c:v>1749.259</c:v>
                </c:pt>
                <c:pt idx="31">
                  <c:v>1921.9949999999999</c:v>
                </c:pt>
                <c:pt idx="32">
                  <c:v>1944.64</c:v>
                </c:pt>
                <c:pt idx="33">
                  <c:v>1852.3019999999999</c:v>
                </c:pt>
                <c:pt idx="34">
                  <c:v>1896.12</c:v>
                </c:pt>
                <c:pt idx="35">
                  <c:v>1844.7360000000001</c:v>
                </c:pt>
                <c:pt idx="36">
                  <c:v>1653.4970000000001</c:v>
                </c:pt>
                <c:pt idx="37">
                  <c:v>1665.405</c:v>
                </c:pt>
                <c:pt idx="38">
                  <c:v>1862.1690000000001</c:v>
                </c:pt>
                <c:pt idx="39">
                  <c:v>1709.8579999999999</c:v>
                </c:pt>
                <c:pt idx="40">
                  <c:v>1615.77</c:v>
                </c:pt>
                <c:pt idx="41">
                  <c:v>1654.548</c:v>
                </c:pt>
                <c:pt idx="42">
                  <c:v>1523.191</c:v>
                </c:pt>
                <c:pt idx="43">
                  <c:v>1342.3610000000001</c:v>
                </c:pt>
                <c:pt idx="44">
                  <c:v>1565.1130000000001</c:v>
                </c:pt>
                <c:pt idx="45">
                  <c:v>2003.799</c:v>
                </c:pt>
                <c:pt idx="46">
                  <c:v>2042.434</c:v>
                </c:pt>
                <c:pt idx="47">
                  <c:v>1986.626</c:v>
                </c:pt>
                <c:pt idx="48">
                  <c:v>2063.3719999999998</c:v>
                </c:pt>
                <c:pt idx="49">
                  <c:v>1984.117</c:v>
                </c:pt>
                <c:pt idx="50">
                  <c:v>2050.585</c:v>
                </c:pt>
                <c:pt idx="51">
                  <c:v>2382.4560000000001</c:v>
                </c:pt>
                <c:pt idx="52">
                  <c:v>2347.076</c:v>
                </c:pt>
                <c:pt idx="53">
                  <c:v>2315.922</c:v>
                </c:pt>
                <c:pt idx="54">
                  <c:v>2389.8000000000002</c:v>
                </c:pt>
                <c:pt idx="55">
                  <c:v>2207.75</c:v>
                </c:pt>
                <c:pt idx="56">
                  <c:v>1949.606</c:v>
                </c:pt>
                <c:pt idx="57">
                  <c:v>1808.355</c:v>
                </c:pt>
                <c:pt idx="58">
                  <c:v>1804.271</c:v>
                </c:pt>
                <c:pt idx="59">
                  <c:v>1721.4570000000001</c:v>
                </c:pt>
                <c:pt idx="60">
                  <c:v>1689.875</c:v>
                </c:pt>
                <c:pt idx="61">
                  <c:v>1649.825</c:v>
                </c:pt>
                <c:pt idx="62">
                  <c:v>1679.606</c:v>
                </c:pt>
                <c:pt idx="63">
                  <c:v>1571.183</c:v>
                </c:pt>
                <c:pt idx="64">
                  <c:v>1662.4069999999999</c:v>
                </c:pt>
                <c:pt idx="65">
                  <c:v>1924.077</c:v>
                </c:pt>
                <c:pt idx="66">
                  <c:v>2095.4679999999998</c:v>
                </c:pt>
                <c:pt idx="67">
                  <c:v>2124.913</c:v>
                </c:pt>
                <c:pt idx="68">
                  <c:v>2059.0549999999998</c:v>
                </c:pt>
                <c:pt idx="69">
                  <c:v>1793.4259999999999</c:v>
                </c:pt>
                <c:pt idx="70">
                  <c:v>1726.1110000000001</c:v>
                </c:pt>
                <c:pt idx="71">
                  <c:v>1701.2929999999999</c:v>
                </c:pt>
                <c:pt idx="72">
                  <c:v>1921.326</c:v>
                </c:pt>
                <c:pt idx="73">
                  <c:v>1978.308</c:v>
                </c:pt>
                <c:pt idx="74">
                  <c:v>1791.5139999999999</c:v>
                </c:pt>
                <c:pt idx="75">
                  <c:v>1917.7470000000001</c:v>
                </c:pt>
                <c:pt idx="76">
                  <c:v>1941.5650000000001</c:v>
                </c:pt>
                <c:pt idx="77">
                  <c:v>2063.6579999999999</c:v>
                </c:pt>
                <c:pt idx="78">
                  <c:v>1893.2619999999999</c:v>
                </c:pt>
                <c:pt idx="79">
                  <c:v>1986.356</c:v>
                </c:pt>
                <c:pt idx="80">
                  <c:v>2084.364</c:v>
                </c:pt>
                <c:pt idx="81">
                  <c:v>2160.922</c:v>
                </c:pt>
                <c:pt idx="82">
                  <c:v>2091.5430000000001</c:v>
                </c:pt>
                <c:pt idx="83">
                  <c:v>2147.8969999999999</c:v>
                </c:pt>
                <c:pt idx="84">
                  <c:v>2110.4720000000002</c:v>
                </c:pt>
                <c:pt idx="85">
                  <c:v>1865.6679999999999</c:v>
                </c:pt>
                <c:pt idx="86">
                  <c:v>1870.3879999999999</c:v>
                </c:pt>
                <c:pt idx="87">
                  <c:v>2019.3030000000001</c:v>
                </c:pt>
                <c:pt idx="88">
                  <c:v>2078.4720000000002</c:v>
                </c:pt>
                <c:pt idx="89">
                  <c:v>1950.5350000000001</c:v>
                </c:pt>
                <c:pt idx="90">
                  <c:v>1866.528</c:v>
                </c:pt>
                <c:pt idx="91">
                  <c:v>1820.1790000000001</c:v>
                </c:pt>
                <c:pt idx="92">
                  <c:v>1958.6869999999999</c:v>
                </c:pt>
                <c:pt idx="93">
                  <c:v>2172.9839999999999</c:v>
                </c:pt>
                <c:pt idx="94">
                  <c:v>2189.2330000000002</c:v>
                </c:pt>
                <c:pt idx="95">
                  <c:v>2325.9380000000001</c:v>
                </c:pt>
                <c:pt idx="96">
                  <c:v>2306.6260000000002</c:v>
                </c:pt>
                <c:pt idx="97">
                  <c:v>1918.4169999999999</c:v>
                </c:pt>
                <c:pt idx="98">
                  <c:v>1675.6790000000001</c:v>
                </c:pt>
                <c:pt idx="99">
                  <c:v>1686.5609999999999</c:v>
                </c:pt>
                <c:pt idx="100">
                  <c:v>2031.1179999999999</c:v>
                </c:pt>
                <c:pt idx="101">
                  <c:v>1803.492</c:v>
                </c:pt>
                <c:pt idx="102">
                  <c:v>1821.3979999999999</c:v>
                </c:pt>
                <c:pt idx="103">
                  <c:v>1688.3389999999999</c:v>
                </c:pt>
                <c:pt idx="104">
                  <c:v>1639.6289999999999</c:v>
                </c:pt>
                <c:pt idx="105">
                  <c:v>1715.498</c:v>
                </c:pt>
                <c:pt idx="106">
                  <c:v>1737.8230000000001</c:v>
                </c:pt>
                <c:pt idx="107">
                  <c:v>1779.6030000000001</c:v>
                </c:pt>
                <c:pt idx="108">
                  <c:v>1863.961</c:v>
                </c:pt>
                <c:pt idx="109">
                  <c:v>1756.91</c:v>
                </c:pt>
                <c:pt idx="110">
                  <c:v>1731.896</c:v>
                </c:pt>
                <c:pt idx="111">
                  <c:v>1718.0239999999999</c:v>
                </c:pt>
                <c:pt idx="112">
                  <c:v>1480.806</c:v>
                </c:pt>
                <c:pt idx="113">
                  <c:v>1517.3119999999999</c:v>
                </c:pt>
                <c:pt idx="114">
                  <c:v>1733.566</c:v>
                </c:pt>
                <c:pt idx="115">
                  <c:v>1660.42</c:v>
                </c:pt>
                <c:pt idx="116">
                  <c:v>1621.5740000000001</c:v>
                </c:pt>
                <c:pt idx="117">
                  <c:v>1389.703</c:v>
                </c:pt>
                <c:pt idx="118">
                  <c:v>1367.154</c:v>
                </c:pt>
                <c:pt idx="119">
                  <c:v>1459.0640000000001</c:v>
                </c:pt>
                <c:pt idx="120">
                  <c:v>1536.7059999999999</c:v>
                </c:pt>
                <c:pt idx="121">
                  <c:v>1891.7070000000001</c:v>
                </c:pt>
                <c:pt idx="122">
                  <c:v>1945.7460000000001</c:v>
                </c:pt>
                <c:pt idx="123">
                  <c:v>1921.7819999999999</c:v>
                </c:pt>
                <c:pt idx="124">
                  <c:v>1821.7829999999999</c:v>
                </c:pt>
                <c:pt idx="125">
                  <c:v>1581.6379999999999</c:v>
                </c:pt>
                <c:pt idx="126">
                  <c:v>1141.72</c:v>
                </c:pt>
                <c:pt idx="127">
                  <c:v>1035.6590000000001</c:v>
                </c:pt>
                <c:pt idx="128">
                  <c:v>1149.5070000000001</c:v>
                </c:pt>
                <c:pt idx="129">
                  <c:v>1445.42</c:v>
                </c:pt>
                <c:pt idx="130">
                  <c:v>1401.232</c:v>
                </c:pt>
                <c:pt idx="131">
                  <c:v>1511.883</c:v>
                </c:pt>
                <c:pt idx="132">
                  <c:v>1613.732</c:v>
                </c:pt>
                <c:pt idx="133">
                  <c:v>1513.92</c:v>
                </c:pt>
                <c:pt idx="134">
                  <c:v>1435.645</c:v>
                </c:pt>
                <c:pt idx="135">
                  <c:v>1658.2149999999999</c:v>
                </c:pt>
                <c:pt idx="136">
                  <c:v>1535.154</c:v>
                </c:pt>
                <c:pt idx="137">
                  <c:v>1413.8710000000001</c:v>
                </c:pt>
                <c:pt idx="138">
                  <c:v>1424.653</c:v>
                </c:pt>
                <c:pt idx="139">
                  <c:v>1472.913</c:v>
                </c:pt>
                <c:pt idx="140">
                  <c:v>1316.8420000000001</c:v>
                </c:pt>
                <c:pt idx="141">
                  <c:v>1306.4280000000001</c:v>
                </c:pt>
                <c:pt idx="142">
                  <c:v>1431.9459999999999</c:v>
                </c:pt>
                <c:pt idx="143">
                  <c:v>1683.2449999999999</c:v>
                </c:pt>
                <c:pt idx="144">
                  <c:v>1685.0889999999999</c:v>
                </c:pt>
                <c:pt idx="145">
                  <c:v>1697.537</c:v>
                </c:pt>
                <c:pt idx="146">
                  <c:v>1624.0039999999999</c:v>
                </c:pt>
                <c:pt idx="147">
                  <c:v>1261.56</c:v>
                </c:pt>
                <c:pt idx="148">
                  <c:v>1141.1659999999999</c:v>
                </c:pt>
                <c:pt idx="149">
                  <c:v>1299.79</c:v>
                </c:pt>
                <c:pt idx="150">
                  <c:v>1243.73</c:v>
                </c:pt>
                <c:pt idx="151">
                  <c:v>1375.279</c:v>
                </c:pt>
                <c:pt idx="152">
                  <c:v>1325.1279999999999</c:v>
                </c:pt>
              </c:numCache>
            </c:numRef>
          </c:yVal>
          <c:smooth val="0"/>
        </c:ser>
        <c:ser>
          <c:idx val="4"/>
          <c:order val="4"/>
          <c:tx>
            <c:v>2011</c:v>
          </c:tx>
          <c:spPr>
            <a:ln w="25400" cap="rnd">
              <a:noFill/>
              <a:round/>
            </a:ln>
            <a:effectLst/>
          </c:spPr>
          <c:marker>
            <c:symbol val="circle"/>
            <c:size val="5"/>
            <c:spPr>
              <a:solidFill>
                <a:schemeClr val="accent5"/>
              </a:solidFill>
              <a:ln w="9525">
                <a:solidFill>
                  <a:schemeClr val="accent5"/>
                </a:solidFill>
              </a:ln>
              <a:effectLst/>
            </c:spPr>
          </c:marker>
          <c:xVal>
            <c:numRef>
              <c:f>Sheet1!$I$614:$I$766</c:f>
              <c:numCache>
                <c:formatCode>General</c:formatCode>
                <c:ptCount val="153"/>
                <c:pt idx="0">
                  <c:v>16.829799999999999</c:v>
                </c:pt>
                <c:pt idx="1">
                  <c:v>13.7621</c:v>
                </c:pt>
                <c:pt idx="2">
                  <c:v>7.3215599999999998</c:v>
                </c:pt>
                <c:pt idx="3">
                  <c:v>6.9170999999999996</c:v>
                </c:pt>
                <c:pt idx="4">
                  <c:v>9.5750399999999996</c:v>
                </c:pt>
                <c:pt idx="5">
                  <c:v>11.7928</c:v>
                </c:pt>
                <c:pt idx="6">
                  <c:v>13.1752</c:v>
                </c:pt>
                <c:pt idx="7">
                  <c:v>14.487</c:v>
                </c:pt>
                <c:pt idx="8">
                  <c:v>13.948399999999999</c:v>
                </c:pt>
                <c:pt idx="9">
                  <c:v>18.386199999999999</c:v>
                </c:pt>
                <c:pt idx="10">
                  <c:v>24.005099999999999</c:v>
                </c:pt>
                <c:pt idx="11">
                  <c:v>24.753699999999998</c:v>
                </c:pt>
                <c:pt idx="12">
                  <c:v>22.229099999999999</c:v>
                </c:pt>
                <c:pt idx="13">
                  <c:v>19.338200000000001</c:v>
                </c:pt>
                <c:pt idx="14">
                  <c:v>13.2851</c:v>
                </c:pt>
                <c:pt idx="15">
                  <c:v>7.8040099999999999</c:v>
                </c:pt>
                <c:pt idx="16">
                  <c:v>9.4583700000000004</c:v>
                </c:pt>
                <c:pt idx="17">
                  <c:v>14.442399999999999</c:v>
                </c:pt>
                <c:pt idx="18">
                  <c:v>15.0291</c:v>
                </c:pt>
                <c:pt idx="19">
                  <c:v>17.751200000000001</c:v>
                </c:pt>
                <c:pt idx="20">
                  <c:v>20.066099999999999</c:v>
                </c:pt>
                <c:pt idx="21">
                  <c:v>22.838100000000001</c:v>
                </c:pt>
                <c:pt idx="22">
                  <c:v>22.244199999999999</c:v>
                </c:pt>
                <c:pt idx="23">
                  <c:v>22.2455</c:v>
                </c:pt>
                <c:pt idx="24">
                  <c:v>23.281199999999998</c:v>
                </c:pt>
                <c:pt idx="25">
                  <c:v>21.215800000000002</c:v>
                </c:pt>
                <c:pt idx="26">
                  <c:v>16.605899999999998</c:v>
                </c:pt>
                <c:pt idx="27">
                  <c:v>18.838000000000001</c:v>
                </c:pt>
                <c:pt idx="28">
                  <c:v>23.449300000000001</c:v>
                </c:pt>
                <c:pt idx="29">
                  <c:v>26.352699999999999</c:v>
                </c:pt>
                <c:pt idx="30">
                  <c:v>26.976800000000001</c:v>
                </c:pt>
                <c:pt idx="31">
                  <c:v>23.808299999999999</c:v>
                </c:pt>
                <c:pt idx="32">
                  <c:v>18.633400000000002</c:v>
                </c:pt>
                <c:pt idx="33">
                  <c:v>18.1937</c:v>
                </c:pt>
                <c:pt idx="34">
                  <c:v>23.340800000000002</c:v>
                </c:pt>
                <c:pt idx="35">
                  <c:v>25.712399999999999</c:v>
                </c:pt>
                <c:pt idx="36">
                  <c:v>24.1736</c:v>
                </c:pt>
                <c:pt idx="37">
                  <c:v>26.331099999999999</c:v>
                </c:pt>
                <c:pt idx="38">
                  <c:v>27.324400000000001</c:v>
                </c:pt>
                <c:pt idx="39">
                  <c:v>24.6694</c:v>
                </c:pt>
                <c:pt idx="40">
                  <c:v>22.921099999999999</c:v>
                </c:pt>
                <c:pt idx="41">
                  <c:v>24.211200000000002</c:v>
                </c:pt>
                <c:pt idx="42">
                  <c:v>19.916699999999999</c:v>
                </c:pt>
                <c:pt idx="43">
                  <c:v>15.3634</c:v>
                </c:pt>
                <c:pt idx="44">
                  <c:v>17.043299999999999</c:v>
                </c:pt>
                <c:pt idx="45">
                  <c:v>17.566500000000001</c:v>
                </c:pt>
                <c:pt idx="46">
                  <c:v>20.913399999999999</c:v>
                </c:pt>
                <c:pt idx="47">
                  <c:v>23.028400000000001</c:v>
                </c:pt>
                <c:pt idx="48">
                  <c:v>23.8825</c:v>
                </c:pt>
                <c:pt idx="49">
                  <c:v>22.941600000000001</c:v>
                </c:pt>
                <c:pt idx="50">
                  <c:v>22.738700000000001</c:v>
                </c:pt>
                <c:pt idx="51">
                  <c:v>25.0045</c:v>
                </c:pt>
                <c:pt idx="52">
                  <c:v>23.824200000000001</c:v>
                </c:pt>
                <c:pt idx="53">
                  <c:v>21.3462</c:v>
                </c:pt>
                <c:pt idx="54">
                  <c:v>18.2303</c:v>
                </c:pt>
                <c:pt idx="55">
                  <c:v>19.415400000000002</c:v>
                </c:pt>
                <c:pt idx="56">
                  <c:v>18.243300000000001</c:v>
                </c:pt>
                <c:pt idx="57">
                  <c:v>21.185300000000002</c:v>
                </c:pt>
                <c:pt idx="58">
                  <c:v>23.736799999999999</c:v>
                </c:pt>
                <c:pt idx="59">
                  <c:v>18.802600000000002</c:v>
                </c:pt>
                <c:pt idx="60">
                  <c:v>22.1922</c:v>
                </c:pt>
                <c:pt idx="61">
                  <c:v>24.550799999999999</c:v>
                </c:pt>
                <c:pt idx="62">
                  <c:v>26.2288</c:v>
                </c:pt>
                <c:pt idx="63">
                  <c:v>26.603400000000001</c:v>
                </c:pt>
                <c:pt idx="64">
                  <c:v>24.094100000000001</c:v>
                </c:pt>
                <c:pt idx="65">
                  <c:v>24.023599999999998</c:v>
                </c:pt>
                <c:pt idx="66">
                  <c:v>25.663399999999999</c:v>
                </c:pt>
                <c:pt idx="67">
                  <c:v>25.477399999999999</c:v>
                </c:pt>
                <c:pt idx="68">
                  <c:v>24.490100000000002</c:v>
                </c:pt>
                <c:pt idx="69">
                  <c:v>23.7303</c:v>
                </c:pt>
                <c:pt idx="70">
                  <c:v>24.567</c:v>
                </c:pt>
                <c:pt idx="71">
                  <c:v>27.388999999999999</c:v>
                </c:pt>
                <c:pt idx="72">
                  <c:v>28.5458</c:v>
                </c:pt>
                <c:pt idx="73">
                  <c:v>22.264900000000001</c:v>
                </c:pt>
                <c:pt idx="74">
                  <c:v>20.203199999999999</c:v>
                </c:pt>
                <c:pt idx="75">
                  <c:v>22.023</c:v>
                </c:pt>
                <c:pt idx="76">
                  <c:v>24.408200000000001</c:v>
                </c:pt>
                <c:pt idx="77">
                  <c:v>25.367999999999999</c:v>
                </c:pt>
                <c:pt idx="78">
                  <c:v>27.863600000000002</c:v>
                </c:pt>
                <c:pt idx="79">
                  <c:v>27.849900000000002</c:v>
                </c:pt>
                <c:pt idx="80">
                  <c:v>28.748999999999999</c:v>
                </c:pt>
                <c:pt idx="81">
                  <c:v>29.886700000000001</c:v>
                </c:pt>
                <c:pt idx="82">
                  <c:v>29.877099999999999</c:v>
                </c:pt>
                <c:pt idx="83">
                  <c:v>28.695900000000002</c:v>
                </c:pt>
                <c:pt idx="84">
                  <c:v>27.202999999999999</c:v>
                </c:pt>
                <c:pt idx="85">
                  <c:v>25.785900000000002</c:v>
                </c:pt>
                <c:pt idx="86">
                  <c:v>24.689499999999999</c:v>
                </c:pt>
                <c:pt idx="87">
                  <c:v>25.8081</c:v>
                </c:pt>
                <c:pt idx="88">
                  <c:v>28.1829</c:v>
                </c:pt>
                <c:pt idx="89">
                  <c:v>27.7286</c:v>
                </c:pt>
                <c:pt idx="90">
                  <c:v>26.363199999999999</c:v>
                </c:pt>
                <c:pt idx="91">
                  <c:v>25.928699999999999</c:v>
                </c:pt>
                <c:pt idx="92">
                  <c:v>25.942</c:v>
                </c:pt>
                <c:pt idx="93">
                  <c:v>25.835699999999999</c:v>
                </c:pt>
                <c:pt idx="94">
                  <c:v>26.351700000000001</c:v>
                </c:pt>
                <c:pt idx="95">
                  <c:v>25.942900000000002</c:v>
                </c:pt>
                <c:pt idx="96">
                  <c:v>25.878399999999999</c:v>
                </c:pt>
                <c:pt idx="97">
                  <c:v>26.2788</c:v>
                </c:pt>
                <c:pt idx="98">
                  <c:v>27.248000000000001</c:v>
                </c:pt>
                <c:pt idx="99">
                  <c:v>25.120999999999999</c:v>
                </c:pt>
                <c:pt idx="100">
                  <c:v>24.3385</c:v>
                </c:pt>
                <c:pt idx="101">
                  <c:v>21.319099999999999</c:v>
                </c:pt>
                <c:pt idx="102">
                  <c:v>18.1249</c:v>
                </c:pt>
                <c:pt idx="103">
                  <c:v>19.838899999999999</c:v>
                </c:pt>
                <c:pt idx="104">
                  <c:v>21.9283</c:v>
                </c:pt>
                <c:pt idx="105">
                  <c:v>20.549499999999998</c:v>
                </c:pt>
                <c:pt idx="106">
                  <c:v>19.886800000000001</c:v>
                </c:pt>
                <c:pt idx="107">
                  <c:v>20.9772</c:v>
                </c:pt>
                <c:pt idx="108">
                  <c:v>22.76</c:v>
                </c:pt>
                <c:pt idx="109">
                  <c:v>22.913699999999999</c:v>
                </c:pt>
                <c:pt idx="110">
                  <c:v>24.043199999999999</c:v>
                </c:pt>
                <c:pt idx="111">
                  <c:v>24.423500000000001</c:v>
                </c:pt>
                <c:pt idx="112">
                  <c:v>23.048999999999999</c:v>
                </c:pt>
                <c:pt idx="113">
                  <c:v>19.345300000000002</c:v>
                </c:pt>
                <c:pt idx="114">
                  <c:v>20.269500000000001</c:v>
                </c:pt>
                <c:pt idx="115">
                  <c:v>24.168099999999999</c:v>
                </c:pt>
                <c:pt idx="116">
                  <c:v>23.563500000000001</c:v>
                </c:pt>
                <c:pt idx="117">
                  <c:v>20.832599999999999</c:v>
                </c:pt>
                <c:pt idx="118">
                  <c:v>20.735199999999999</c:v>
                </c:pt>
                <c:pt idx="119">
                  <c:v>19.667400000000001</c:v>
                </c:pt>
                <c:pt idx="120">
                  <c:v>18.072099999999999</c:v>
                </c:pt>
                <c:pt idx="121">
                  <c:v>19.631699999999999</c:v>
                </c:pt>
                <c:pt idx="122">
                  <c:v>22.044</c:v>
                </c:pt>
                <c:pt idx="123">
                  <c:v>26.7623</c:v>
                </c:pt>
                <c:pt idx="124">
                  <c:v>28.905899999999999</c:v>
                </c:pt>
                <c:pt idx="125">
                  <c:v>28.067399999999999</c:v>
                </c:pt>
                <c:pt idx="126">
                  <c:v>24.798999999999999</c:v>
                </c:pt>
                <c:pt idx="127">
                  <c:v>16.703499999999998</c:v>
                </c:pt>
                <c:pt idx="128">
                  <c:v>14.1294</c:v>
                </c:pt>
                <c:pt idx="129">
                  <c:v>16.265000000000001</c:v>
                </c:pt>
                <c:pt idx="130">
                  <c:v>16.4693</c:v>
                </c:pt>
                <c:pt idx="131">
                  <c:v>18.501300000000001</c:v>
                </c:pt>
                <c:pt idx="132">
                  <c:v>18.601600000000001</c:v>
                </c:pt>
                <c:pt idx="133">
                  <c:v>20.1404</c:v>
                </c:pt>
                <c:pt idx="134">
                  <c:v>20.806999999999999</c:v>
                </c:pt>
                <c:pt idx="135">
                  <c:v>22.453700000000001</c:v>
                </c:pt>
                <c:pt idx="136">
                  <c:v>18.993400000000001</c:v>
                </c:pt>
                <c:pt idx="137">
                  <c:v>10.8797</c:v>
                </c:pt>
                <c:pt idx="138">
                  <c:v>10.604200000000001</c:v>
                </c:pt>
                <c:pt idx="139">
                  <c:v>13.806900000000001</c:v>
                </c:pt>
                <c:pt idx="140">
                  <c:v>15.593</c:v>
                </c:pt>
                <c:pt idx="141">
                  <c:v>18.7744</c:v>
                </c:pt>
                <c:pt idx="142">
                  <c:v>18.287600000000001</c:v>
                </c:pt>
                <c:pt idx="143">
                  <c:v>20.717099999999999</c:v>
                </c:pt>
                <c:pt idx="144">
                  <c:v>19.123000000000001</c:v>
                </c:pt>
                <c:pt idx="145">
                  <c:v>12.5366</c:v>
                </c:pt>
                <c:pt idx="146">
                  <c:v>13.6335</c:v>
                </c:pt>
                <c:pt idx="147">
                  <c:v>17.2624</c:v>
                </c:pt>
                <c:pt idx="148">
                  <c:v>18.343599999999999</c:v>
                </c:pt>
                <c:pt idx="149">
                  <c:v>14.995699999999999</c:v>
                </c:pt>
                <c:pt idx="150">
                  <c:v>14.5647</c:v>
                </c:pt>
                <c:pt idx="151">
                  <c:v>14.505800000000001</c:v>
                </c:pt>
                <c:pt idx="152">
                  <c:v>10.4625</c:v>
                </c:pt>
              </c:numCache>
            </c:numRef>
          </c:xVal>
          <c:yVal>
            <c:numRef>
              <c:f>Sheet1!$D$614:$D$766</c:f>
              <c:numCache>
                <c:formatCode>General</c:formatCode>
                <c:ptCount val="153"/>
                <c:pt idx="0">
                  <c:v>1046.6949999999999</c:v>
                </c:pt>
                <c:pt idx="1">
                  <c:v>1284.3710000000001</c:v>
                </c:pt>
                <c:pt idx="2">
                  <c:v>1251.21</c:v>
                </c:pt>
                <c:pt idx="3">
                  <c:v>1089.4390000000001</c:v>
                </c:pt>
                <c:pt idx="4">
                  <c:v>1142.7090000000001</c:v>
                </c:pt>
                <c:pt idx="5">
                  <c:v>1220.3789999999999</c:v>
                </c:pt>
                <c:pt idx="6">
                  <c:v>1140.0889999999999</c:v>
                </c:pt>
                <c:pt idx="7">
                  <c:v>1032.0060000000001</c:v>
                </c:pt>
                <c:pt idx="8">
                  <c:v>1204.306</c:v>
                </c:pt>
                <c:pt idx="9">
                  <c:v>1332.299</c:v>
                </c:pt>
                <c:pt idx="10">
                  <c:v>1334.6279999999999</c:v>
                </c:pt>
                <c:pt idx="11">
                  <c:v>1230.4929999999999</c:v>
                </c:pt>
                <c:pt idx="12">
                  <c:v>1210.759</c:v>
                </c:pt>
                <c:pt idx="13">
                  <c:v>972.22</c:v>
                </c:pt>
                <c:pt idx="14">
                  <c:v>919.577</c:v>
                </c:pt>
                <c:pt idx="15">
                  <c:v>1070.68</c:v>
                </c:pt>
                <c:pt idx="16">
                  <c:v>1064.925</c:v>
                </c:pt>
                <c:pt idx="17">
                  <c:v>1169.105</c:v>
                </c:pt>
                <c:pt idx="18">
                  <c:v>1331.4870000000001</c:v>
                </c:pt>
                <c:pt idx="19">
                  <c:v>1382.076</c:v>
                </c:pt>
                <c:pt idx="20">
                  <c:v>1320.2429999999999</c:v>
                </c:pt>
                <c:pt idx="21">
                  <c:v>1400.615</c:v>
                </c:pt>
                <c:pt idx="22">
                  <c:v>1527.598</c:v>
                </c:pt>
                <c:pt idx="23">
                  <c:v>1544.0650000000001</c:v>
                </c:pt>
                <c:pt idx="24">
                  <c:v>1576.8630000000001</c:v>
                </c:pt>
                <c:pt idx="25">
                  <c:v>1573.991</c:v>
                </c:pt>
                <c:pt idx="26">
                  <c:v>1527.3030000000001</c:v>
                </c:pt>
                <c:pt idx="27">
                  <c:v>1176.2370000000001</c:v>
                </c:pt>
                <c:pt idx="28">
                  <c:v>1160.4829999999999</c:v>
                </c:pt>
                <c:pt idx="29">
                  <c:v>1354.337</c:v>
                </c:pt>
                <c:pt idx="30">
                  <c:v>1458.809</c:v>
                </c:pt>
                <c:pt idx="31">
                  <c:v>1488.585</c:v>
                </c:pt>
                <c:pt idx="32">
                  <c:v>1529.567</c:v>
                </c:pt>
                <c:pt idx="33">
                  <c:v>1580.597</c:v>
                </c:pt>
                <c:pt idx="34">
                  <c:v>1646.816</c:v>
                </c:pt>
                <c:pt idx="35">
                  <c:v>1669.3579999999999</c:v>
                </c:pt>
                <c:pt idx="36">
                  <c:v>2165.7330000000002</c:v>
                </c:pt>
                <c:pt idx="37">
                  <c:v>2119.9450000000002</c:v>
                </c:pt>
                <c:pt idx="38">
                  <c:v>2197.346</c:v>
                </c:pt>
                <c:pt idx="39">
                  <c:v>2183.4299999999998</c:v>
                </c:pt>
                <c:pt idx="40">
                  <c:v>1987.575</c:v>
                </c:pt>
                <c:pt idx="41">
                  <c:v>1550.2660000000001</c:v>
                </c:pt>
                <c:pt idx="42">
                  <c:v>1572.5930000000001</c:v>
                </c:pt>
                <c:pt idx="43">
                  <c:v>1874.0989999999999</c:v>
                </c:pt>
                <c:pt idx="44">
                  <c:v>1804.2170000000001</c:v>
                </c:pt>
                <c:pt idx="45">
                  <c:v>1946.9770000000001</c:v>
                </c:pt>
                <c:pt idx="46">
                  <c:v>1755.049</c:v>
                </c:pt>
                <c:pt idx="47">
                  <c:v>1869.26</c:v>
                </c:pt>
                <c:pt idx="48">
                  <c:v>1921.4780000000001</c:v>
                </c:pt>
                <c:pt idx="49">
                  <c:v>1976.7139999999999</c:v>
                </c:pt>
                <c:pt idx="50">
                  <c:v>2187.489</c:v>
                </c:pt>
                <c:pt idx="51">
                  <c:v>2145.3719999999998</c:v>
                </c:pt>
                <c:pt idx="52">
                  <c:v>2035.63</c:v>
                </c:pt>
                <c:pt idx="53">
                  <c:v>1979.9549999999999</c:v>
                </c:pt>
                <c:pt idx="54">
                  <c:v>1635.3219999999999</c:v>
                </c:pt>
                <c:pt idx="55">
                  <c:v>1399.2550000000001</c:v>
                </c:pt>
                <c:pt idx="56">
                  <c:v>1342.586</c:v>
                </c:pt>
                <c:pt idx="57">
                  <c:v>1671.097</c:v>
                </c:pt>
                <c:pt idx="58">
                  <c:v>1810.1420000000001</c:v>
                </c:pt>
                <c:pt idx="59">
                  <c:v>1802.8520000000001</c:v>
                </c:pt>
                <c:pt idx="60">
                  <c:v>1780.057</c:v>
                </c:pt>
                <c:pt idx="61">
                  <c:v>1854.4860000000001</c:v>
                </c:pt>
                <c:pt idx="62">
                  <c:v>1890.8489999999999</c:v>
                </c:pt>
                <c:pt idx="63">
                  <c:v>1807.932</c:v>
                </c:pt>
                <c:pt idx="64">
                  <c:v>1714.3910000000001</c:v>
                </c:pt>
                <c:pt idx="65">
                  <c:v>1676.1579999999999</c:v>
                </c:pt>
                <c:pt idx="66">
                  <c:v>1858.7380000000001</c:v>
                </c:pt>
                <c:pt idx="67">
                  <c:v>1919.6690000000001</c:v>
                </c:pt>
                <c:pt idx="68">
                  <c:v>1950.0329999999999</c:v>
                </c:pt>
                <c:pt idx="69">
                  <c:v>1764.43</c:v>
                </c:pt>
                <c:pt idx="70">
                  <c:v>1950.3630000000001</c:v>
                </c:pt>
                <c:pt idx="71">
                  <c:v>2226.3679999999999</c:v>
                </c:pt>
                <c:pt idx="72">
                  <c:v>2242.4589999999998</c:v>
                </c:pt>
                <c:pt idx="73">
                  <c:v>2189.578</c:v>
                </c:pt>
                <c:pt idx="74">
                  <c:v>1990.2860000000001</c:v>
                </c:pt>
                <c:pt idx="75">
                  <c:v>2180.0940000000001</c:v>
                </c:pt>
                <c:pt idx="76">
                  <c:v>2085.123</c:v>
                </c:pt>
                <c:pt idx="77">
                  <c:v>2260.183</c:v>
                </c:pt>
                <c:pt idx="78">
                  <c:v>2441.5940000000001</c:v>
                </c:pt>
                <c:pt idx="79">
                  <c:v>2224.25</c:v>
                </c:pt>
                <c:pt idx="80">
                  <c:v>2214.6579999999999</c:v>
                </c:pt>
                <c:pt idx="81">
                  <c:v>2452.2249999999999</c:v>
                </c:pt>
                <c:pt idx="82">
                  <c:v>2368.9119999999998</c:v>
                </c:pt>
                <c:pt idx="83">
                  <c:v>2266.6590000000001</c:v>
                </c:pt>
                <c:pt idx="84">
                  <c:v>2178.3420000000001</c:v>
                </c:pt>
                <c:pt idx="85">
                  <c:v>2335.598</c:v>
                </c:pt>
                <c:pt idx="86">
                  <c:v>2356.721</c:v>
                </c:pt>
                <c:pt idx="87">
                  <c:v>2231.6729999999998</c:v>
                </c:pt>
                <c:pt idx="88">
                  <c:v>2486.9490000000001</c:v>
                </c:pt>
                <c:pt idx="89">
                  <c:v>2394.201</c:v>
                </c:pt>
                <c:pt idx="90">
                  <c:v>2058.6469999999999</c:v>
                </c:pt>
                <c:pt idx="91">
                  <c:v>1988.2819999999999</c:v>
                </c:pt>
                <c:pt idx="92">
                  <c:v>2286.366</c:v>
                </c:pt>
                <c:pt idx="93">
                  <c:v>2365.2139999999999</c:v>
                </c:pt>
                <c:pt idx="94">
                  <c:v>2369.8710000000001</c:v>
                </c:pt>
                <c:pt idx="95">
                  <c:v>2181.4450000000002</c:v>
                </c:pt>
                <c:pt idx="96">
                  <c:v>2034.4280000000001</c:v>
                </c:pt>
                <c:pt idx="97">
                  <c:v>2014.6569999999999</c:v>
                </c:pt>
                <c:pt idx="98">
                  <c:v>1958.355</c:v>
                </c:pt>
                <c:pt idx="99">
                  <c:v>1919.229</c:v>
                </c:pt>
                <c:pt idx="100">
                  <c:v>1865.7139999999999</c:v>
                </c:pt>
                <c:pt idx="101">
                  <c:v>1681.9690000000001</c:v>
                </c:pt>
                <c:pt idx="102">
                  <c:v>1688.604</c:v>
                </c:pt>
                <c:pt idx="103">
                  <c:v>1695.7339999999999</c:v>
                </c:pt>
                <c:pt idx="104">
                  <c:v>1703.8389999999999</c:v>
                </c:pt>
                <c:pt idx="105">
                  <c:v>1565.2439999999999</c:v>
                </c:pt>
                <c:pt idx="106">
                  <c:v>1755.694</c:v>
                </c:pt>
                <c:pt idx="107">
                  <c:v>1756.8720000000001</c:v>
                </c:pt>
                <c:pt idx="108">
                  <c:v>1737.729</c:v>
                </c:pt>
                <c:pt idx="109">
                  <c:v>1705.1210000000001</c:v>
                </c:pt>
                <c:pt idx="110">
                  <c:v>1643.6210000000001</c:v>
                </c:pt>
                <c:pt idx="111">
                  <c:v>1505.819</c:v>
                </c:pt>
                <c:pt idx="112">
                  <c:v>1516.453</c:v>
                </c:pt>
                <c:pt idx="113">
                  <c:v>1544.0029999999999</c:v>
                </c:pt>
                <c:pt idx="114">
                  <c:v>1631.412</c:v>
                </c:pt>
                <c:pt idx="115">
                  <c:v>1837.7080000000001</c:v>
                </c:pt>
                <c:pt idx="116">
                  <c:v>1779.4179999999999</c:v>
                </c:pt>
                <c:pt idx="117">
                  <c:v>1799.9780000000001</c:v>
                </c:pt>
                <c:pt idx="118">
                  <c:v>1776.47</c:v>
                </c:pt>
                <c:pt idx="119">
                  <c:v>1619.17</c:v>
                </c:pt>
                <c:pt idx="120">
                  <c:v>1862.287</c:v>
                </c:pt>
                <c:pt idx="121">
                  <c:v>1885.078</c:v>
                </c:pt>
                <c:pt idx="122">
                  <c:v>1898.9</c:v>
                </c:pt>
                <c:pt idx="123">
                  <c:v>2059.8710000000001</c:v>
                </c:pt>
                <c:pt idx="124">
                  <c:v>2177.308</c:v>
                </c:pt>
                <c:pt idx="125">
                  <c:v>2104.6149999999998</c:v>
                </c:pt>
                <c:pt idx="126">
                  <c:v>1672.056</c:v>
                </c:pt>
                <c:pt idx="127">
                  <c:v>1393.883</c:v>
                </c:pt>
                <c:pt idx="128">
                  <c:v>1485.4069999999999</c:v>
                </c:pt>
                <c:pt idx="129">
                  <c:v>1531.6759999999999</c:v>
                </c:pt>
                <c:pt idx="130">
                  <c:v>1393.9010000000001</c:v>
                </c:pt>
                <c:pt idx="131">
                  <c:v>1402.373</c:v>
                </c:pt>
                <c:pt idx="132">
                  <c:v>1325.8979999999999</c:v>
                </c:pt>
                <c:pt idx="133">
                  <c:v>1331.846</c:v>
                </c:pt>
                <c:pt idx="134">
                  <c:v>1454.607</c:v>
                </c:pt>
                <c:pt idx="135">
                  <c:v>1411.3530000000001</c:v>
                </c:pt>
                <c:pt idx="136">
                  <c:v>1366.5650000000001</c:v>
                </c:pt>
                <c:pt idx="137">
                  <c:v>1451.107</c:v>
                </c:pt>
                <c:pt idx="138">
                  <c:v>1353.8030000000001</c:v>
                </c:pt>
                <c:pt idx="139">
                  <c:v>1178.288</c:v>
                </c:pt>
                <c:pt idx="140">
                  <c:v>1156.384</c:v>
                </c:pt>
                <c:pt idx="141">
                  <c:v>1410.712</c:v>
                </c:pt>
                <c:pt idx="142">
                  <c:v>1210.904</c:v>
                </c:pt>
                <c:pt idx="143">
                  <c:v>1299.33</c:v>
                </c:pt>
                <c:pt idx="144">
                  <c:v>1289.992</c:v>
                </c:pt>
                <c:pt idx="145">
                  <c:v>1141.8030000000001</c:v>
                </c:pt>
                <c:pt idx="146">
                  <c:v>1148.3499999999999</c:v>
                </c:pt>
                <c:pt idx="147">
                  <c:v>1259.694</c:v>
                </c:pt>
                <c:pt idx="148">
                  <c:v>1371.7760000000001</c:v>
                </c:pt>
                <c:pt idx="149">
                  <c:v>1302.2860000000001</c:v>
                </c:pt>
                <c:pt idx="150">
                  <c:v>1352.231</c:v>
                </c:pt>
                <c:pt idx="151">
                  <c:v>1270.6189999999999</c:v>
                </c:pt>
                <c:pt idx="152">
                  <c:v>1032.183</c:v>
                </c:pt>
              </c:numCache>
            </c:numRef>
          </c:yVal>
          <c:smooth val="0"/>
        </c:ser>
        <c:ser>
          <c:idx val="5"/>
          <c:order val="5"/>
          <c:tx>
            <c:v>2012</c:v>
          </c:tx>
          <c:spPr>
            <a:ln w="25400" cap="rnd">
              <a:noFill/>
              <a:round/>
            </a:ln>
            <a:effectLst/>
          </c:spPr>
          <c:marker>
            <c:symbol val="circle"/>
            <c:size val="5"/>
            <c:spPr>
              <a:solidFill>
                <a:schemeClr val="accent6"/>
              </a:solidFill>
              <a:ln w="9525">
                <a:solidFill>
                  <a:schemeClr val="accent6"/>
                </a:solidFill>
              </a:ln>
              <a:effectLst/>
            </c:spPr>
          </c:marker>
          <c:xVal>
            <c:numRef>
              <c:f>Sheet1!$I$767:$I$919</c:f>
              <c:numCache>
                <c:formatCode>General</c:formatCode>
                <c:ptCount val="153"/>
                <c:pt idx="0">
                  <c:v>18.676400000000001</c:v>
                </c:pt>
                <c:pt idx="1">
                  <c:v>22.0901</c:v>
                </c:pt>
                <c:pt idx="2">
                  <c:v>24.134799999999998</c:v>
                </c:pt>
                <c:pt idx="3">
                  <c:v>22.133400000000002</c:v>
                </c:pt>
                <c:pt idx="4">
                  <c:v>20.395099999999999</c:v>
                </c:pt>
                <c:pt idx="5">
                  <c:v>20.2104</c:v>
                </c:pt>
                <c:pt idx="6">
                  <c:v>22.436800000000002</c:v>
                </c:pt>
                <c:pt idx="7">
                  <c:v>20.001899999999999</c:v>
                </c:pt>
                <c:pt idx="8">
                  <c:v>15.269</c:v>
                </c:pt>
                <c:pt idx="9">
                  <c:v>11.663500000000001</c:v>
                </c:pt>
                <c:pt idx="10">
                  <c:v>14.3332</c:v>
                </c:pt>
                <c:pt idx="11">
                  <c:v>16.7729</c:v>
                </c:pt>
                <c:pt idx="12">
                  <c:v>14.319000000000001</c:v>
                </c:pt>
                <c:pt idx="13">
                  <c:v>17.347100000000001</c:v>
                </c:pt>
                <c:pt idx="14">
                  <c:v>19.4773</c:v>
                </c:pt>
                <c:pt idx="15">
                  <c:v>17.290900000000001</c:v>
                </c:pt>
                <c:pt idx="16">
                  <c:v>12.953200000000001</c:v>
                </c:pt>
                <c:pt idx="17">
                  <c:v>16.809799999999999</c:v>
                </c:pt>
                <c:pt idx="18">
                  <c:v>21.188500000000001</c:v>
                </c:pt>
                <c:pt idx="19">
                  <c:v>22.4072</c:v>
                </c:pt>
                <c:pt idx="20">
                  <c:v>22.485600000000002</c:v>
                </c:pt>
                <c:pt idx="21">
                  <c:v>20.438800000000001</c:v>
                </c:pt>
                <c:pt idx="22">
                  <c:v>20.033100000000001</c:v>
                </c:pt>
                <c:pt idx="23">
                  <c:v>21.5932</c:v>
                </c:pt>
                <c:pt idx="24">
                  <c:v>24.298200000000001</c:v>
                </c:pt>
                <c:pt idx="25">
                  <c:v>26.7378</c:v>
                </c:pt>
                <c:pt idx="26">
                  <c:v>26.820399999999999</c:v>
                </c:pt>
                <c:pt idx="27">
                  <c:v>26.628</c:v>
                </c:pt>
                <c:pt idx="28">
                  <c:v>24.738299999999999</c:v>
                </c:pt>
                <c:pt idx="29">
                  <c:v>19.493300000000001</c:v>
                </c:pt>
                <c:pt idx="30">
                  <c:v>17.836099999999998</c:v>
                </c:pt>
                <c:pt idx="31">
                  <c:v>16.415400000000002</c:v>
                </c:pt>
                <c:pt idx="32">
                  <c:v>14.955</c:v>
                </c:pt>
                <c:pt idx="33">
                  <c:v>17.8765</c:v>
                </c:pt>
                <c:pt idx="34">
                  <c:v>17.544599999999999</c:v>
                </c:pt>
                <c:pt idx="35">
                  <c:v>15.067299999999999</c:v>
                </c:pt>
                <c:pt idx="36">
                  <c:v>16.7194</c:v>
                </c:pt>
                <c:pt idx="37">
                  <c:v>19.209499999999998</c:v>
                </c:pt>
                <c:pt idx="38">
                  <c:v>20.787800000000001</c:v>
                </c:pt>
                <c:pt idx="39">
                  <c:v>21.880299999999998</c:v>
                </c:pt>
                <c:pt idx="40">
                  <c:v>23.3691</c:v>
                </c:pt>
                <c:pt idx="41">
                  <c:v>21.189699999999998</c:v>
                </c:pt>
                <c:pt idx="42">
                  <c:v>22.791899999999998</c:v>
                </c:pt>
                <c:pt idx="43">
                  <c:v>16.207699999999999</c:v>
                </c:pt>
                <c:pt idx="44">
                  <c:v>17.729500000000002</c:v>
                </c:pt>
                <c:pt idx="45">
                  <c:v>22.077300000000001</c:v>
                </c:pt>
                <c:pt idx="46">
                  <c:v>23.644500000000001</c:v>
                </c:pt>
                <c:pt idx="47">
                  <c:v>23.596800000000002</c:v>
                </c:pt>
                <c:pt idx="48">
                  <c:v>24.701000000000001</c:v>
                </c:pt>
                <c:pt idx="49">
                  <c:v>25.530100000000001</c:v>
                </c:pt>
                <c:pt idx="50">
                  <c:v>26.0045</c:v>
                </c:pt>
                <c:pt idx="51">
                  <c:v>26.075500000000002</c:v>
                </c:pt>
                <c:pt idx="52">
                  <c:v>23.781700000000001</c:v>
                </c:pt>
                <c:pt idx="53">
                  <c:v>22.1845</c:v>
                </c:pt>
                <c:pt idx="54">
                  <c:v>23.7578</c:v>
                </c:pt>
                <c:pt idx="55">
                  <c:v>20.355499999999999</c:v>
                </c:pt>
                <c:pt idx="56">
                  <c:v>17.3687</c:v>
                </c:pt>
                <c:pt idx="57">
                  <c:v>21.560500000000001</c:v>
                </c:pt>
                <c:pt idx="58">
                  <c:v>26.227799999999998</c:v>
                </c:pt>
                <c:pt idx="59">
                  <c:v>28.7407</c:v>
                </c:pt>
                <c:pt idx="60">
                  <c:v>28.154199999999999</c:v>
                </c:pt>
                <c:pt idx="61">
                  <c:v>27.866199999999999</c:v>
                </c:pt>
                <c:pt idx="62">
                  <c:v>27.3156</c:v>
                </c:pt>
                <c:pt idx="63">
                  <c:v>28.258700000000001</c:v>
                </c:pt>
                <c:pt idx="64">
                  <c:v>29.0138</c:v>
                </c:pt>
                <c:pt idx="65">
                  <c:v>30.332899999999999</c:v>
                </c:pt>
                <c:pt idx="66">
                  <c:v>30.479199999999999</c:v>
                </c:pt>
                <c:pt idx="67">
                  <c:v>31.067399999999999</c:v>
                </c:pt>
                <c:pt idx="68">
                  <c:v>28.042999999999999</c:v>
                </c:pt>
                <c:pt idx="69">
                  <c:v>23.3447</c:v>
                </c:pt>
                <c:pt idx="70">
                  <c:v>24.428999999999998</c:v>
                </c:pt>
                <c:pt idx="71">
                  <c:v>23.680599999999998</c:v>
                </c:pt>
                <c:pt idx="72">
                  <c:v>25.213899999999999</c:v>
                </c:pt>
                <c:pt idx="73">
                  <c:v>22.355799999999999</c:v>
                </c:pt>
                <c:pt idx="74">
                  <c:v>24.915600000000001</c:v>
                </c:pt>
                <c:pt idx="75">
                  <c:v>26.147600000000001</c:v>
                </c:pt>
                <c:pt idx="76">
                  <c:v>29.445499999999999</c:v>
                </c:pt>
                <c:pt idx="77">
                  <c:v>31.150099999999998</c:v>
                </c:pt>
                <c:pt idx="78">
                  <c:v>30.114100000000001</c:v>
                </c:pt>
                <c:pt idx="79">
                  <c:v>28.171800000000001</c:v>
                </c:pt>
                <c:pt idx="80">
                  <c:v>24.810700000000001</c:v>
                </c:pt>
                <c:pt idx="81">
                  <c:v>23.165900000000001</c:v>
                </c:pt>
                <c:pt idx="82">
                  <c:v>26.0991</c:v>
                </c:pt>
                <c:pt idx="83">
                  <c:v>28.756799999999998</c:v>
                </c:pt>
                <c:pt idx="84">
                  <c:v>27.371200000000002</c:v>
                </c:pt>
                <c:pt idx="85">
                  <c:v>25.601500000000001</c:v>
                </c:pt>
                <c:pt idx="86">
                  <c:v>29.915900000000001</c:v>
                </c:pt>
                <c:pt idx="87">
                  <c:v>26.875299999999999</c:v>
                </c:pt>
                <c:pt idx="88">
                  <c:v>23.3203</c:v>
                </c:pt>
                <c:pt idx="89">
                  <c:v>23.355399999999999</c:v>
                </c:pt>
                <c:pt idx="90">
                  <c:v>24.728200000000001</c:v>
                </c:pt>
                <c:pt idx="91">
                  <c:v>27.113</c:v>
                </c:pt>
                <c:pt idx="92">
                  <c:v>26.840800000000002</c:v>
                </c:pt>
                <c:pt idx="93">
                  <c:v>26.732600000000001</c:v>
                </c:pt>
                <c:pt idx="94">
                  <c:v>27.784700000000001</c:v>
                </c:pt>
                <c:pt idx="95">
                  <c:v>27.823699999999999</c:v>
                </c:pt>
                <c:pt idx="96">
                  <c:v>26.5215</c:v>
                </c:pt>
                <c:pt idx="97">
                  <c:v>22.669699999999999</c:v>
                </c:pt>
                <c:pt idx="98">
                  <c:v>24.970700000000001</c:v>
                </c:pt>
                <c:pt idx="99">
                  <c:v>27.7881</c:v>
                </c:pt>
                <c:pt idx="100">
                  <c:v>26.285</c:v>
                </c:pt>
                <c:pt idx="101">
                  <c:v>21.562000000000001</c:v>
                </c:pt>
                <c:pt idx="102">
                  <c:v>18.251300000000001</c:v>
                </c:pt>
                <c:pt idx="103">
                  <c:v>21.1873</c:v>
                </c:pt>
                <c:pt idx="104">
                  <c:v>22.815200000000001</c:v>
                </c:pt>
                <c:pt idx="105">
                  <c:v>22.284300000000002</c:v>
                </c:pt>
                <c:pt idx="106">
                  <c:v>22.557300000000001</c:v>
                </c:pt>
                <c:pt idx="107">
                  <c:v>25.810199999999998</c:v>
                </c:pt>
                <c:pt idx="108">
                  <c:v>23.491800000000001</c:v>
                </c:pt>
                <c:pt idx="109">
                  <c:v>19.239999999999998</c:v>
                </c:pt>
                <c:pt idx="110">
                  <c:v>19.831499999999998</c:v>
                </c:pt>
                <c:pt idx="111">
                  <c:v>20.881399999999999</c:v>
                </c:pt>
                <c:pt idx="112">
                  <c:v>21.054200000000002</c:v>
                </c:pt>
                <c:pt idx="113">
                  <c:v>22.7301</c:v>
                </c:pt>
                <c:pt idx="114">
                  <c:v>23.9877</c:v>
                </c:pt>
                <c:pt idx="115">
                  <c:v>24.430800000000001</c:v>
                </c:pt>
                <c:pt idx="116">
                  <c:v>25.431999999999999</c:v>
                </c:pt>
                <c:pt idx="117">
                  <c:v>25.595199999999998</c:v>
                </c:pt>
                <c:pt idx="118">
                  <c:v>25.3444</c:v>
                </c:pt>
                <c:pt idx="119">
                  <c:v>23.680099999999999</c:v>
                </c:pt>
                <c:pt idx="120">
                  <c:v>20.7531</c:v>
                </c:pt>
                <c:pt idx="121">
                  <c:v>22.865200000000002</c:v>
                </c:pt>
                <c:pt idx="122">
                  <c:v>27.670999999999999</c:v>
                </c:pt>
                <c:pt idx="123">
                  <c:v>28.060500000000001</c:v>
                </c:pt>
                <c:pt idx="124">
                  <c:v>26.5199</c:v>
                </c:pt>
                <c:pt idx="125">
                  <c:v>25.695399999999999</c:v>
                </c:pt>
                <c:pt idx="126">
                  <c:v>23.4437</c:v>
                </c:pt>
                <c:pt idx="127">
                  <c:v>25.842199999999998</c:v>
                </c:pt>
                <c:pt idx="128">
                  <c:v>25.448699999999999</c:v>
                </c:pt>
                <c:pt idx="129">
                  <c:v>25.8062</c:v>
                </c:pt>
                <c:pt idx="130">
                  <c:v>19.0442</c:v>
                </c:pt>
                <c:pt idx="131">
                  <c:v>17.343599999999999</c:v>
                </c:pt>
                <c:pt idx="132">
                  <c:v>15.8696</c:v>
                </c:pt>
                <c:pt idx="133">
                  <c:v>17.8003</c:v>
                </c:pt>
                <c:pt idx="134">
                  <c:v>20.2883</c:v>
                </c:pt>
                <c:pt idx="135">
                  <c:v>21.582899999999999</c:v>
                </c:pt>
                <c:pt idx="136">
                  <c:v>19.246099999999998</c:v>
                </c:pt>
                <c:pt idx="137">
                  <c:v>15.536899999999999</c:v>
                </c:pt>
                <c:pt idx="138">
                  <c:v>17.259399999999999</c:v>
                </c:pt>
                <c:pt idx="139">
                  <c:v>18.675899999999999</c:v>
                </c:pt>
                <c:pt idx="140">
                  <c:v>15.8514</c:v>
                </c:pt>
                <c:pt idx="141">
                  <c:v>11.1149</c:v>
                </c:pt>
                <c:pt idx="142">
                  <c:v>16.4329</c:v>
                </c:pt>
                <c:pt idx="143">
                  <c:v>17.927800000000001</c:v>
                </c:pt>
                <c:pt idx="144">
                  <c:v>14.379200000000001</c:v>
                </c:pt>
                <c:pt idx="145">
                  <c:v>9.8625799999999995</c:v>
                </c:pt>
                <c:pt idx="146">
                  <c:v>11.3436</c:v>
                </c:pt>
                <c:pt idx="147">
                  <c:v>15.4247</c:v>
                </c:pt>
                <c:pt idx="148">
                  <c:v>20.575399999999998</c:v>
                </c:pt>
                <c:pt idx="149">
                  <c:v>18.079000000000001</c:v>
                </c:pt>
                <c:pt idx="150">
                  <c:v>16.433499999999999</c:v>
                </c:pt>
                <c:pt idx="151">
                  <c:v>14.1</c:v>
                </c:pt>
                <c:pt idx="152">
                  <c:v>13.696300000000001</c:v>
                </c:pt>
              </c:numCache>
            </c:numRef>
          </c:xVal>
          <c:yVal>
            <c:numRef>
              <c:f>Sheet1!$D$767:$D$919</c:f>
              <c:numCache>
                <c:formatCode>General</c:formatCode>
                <c:ptCount val="153"/>
                <c:pt idx="0">
                  <c:v>980.41899999999998</c:v>
                </c:pt>
                <c:pt idx="1">
                  <c:v>956.28</c:v>
                </c:pt>
                <c:pt idx="2">
                  <c:v>996.72</c:v>
                </c:pt>
                <c:pt idx="3">
                  <c:v>956.28</c:v>
                </c:pt>
                <c:pt idx="4">
                  <c:v>956.51199999999994</c:v>
                </c:pt>
                <c:pt idx="5">
                  <c:v>892.79399999999998</c:v>
                </c:pt>
                <c:pt idx="6">
                  <c:v>977.81399999999996</c:v>
                </c:pt>
                <c:pt idx="7">
                  <c:v>939.63900000000001</c:v>
                </c:pt>
                <c:pt idx="8">
                  <c:v>893.59799999999996</c:v>
                </c:pt>
                <c:pt idx="9">
                  <c:v>894.44600000000003</c:v>
                </c:pt>
                <c:pt idx="10">
                  <c:v>897.94600000000003</c:v>
                </c:pt>
                <c:pt idx="11">
                  <c:v>482.02800000000002</c:v>
                </c:pt>
                <c:pt idx="12">
                  <c:v>393.31900000000002</c:v>
                </c:pt>
                <c:pt idx="13">
                  <c:v>410.63</c:v>
                </c:pt>
                <c:pt idx="14">
                  <c:v>421.12400000000002</c:v>
                </c:pt>
                <c:pt idx="15">
                  <c:v>529.71100000000001</c:v>
                </c:pt>
                <c:pt idx="16">
                  <c:v>692.93100000000004</c:v>
                </c:pt>
                <c:pt idx="17">
                  <c:v>726.36800000000005</c:v>
                </c:pt>
                <c:pt idx="18">
                  <c:v>700.95899999999995</c:v>
                </c:pt>
                <c:pt idx="19">
                  <c:v>777.92700000000002</c:v>
                </c:pt>
                <c:pt idx="20">
                  <c:v>799.601</c:v>
                </c:pt>
                <c:pt idx="21">
                  <c:v>714.69600000000003</c:v>
                </c:pt>
                <c:pt idx="22">
                  <c:v>776.28899999999999</c:v>
                </c:pt>
                <c:pt idx="23">
                  <c:v>802.93499999999995</c:v>
                </c:pt>
                <c:pt idx="24">
                  <c:v>819.77800000000002</c:v>
                </c:pt>
                <c:pt idx="25">
                  <c:v>770.58100000000002</c:v>
                </c:pt>
                <c:pt idx="26">
                  <c:v>796.48099999999999</c:v>
                </c:pt>
                <c:pt idx="27">
                  <c:v>1008.369</c:v>
                </c:pt>
                <c:pt idx="28">
                  <c:v>1164.7750000000001</c:v>
                </c:pt>
                <c:pt idx="29">
                  <c:v>1124.3320000000001</c:v>
                </c:pt>
                <c:pt idx="30">
                  <c:v>988.90099999999995</c:v>
                </c:pt>
                <c:pt idx="31">
                  <c:v>829.89</c:v>
                </c:pt>
                <c:pt idx="32">
                  <c:v>737.82100000000003</c:v>
                </c:pt>
                <c:pt idx="33">
                  <c:v>748.34500000000003</c:v>
                </c:pt>
                <c:pt idx="34">
                  <c:v>818.59100000000001</c:v>
                </c:pt>
                <c:pt idx="35">
                  <c:v>836.92499999999995</c:v>
                </c:pt>
                <c:pt idx="36">
                  <c:v>911.25699999999995</c:v>
                </c:pt>
                <c:pt idx="37">
                  <c:v>938.25900000000001</c:v>
                </c:pt>
                <c:pt idx="38">
                  <c:v>900.53</c:v>
                </c:pt>
                <c:pt idx="39">
                  <c:v>923.23599999999999</c:v>
                </c:pt>
                <c:pt idx="40">
                  <c:v>1011.628</c:v>
                </c:pt>
                <c:pt idx="41">
                  <c:v>1035.6880000000001</c:v>
                </c:pt>
                <c:pt idx="42">
                  <c:v>1025.0050000000001</c:v>
                </c:pt>
                <c:pt idx="43">
                  <c:v>944.52599999999995</c:v>
                </c:pt>
                <c:pt idx="44">
                  <c:v>954.48400000000004</c:v>
                </c:pt>
                <c:pt idx="45">
                  <c:v>930.01499999999999</c:v>
                </c:pt>
                <c:pt idx="46">
                  <c:v>984.44200000000001</c:v>
                </c:pt>
                <c:pt idx="47">
                  <c:v>966.92600000000004</c:v>
                </c:pt>
                <c:pt idx="48">
                  <c:v>1122.3510000000001</c:v>
                </c:pt>
                <c:pt idx="49">
                  <c:v>1108.76</c:v>
                </c:pt>
                <c:pt idx="50">
                  <c:v>1217.1320000000001</c:v>
                </c:pt>
                <c:pt idx="51">
                  <c:v>1448.2460000000001</c:v>
                </c:pt>
                <c:pt idx="52">
                  <c:v>1420.636</c:v>
                </c:pt>
                <c:pt idx="53">
                  <c:v>1209.0920000000001</c:v>
                </c:pt>
                <c:pt idx="54">
                  <c:v>1237.3599999999999</c:v>
                </c:pt>
                <c:pt idx="55">
                  <c:v>1270.297</c:v>
                </c:pt>
                <c:pt idx="56">
                  <c:v>1174.2629999999999</c:v>
                </c:pt>
                <c:pt idx="57">
                  <c:v>1213.462</c:v>
                </c:pt>
                <c:pt idx="58">
                  <c:v>1600.537</c:v>
                </c:pt>
                <c:pt idx="59">
                  <c:v>1592.2619999999999</c:v>
                </c:pt>
                <c:pt idx="60">
                  <c:v>1376.623</c:v>
                </c:pt>
                <c:pt idx="61">
                  <c:v>1366.38</c:v>
                </c:pt>
                <c:pt idx="62">
                  <c:v>1337.912</c:v>
                </c:pt>
                <c:pt idx="63">
                  <c:v>1451.4649999999999</c:v>
                </c:pt>
                <c:pt idx="64">
                  <c:v>1477.691</c:v>
                </c:pt>
                <c:pt idx="65">
                  <c:v>1614.6179999999999</c:v>
                </c:pt>
                <c:pt idx="66">
                  <c:v>1544.115</c:v>
                </c:pt>
                <c:pt idx="67">
                  <c:v>1525.0060000000001</c:v>
                </c:pt>
                <c:pt idx="68">
                  <c:v>1229.3230000000001</c:v>
                </c:pt>
                <c:pt idx="69">
                  <c:v>1316.4639999999999</c:v>
                </c:pt>
                <c:pt idx="70">
                  <c:v>1233.056</c:v>
                </c:pt>
                <c:pt idx="71">
                  <c:v>1251.692</c:v>
                </c:pt>
                <c:pt idx="72">
                  <c:v>1150.6300000000001</c:v>
                </c:pt>
                <c:pt idx="73">
                  <c:v>1014.775</c:v>
                </c:pt>
                <c:pt idx="74">
                  <c:v>931.97799999999995</c:v>
                </c:pt>
                <c:pt idx="75">
                  <c:v>1234.4469999999999</c:v>
                </c:pt>
                <c:pt idx="76">
                  <c:v>1455.095</c:v>
                </c:pt>
                <c:pt idx="77">
                  <c:v>1427.6890000000001</c:v>
                </c:pt>
                <c:pt idx="78">
                  <c:v>1425.001</c:v>
                </c:pt>
                <c:pt idx="79">
                  <c:v>1258.0409999999999</c:v>
                </c:pt>
                <c:pt idx="80">
                  <c:v>1260.0309999999999</c:v>
                </c:pt>
                <c:pt idx="81">
                  <c:v>1032.982</c:v>
                </c:pt>
                <c:pt idx="82">
                  <c:v>1064.7829999999999</c:v>
                </c:pt>
                <c:pt idx="83">
                  <c:v>1316.68</c:v>
                </c:pt>
                <c:pt idx="84">
                  <c:v>1544.9059999999999</c:v>
                </c:pt>
                <c:pt idx="85">
                  <c:v>1424.7860000000001</c:v>
                </c:pt>
                <c:pt idx="86">
                  <c:v>1466.6849999999999</c:v>
                </c:pt>
                <c:pt idx="87">
                  <c:v>1570.5540000000001</c:v>
                </c:pt>
                <c:pt idx="88">
                  <c:v>1325.0440000000001</c:v>
                </c:pt>
                <c:pt idx="89">
                  <c:v>1227.5940000000001</c:v>
                </c:pt>
                <c:pt idx="90">
                  <c:v>1306.27</c:v>
                </c:pt>
                <c:pt idx="91">
                  <c:v>1422.058</c:v>
                </c:pt>
                <c:pt idx="92">
                  <c:v>1447.8920000000001</c:v>
                </c:pt>
                <c:pt idx="93">
                  <c:v>1432.7249999999999</c:v>
                </c:pt>
                <c:pt idx="94">
                  <c:v>1375.9090000000001</c:v>
                </c:pt>
                <c:pt idx="95">
                  <c:v>1487.1289999999999</c:v>
                </c:pt>
                <c:pt idx="96">
                  <c:v>1387.9</c:v>
                </c:pt>
                <c:pt idx="97">
                  <c:v>1444.7760000000001</c:v>
                </c:pt>
                <c:pt idx="98">
                  <c:v>1448.4929999999999</c:v>
                </c:pt>
                <c:pt idx="99">
                  <c:v>1605.28</c:v>
                </c:pt>
                <c:pt idx="100">
                  <c:v>1545.8309999999999</c:v>
                </c:pt>
                <c:pt idx="101">
                  <c:v>1201.3240000000001</c:v>
                </c:pt>
                <c:pt idx="102">
                  <c:v>1025.568</c:v>
                </c:pt>
                <c:pt idx="103">
                  <c:v>998.03200000000004</c:v>
                </c:pt>
                <c:pt idx="104">
                  <c:v>1034.9059999999999</c:v>
                </c:pt>
                <c:pt idx="105">
                  <c:v>1072.7850000000001</c:v>
                </c:pt>
                <c:pt idx="106">
                  <c:v>952.16300000000001</c:v>
                </c:pt>
                <c:pt idx="107">
                  <c:v>1169.422</c:v>
                </c:pt>
                <c:pt idx="108">
                  <c:v>1209.499</c:v>
                </c:pt>
                <c:pt idx="109">
                  <c:v>1013.174</c:v>
                </c:pt>
                <c:pt idx="110">
                  <c:v>900.60400000000004</c:v>
                </c:pt>
                <c:pt idx="111">
                  <c:v>1262.7940000000001</c:v>
                </c:pt>
                <c:pt idx="112">
                  <c:v>1174.5139999999999</c:v>
                </c:pt>
                <c:pt idx="113">
                  <c:v>1154.943</c:v>
                </c:pt>
                <c:pt idx="114">
                  <c:v>1296.587</c:v>
                </c:pt>
                <c:pt idx="115">
                  <c:v>1366.1479999999999</c:v>
                </c:pt>
                <c:pt idx="116">
                  <c:v>1261.325</c:v>
                </c:pt>
                <c:pt idx="117">
                  <c:v>1186.771</c:v>
                </c:pt>
                <c:pt idx="118">
                  <c:v>1244.0309999999999</c:v>
                </c:pt>
                <c:pt idx="119">
                  <c:v>1209.3720000000001</c:v>
                </c:pt>
                <c:pt idx="120">
                  <c:v>1126.662</c:v>
                </c:pt>
                <c:pt idx="121">
                  <c:v>1104.6690000000001</c:v>
                </c:pt>
                <c:pt idx="122">
                  <c:v>1115.588</c:v>
                </c:pt>
                <c:pt idx="123">
                  <c:v>898.92399999999998</c:v>
                </c:pt>
                <c:pt idx="124">
                  <c:v>1007.525</c:v>
                </c:pt>
                <c:pt idx="125">
                  <c:v>957.78099999999995</c:v>
                </c:pt>
                <c:pt idx="126">
                  <c:v>846.327</c:v>
                </c:pt>
                <c:pt idx="127">
                  <c:v>950.02200000000005</c:v>
                </c:pt>
                <c:pt idx="128">
                  <c:v>917.00300000000004</c:v>
                </c:pt>
                <c:pt idx="129">
                  <c:v>911.20600000000002</c:v>
                </c:pt>
                <c:pt idx="130">
                  <c:v>751.83799999999997</c:v>
                </c:pt>
                <c:pt idx="131">
                  <c:v>724.20899999999995</c:v>
                </c:pt>
                <c:pt idx="132">
                  <c:v>746.05</c:v>
                </c:pt>
                <c:pt idx="133">
                  <c:v>736.06799999999998</c:v>
                </c:pt>
                <c:pt idx="134">
                  <c:v>775.36</c:v>
                </c:pt>
                <c:pt idx="135">
                  <c:v>799.17</c:v>
                </c:pt>
                <c:pt idx="136">
                  <c:v>543.77599999999995</c:v>
                </c:pt>
                <c:pt idx="137">
                  <c:v>416.41500000000002</c:v>
                </c:pt>
                <c:pt idx="138">
                  <c:v>412.87200000000001</c:v>
                </c:pt>
                <c:pt idx="139">
                  <c:v>509.97300000000001</c:v>
                </c:pt>
                <c:pt idx="140">
                  <c:v>521.71500000000003</c:v>
                </c:pt>
                <c:pt idx="141">
                  <c:v>519.39599999999996</c:v>
                </c:pt>
                <c:pt idx="142">
                  <c:v>525.56899999999996</c:v>
                </c:pt>
                <c:pt idx="143">
                  <c:v>592.72</c:v>
                </c:pt>
                <c:pt idx="144">
                  <c:v>486.68400000000003</c:v>
                </c:pt>
                <c:pt idx="145">
                  <c:v>422.58199999999999</c:v>
                </c:pt>
                <c:pt idx="146">
                  <c:v>405.13799999999998</c:v>
                </c:pt>
                <c:pt idx="147">
                  <c:v>387.91399999999999</c:v>
                </c:pt>
                <c:pt idx="148">
                  <c:v>489.39100000000002</c:v>
                </c:pt>
                <c:pt idx="149">
                  <c:v>518.08199999999999</c:v>
                </c:pt>
                <c:pt idx="150">
                  <c:v>309.44799999999998</c:v>
                </c:pt>
                <c:pt idx="151">
                  <c:v>331.16800000000001</c:v>
                </c:pt>
                <c:pt idx="152">
                  <c:v>347.07900000000001</c:v>
                </c:pt>
              </c:numCache>
            </c:numRef>
          </c:yVal>
          <c:smooth val="0"/>
        </c:ser>
        <c:dLbls>
          <c:showLegendKey val="0"/>
          <c:showVal val="0"/>
          <c:showCatName val="0"/>
          <c:showSerName val="0"/>
          <c:showPercent val="0"/>
          <c:showBubbleSize val="0"/>
        </c:dLbls>
        <c:axId val="468743376"/>
        <c:axId val="468744944"/>
      </c:scatterChart>
      <c:valAx>
        <c:axId val="4687433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Temperature (deg C)</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8744944"/>
        <c:crosses val="autoZero"/>
        <c:crossBetween val="midCat"/>
      </c:valAx>
      <c:valAx>
        <c:axId val="4687449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SO2 (tons)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8743376"/>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EPA Region 1 NOx vs. Temperature Summers 2007 - 2012</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NOx</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rgbClr val="C00000"/>
                </a:solidFill>
                <a:prstDash val="sysDot"/>
              </a:ln>
              <a:effectLst/>
            </c:spPr>
            <c:trendlineType val="poly"/>
            <c:order val="2"/>
            <c:dispRSqr val="1"/>
            <c:dispEq val="1"/>
            <c:trendlineLbl>
              <c:layout>
                <c:manualLayout>
                  <c:x val="-0.31602449693788276"/>
                  <c:y val="-8.7940361621463986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Sheet1!$H$2:$H$919</c:f>
              <c:numCache>
                <c:formatCode>General</c:formatCode>
                <c:ptCount val="918"/>
                <c:pt idx="0">
                  <c:v>7.4812599999999998</c:v>
                </c:pt>
                <c:pt idx="1">
                  <c:v>7.9792800000000002</c:v>
                </c:pt>
                <c:pt idx="2">
                  <c:v>6.2864899999999997</c:v>
                </c:pt>
                <c:pt idx="3">
                  <c:v>6.4166299999999996</c:v>
                </c:pt>
                <c:pt idx="4">
                  <c:v>7.2762500000000001</c:v>
                </c:pt>
                <c:pt idx="5">
                  <c:v>6.2547300000000003</c:v>
                </c:pt>
                <c:pt idx="6">
                  <c:v>10.110300000000001</c:v>
                </c:pt>
                <c:pt idx="7">
                  <c:v>13.798999999999999</c:v>
                </c:pt>
                <c:pt idx="8">
                  <c:v>17.956299999999999</c:v>
                </c:pt>
                <c:pt idx="9">
                  <c:v>20.481100000000001</c:v>
                </c:pt>
                <c:pt idx="10">
                  <c:v>18.6737</c:v>
                </c:pt>
                <c:pt idx="11">
                  <c:v>10.9262</c:v>
                </c:pt>
                <c:pt idx="12">
                  <c:v>7.2907299999999999</c:v>
                </c:pt>
                <c:pt idx="13">
                  <c:v>9.7274999999999991</c:v>
                </c:pt>
                <c:pt idx="14">
                  <c:v>12.502800000000001</c:v>
                </c:pt>
                <c:pt idx="15">
                  <c:v>13.232900000000001</c:v>
                </c:pt>
                <c:pt idx="16">
                  <c:v>9.04284</c:v>
                </c:pt>
                <c:pt idx="17">
                  <c:v>6.4684100000000004</c:v>
                </c:pt>
                <c:pt idx="18">
                  <c:v>9.94468</c:v>
                </c:pt>
                <c:pt idx="19">
                  <c:v>11.7859</c:v>
                </c:pt>
                <c:pt idx="20">
                  <c:v>10.2668</c:v>
                </c:pt>
                <c:pt idx="21">
                  <c:v>11.246</c:v>
                </c:pt>
                <c:pt idx="22">
                  <c:v>12.911099999999999</c:v>
                </c:pt>
                <c:pt idx="23">
                  <c:v>18.712599999999998</c:v>
                </c:pt>
                <c:pt idx="24">
                  <c:v>21.761399999999998</c:v>
                </c:pt>
                <c:pt idx="25">
                  <c:v>18.119599999999998</c:v>
                </c:pt>
                <c:pt idx="26">
                  <c:v>14.389099999999999</c:v>
                </c:pt>
                <c:pt idx="27">
                  <c:v>17.289400000000001</c:v>
                </c:pt>
                <c:pt idx="28">
                  <c:v>14.3887</c:v>
                </c:pt>
                <c:pt idx="29">
                  <c:v>15.983700000000001</c:v>
                </c:pt>
                <c:pt idx="30">
                  <c:v>15.241199999999999</c:v>
                </c:pt>
                <c:pt idx="31">
                  <c:v>18.911300000000001</c:v>
                </c:pt>
                <c:pt idx="32">
                  <c:v>20.378299999999999</c:v>
                </c:pt>
                <c:pt idx="33">
                  <c:v>18.817399999999999</c:v>
                </c:pt>
                <c:pt idx="34">
                  <c:v>13.322699999999999</c:v>
                </c:pt>
                <c:pt idx="35">
                  <c:v>18.170000000000002</c:v>
                </c:pt>
                <c:pt idx="36">
                  <c:v>12.0253</c:v>
                </c:pt>
                <c:pt idx="37">
                  <c:v>11.7295</c:v>
                </c:pt>
                <c:pt idx="38">
                  <c:v>17.870200000000001</c:v>
                </c:pt>
                <c:pt idx="39">
                  <c:v>19.029800000000002</c:v>
                </c:pt>
                <c:pt idx="40">
                  <c:v>17.069800000000001</c:v>
                </c:pt>
                <c:pt idx="41">
                  <c:v>19.189599999999999</c:v>
                </c:pt>
                <c:pt idx="42">
                  <c:v>19.5471</c:v>
                </c:pt>
                <c:pt idx="43">
                  <c:v>15.4795</c:v>
                </c:pt>
                <c:pt idx="44">
                  <c:v>14.3337</c:v>
                </c:pt>
                <c:pt idx="45">
                  <c:v>16.690100000000001</c:v>
                </c:pt>
                <c:pt idx="46">
                  <c:v>19.188800000000001</c:v>
                </c:pt>
                <c:pt idx="47">
                  <c:v>19.401399999999999</c:v>
                </c:pt>
                <c:pt idx="48">
                  <c:v>17.7136</c:v>
                </c:pt>
                <c:pt idx="49">
                  <c:v>19.139199999999999</c:v>
                </c:pt>
                <c:pt idx="50">
                  <c:v>19.075399999999998</c:v>
                </c:pt>
                <c:pt idx="51">
                  <c:v>15.695499999999999</c:v>
                </c:pt>
                <c:pt idx="52">
                  <c:v>13.386799999999999</c:v>
                </c:pt>
                <c:pt idx="53">
                  <c:v>12.603999999999999</c:v>
                </c:pt>
                <c:pt idx="54">
                  <c:v>14.3018</c:v>
                </c:pt>
                <c:pt idx="55">
                  <c:v>19.727399999999999</c:v>
                </c:pt>
                <c:pt idx="56">
                  <c:v>23.095300000000002</c:v>
                </c:pt>
                <c:pt idx="57">
                  <c:v>24.497199999999999</c:v>
                </c:pt>
                <c:pt idx="58">
                  <c:v>21.833300000000001</c:v>
                </c:pt>
                <c:pt idx="59">
                  <c:v>14.318</c:v>
                </c:pt>
                <c:pt idx="60">
                  <c:v>13.936400000000001</c:v>
                </c:pt>
                <c:pt idx="61">
                  <c:v>12.076599999999999</c:v>
                </c:pt>
                <c:pt idx="62">
                  <c:v>12.6229</c:v>
                </c:pt>
                <c:pt idx="63">
                  <c:v>15.578099999999999</c:v>
                </c:pt>
                <c:pt idx="64">
                  <c:v>16.881399999999999</c:v>
                </c:pt>
                <c:pt idx="65">
                  <c:v>18.255199999999999</c:v>
                </c:pt>
                <c:pt idx="66">
                  <c:v>18.694500000000001</c:v>
                </c:pt>
                <c:pt idx="67">
                  <c:v>17.268999999999998</c:v>
                </c:pt>
                <c:pt idx="68">
                  <c:v>18.828399999999998</c:v>
                </c:pt>
                <c:pt idx="69">
                  <c:v>18.4665</c:v>
                </c:pt>
                <c:pt idx="70">
                  <c:v>22.994399999999999</c:v>
                </c:pt>
                <c:pt idx="71">
                  <c:v>23.379300000000001</c:v>
                </c:pt>
                <c:pt idx="72">
                  <c:v>19.6142</c:v>
                </c:pt>
                <c:pt idx="73">
                  <c:v>17.292000000000002</c:v>
                </c:pt>
                <c:pt idx="74">
                  <c:v>17.396000000000001</c:v>
                </c:pt>
                <c:pt idx="75">
                  <c:v>19.7865</c:v>
                </c:pt>
                <c:pt idx="76">
                  <c:v>18.864599999999999</c:v>
                </c:pt>
                <c:pt idx="77">
                  <c:v>19.504200000000001</c:v>
                </c:pt>
                <c:pt idx="78">
                  <c:v>17.709199999999999</c:v>
                </c:pt>
                <c:pt idx="79">
                  <c:v>18.706199999999999</c:v>
                </c:pt>
                <c:pt idx="80">
                  <c:v>17.634399999999999</c:v>
                </c:pt>
                <c:pt idx="81">
                  <c:v>16.933700000000002</c:v>
                </c:pt>
                <c:pt idx="82">
                  <c:v>17.878799999999998</c:v>
                </c:pt>
                <c:pt idx="83">
                  <c:v>17.771100000000001</c:v>
                </c:pt>
                <c:pt idx="84">
                  <c:v>20.5443</c:v>
                </c:pt>
                <c:pt idx="85">
                  <c:v>21.801200000000001</c:v>
                </c:pt>
                <c:pt idx="86">
                  <c:v>22.531199999999998</c:v>
                </c:pt>
                <c:pt idx="87">
                  <c:v>23.415800000000001</c:v>
                </c:pt>
                <c:pt idx="88">
                  <c:v>21.3917</c:v>
                </c:pt>
                <c:pt idx="89">
                  <c:v>21.316800000000001</c:v>
                </c:pt>
                <c:pt idx="90">
                  <c:v>21.7852</c:v>
                </c:pt>
                <c:pt idx="91">
                  <c:v>21.8752</c:v>
                </c:pt>
                <c:pt idx="92">
                  <c:v>23.2514</c:v>
                </c:pt>
                <c:pt idx="93">
                  <c:v>24.754000000000001</c:v>
                </c:pt>
                <c:pt idx="94">
                  <c:v>25.111699999999999</c:v>
                </c:pt>
                <c:pt idx="95">
                  <c:v>21.752199999999998</c:v>
                </c:pt>
                <c:pt idx="96">
                  <c:v>16.943999999999999</c:v>
                </c:pt>
                <c:pt idx="97">
                  <c:v>16.920000000000002</c:v>
                </c:pt>
                <c:pt idx="98">
                  <c:v>21.741499999999998</c:v>
                </c:pt>
                <c:pt idx="99">
                  <c:v>19.976099999999999</c:v>
                </c:pt>
                <c:pt idx="100">
                  <c:v>17.927800000000001</c:v>
                </c:pt>
                <c:pt idx="101">
                  <c:v>15.5916</c:v>
                </c:pt>
                <c:pt idx="102">
                  <c:v>18.061299999999999</c:v>
                </c:pt>
                <c:pt idx="103">
                  <c:v>21.032</c:v>
                </c:pt>
                <c:pt idx="104">
                  <c:v>20.021699999999999</c:v>
                </c:pt>
                <c:pt idx="105">
                  <c:v>15.0557</c:v>
                </c:pt>
                <c:pt idx="106">
                  <c:v>17.537800000000001</c:v>
                </c:pt>
                <c:pt idx="107">
                  <c:v>19.826599999999999</c:v>
                </c:pt>
                <c:pt idx="108">
                  <c:v>19.090399999999999</c:v>
                </c:pt>
                <c:pt idx="109">
                  <c:v>12.4933</c:v>
                </c:pt>
                <c:pt idx="110">
                  <c:v>12.6378</c:v>
                </c:pt>
                <c:pt idx="111">
                  <c:v>13.382300000000001</c:v>
                </c:pt>
                <c:pt idx="112">
                  <c:v>15.298299999999999</c:v>
                </c:pt>
                <c:pt idx="113">
                  <c:v>14.8019</c:v>
                </c:pt>
                <c:pt idx="114">
                  <c:v>15.980399999999999</c:v>
                </c:pt>
                <c:pt idx="115">
                  <c:v>21.5337</c:v>
                </c:pt>
                <c:pt idx="116">
                  <c:v>25.668399999999998</c:v>
                </c:pt>
                <c:pt idx="117">
                  <c:v>21.872</c:v>
                </c:pt>
                <c:pt idx="118">
                  <c:v>18.492999999999999</c:v>
                </c:pt>
                <c:pt idx="119">
                  <c:v>19.240100000000002</c:v>
                </c:pt>
                <c:pt idx="120">
                  <c:v>21.075800000000001</c:v>
                </c:pt>
                <c:pt idx="121">
                  <c:v>22.010899999999999</c:v>
                </c:pt>
                <c:pt idx="122">
                  <c:v>19.000900000000001</c:v>
                </c:pt>
                <c:pt idx="123">
                  <c:v>14.610099999999999</c:v>
                </c:pt>
                <c:pt idx="124">
                  <c:v>13.3132</c:v>
                </c:pt>
                <c:pt idx="125">
                  <c:v>17.8828</c:v>
                </c:pt>
                <c:pt idx="126">
                  <c:v>14.5091</c:v>
                </c:pt>
                <c:pt idx="127">
                  <c:v>12.4781</c:v>
                </c:pt>
                <c:pt idx="128">
                  <c:v>16.294499999999999</c:v>
                </c:pt>
                <c:pt idx="129">
                  <c:v>21.977900000000002</c:v>
                </c:pt>
                <c:pt idx="130">
                  <c:v>23.107299999999999</c:v>
                </c:pt>
                <c:pt idx="131">
                  <c:v>18.511299999999999</c:v>
                </c:pt>
                <c:pt idx="132">
                  <c:v>16.420100000000001</c:v>
                </c:pt>
                <c:pt idx="133">
                  <c:v>16.276399999999999</c:v>
                </c:pt>
                <c:pt idx="134">
                  <c:v>14.0549</c:v>
                </c:pt>
                <c:pt idx="135">
                  <c:v>12.4046</c:v>
                </c:pt>
                <c:pt idx="136">
                  <c:v>15.093999999999999</c:v>
                </c:pt>
                <c:pt idx="137">
                  <c:v>12.791700000000001</c:v>
                </c:pt>
                <c:pt idx="138">
                  <c:v>9.4348700000000001</c:v>
                </c:pt>
                <c:pt idx="139">
                  <c:v>10.944000000000001</c:v>
                </c:pt>
                <c:pt idx="140">
                  <c:v>11.878</c:v>
                </c:pt>
                <c:pt idx="141">
                  <c:v>13.1122</c:v>
                </c:pt>
                <c:pt idx="142">
                  <c:v>16.435099999999998</c:v>
                </c:pt>
                <c:pt idx="143">
                  <c:v>18.463200000000001</c:v>
                </c:pt>
                <c:pt idx="144">
                  <c:v>19.225200000000001</c:v>
                </c:pt>
                <c:pt idx="145">
                  <c:v>15.4207</c:v>
                </c:pt>
                <c:pt idx="146">
                  <c:v>15.3185</c:v>
                </c:pt>
                <c:pt idx="147">
                  <c:v>18.841999999999999</c:v>
                </c:pt>
                <c:pt idx="148">
                  <c:v>22.2578</c:v>
                </c:pt>
                <c:pt idx="149">
                  <c:v>22.0761</c:v>
                </c:pt>
                <c:pt idx="150">
                  <c:v>17.0014</c:v>
                </c:pt>
                <c:pt idx="151">
                  <c:v>12.4001</c:v>
                </c:pt>
                <c:pt idx="152">
                  <c:v>10.527200000000001</c:v>
                </c:pt>
                <c:pt idx="153">
                  <c:v>5.6464800000000004</c:v>
                </c:pt>
                <c:pt idx="154">
                  <c:v>8.0079999999999991</c:v>
                </c:pt>
                <c:pt idx="155">
                  <c:v>4.6080100000000002</c:v>
                </c:pt>
                <c:pt idx="156">
                  <c:v>7.2732299999999999</c:v>
                </c:pt>
                <c:pt idx="157">
                  <c:v>11.190899999999999</c:v>
                </c:pt>
                <c:pt idx="158">
                  <c:v>12.664300000000001</c:v>
                </c:pt>
                <c:pt idx="159">
                  <c:v>11.1851</c:v>
                </c:pt>
                <c:pt idx="160">
                  <c:v>13.5656</c:v>
                </c:pt>
                <c:pt idx="161">
                  <c:v>9.8039400000000008</c:v>
                </c:pt>
                <c:pt idx="162">
                  <c:v>9.9283099999999997</c:v>
                </c:pt>
                <c:pt idx="163">
                  <c:v>9.1602099999999993</c:v>
                </c:pt>
                <c:pt idx="164">
                  <c:v>7.7766500000000001</c:v>
                </c:pt>
                <c:pt idx="165">
                  <c:v>10.4696</c:v>
                </c:pt>
                <c:pt idx="166">
                  <c:v>12.6622</c:v>
                </c:pt>
                <c:pt idx="167">
                  <c:v>11.4245</c:v>
                </c:pt>
                <c:pt idx="168">
                  <c:v>11.2601</c:v>
                </c:pt>
                <c:pt idx="169">
                  <c:v>12.2692</c:v>
                </c:pt>
                <c:pt idx="170">
                  <c:v>11.6427</c:v>
                </c:pt>
                <c:pt idx="171">
                  <c:v>7.7133700000000003</c:v>
                </c:pt>
                <c:pt idx="172">
                  <c:v>9.8869199999999999</c:v>
                </c:pt>
                <c:pt idx="173">
                  <c:v>10.369</c:v>
                </c:pt>
                <c:pt idx="174">
                  <c:v>7.6718599999999997</c:v>
                </c:pt>
                <c:pt idx="175">
                  <c:v>9.4143600000000003</c:v>
                </c:pt>
                <c:pt idx="176">
                  <c:v>10.9541</c:v>
                </c:pt>
                <c:pt idx="177">
                  <c:v>12.117100000000001</c:v>
                </c:pt>
                <c:pt idx="178">
                  <c:v>16.195399999999999</c:v>
                </c:pt>
                <c:pt idx="179">
                  <c:v>16.677700000000002</c:v>
                </c:pt>
                <c:pt idx="180">
                  <c:v>7.82599</c:v>
                </c:pt>
                <c:pt idx="181">
                  <c:v>10.9962</c:v>
                </c:pt>
                <c:pt idx="182">
                  <c:v>13.8284</c:v>
                </c:pt>
                <c:pt idx="183">
                  <c:v>16.481100000000001</c:v>
                </c:pt>
                <c:pt idx="184">
                  <c:v>15.0817</c:v>
                </c:pt>
                <c:pt idx="185">
                  <c:v>14.202199999999999</c:v>
                </c:pt>
                <c:pt idx="186">
                  <c:v>16.903099999999998</c:v>
                </c:pt>
                <c:pt idx="187">
                  <c:v>14.755699999999999</c:v>
                </c:pt>
                <c:pt idx="188">
                  <c:v>15.5291</c:v>
                </c:pt>
                <c:pt idx="189">
                  <c:v>14.741899999999999</c:v>
                </c:pt>
                <c:pt idx="190">
                  <c:v>21.988499999999998</c:v>
                </c:pt>
                <c:pt idx="191">
                  <c:v>22.949200000000001</c:v>
                </c:pt>
                <c:pt idx="192">
                  <c:v>23.604800000000001</c:v>
                </c:pt>
                <c:pt idx="193">
                  <c:v>25.461500000000001</c:v>
                </c:pt>
                <c:pt idx="194">
                  <c:v>20.022300000000001</c:v>
                </c:pt>
                <c:pt idx="195">
                  <c:v>15.122</c:v>
                </c:pt>
                <c:pt idx="196">
                  <c:v>15.8597</c:v>
                </c:pt>
                <c:pt idx="197">
                  <c:v>19.2074</c:v>
                </c:pt>
                <c:pt idx="198">
                  <c:v>17.177900000000001</c:v>
                </c:pt>
                <c:pt idx="199">
                  <c:v>17.449300000000001</c:v>
                </c:pt>
                <c:pt idx="200">
                  <c:v>15.660600000000001</c:v>
                </c:pt>
                <c:pt idx="201">
                  <c:v>13.5077</c:v>
                </c:pt>
                <c:pt idx="202">
                  <c:v>13.6922</c:v>
                </c:pt>
                <c:pt idx="203">
                  <c:v>15.0609</c:v>
                </c:pt>
                <c:pt idx="204">
                  <c:v>16.7224</c:v>
                </c:pt>
                <c:pt idx="205">
                  <c:v>18.3367</c:v>
                </c:pt>
                <c:pt idx="206">
                  <c:v>18.085699999999999</c:v>
                </c:pt>
                <c:pt idx="207">
                  <c:v>16.847300000000001</c:v>
                </c:pt>
                <c:pt idx="208">
                  <c:v>18.048500000000001</c:v>
                </c:pt>
                <c:pt idx="209">
                  <c:v>19.018899999999999</c:v>
                </c:pt>
                <c:pt idx="210">
                  <c:v>20.717600000000001</c:v>
                </c:pt>
                <c:pt idx="211">
                  <c:v>19.720700000000001</c:v>
                </c:pt>
                <c:pt idx="212">
                  <c:v>20.531099999999999</c:v>
                </c:pt>
                <c:pt idx="213">
                  <c:v>21.179300000000001</c:v>
                </c:pt>
                <c:pt idx="214">
                  <c:v>19.8474</c:v>
                </c:pt>
                <c:pt idx="215">
                  <c:v>19.148499999999999</c:v>
                </c:pt>
                <c:pt idx="216">
                  <c:v>19.235299999999999</c:v>
                </c:pt>
                <c:pt idx="217">
                  <c:v>17.758700000000001</c:v>
                </c:pt>
                <c:pt idx="218">
                  <c:v>18.2834</c:v>
                </c:pt>
                <c:pt idx="219">
                  <c:v>20.179600000000001</c:v>
                </c:pt>
                <c:pt idx="220">
                  <c:v>22.656500000000001</c:v>
                </c:pt>
                <c:pt idx="221">
                  <c:v>23.628299999999999</c:v>
                </c:pt>
                <c:pt idx="222">
                  <c:v>23.5215</c:v>
                </c:pt>
                <c:pt idx="223">
                  <c:v>20.059200000000001</c:v>
                </c:pt>
                <c:pt idx="224">
                  <c:v>17.767800000000001</c:v>
                </c:pt>
                <c:pt idx="225">
                  <c:v>20.824000000000002</c:v>
                </c:pt>
                <c:pt idx="226">
                  <c:v>21.914200000000001</c:v>
                </c:pt>
                <c:pt idx="227">
                  <c:v>20.605399999999999</c:v>
                </c:pt>
                <c:pt idx="228">
                  <c:v>19.0107</c:v>
                </c:pt>
                <c:pt idx="229">
                  <c:v>21.0151</c:v>
                </c:pt>
                <c:pt idx="230">
                  <c:v>22.2807</c:v>
                </c:pt>
                <c:pt idx="231">
                  <c:v>22.810500000000001</c:v>
                </c:pt>
                <c:pt idx="232">
                  <c:v>22.377800000000001</c:v>
                </c:pt>
                <c:pt idx="233">
                  <c:v>22.1511</c:v>
                </c:pt>
                <c:pt idx="234">
                  <c:v>20.117599999999999</c:v>
                </c:pt>
                <c:pt idx="235">
                  <c:v>19.868600000000001</c:v>
                </c:pt>
                <c:pt idx="236">
                  <c:v>18.652899999999999</c:v>
                </c:pt>
                <c:pt idx="237">
                  <c:v>18.375299999999999</c:v>
                </c:pt>
                <c:pt idx="238">
                  <c:v>20.1419</c:v>
                </c:pt>
                <c:pt idx="239">
                  <c:v>20.444400000000002</c:v>
                </c:pt>
                <c:pt idx="240">
                  <c:v>20.8657</c:v>
                </c:pt>
                <c:pt idx="241">
                  <c:v>19.976299999999998</c:v>
                </c:pt>
                <c:pt idx="242">
                  <c:v>19.165600000000001</c:v>
                </c:pt>
                <c:pt idx="243">
                  <c:v>19.5383</c:v>
                </c:pt>
                <c:pt idx="244">
                  <c:v>20.624400000000001</c:v>
                </c:pt>
                <c:pt idx="245">
                  <c:v>20.000499999999999</c:v>
                </c:pt>
                <c:pt idx="246">
                  <c:v>19.753</c:v>
                </c:pt>
                <c:pt idx="247">
                  <c:v>17.202500000000001</c:v>
                </c:pt>
                <c:pt idx="248">
                  <c:v>18.015499999999999</c:v>
                </c:pt>
                <c:pt idx="249">
                  <c:v>17.8721</c:v>
                </c:pt>
                <c:pt idx="250">
                  <c:v>15.291499999999999</c:v>
                </c:pt>
                <c:pt idx="251">
                  <c:v>16.1187</c:v>
                </c:pt>
                <c:pt idx="252">
                  <c:v>16.176300000000001</c:v>
                </c:pt>
                <c:pt idx="253">
                  <c:v>15.8347</c:v>
                </c:pt>
                <c:pt idx="254">
                  <c:v>17.459700000000002</c:v>
                </c:pt>
                <c:pt idx="255">
                  <c:v>15.325200000000001</c:v>
                </c:pt>
                <c:pt idx="256">
                  <c:v>15.369899999999999</c:v>
                </c:pt>
                <c:pt idx="257">
                  <c:v>17.444600000000001</c:v>
                </c:pt>
                <c:pt idx="258">
                  <c:v>18.240400000000001</c:v>
                </c:pt>
                <c:pt idx="259">
                  <c:v>18.764299999999999</c:v>
                </c:pt>
                <c:pt idx="260">
                  <c:v>17.567699999999999</c:v>
                </c:pt>
                <c:pt idx="261">
                  <c:v>17.886800000000001</c:v>
                </c:pt>
                <c:pt idx="262">
                  <c:v>20.349799999999998</c:v>
                </c:pt>
                <c:pt idx="263">
                  <c:v>16.620100000000001</c:v>
                </c:pt>
                <c:pt idx="264">
                  <c:v>12.901899999999999</c:v>
                </c:pt>
                <c:pt idx="265">
                  <c:v>16.8506</c:v>
                </c:pt>
                <c:pt idx="266">
                  <c:v>19.982800000000001</c:v>
                </c:pt>
                <c:pt idx="267">
                  <c:v>18.846800000000002</c:v>
                </c:pt>
                <c:pt idx="268">
                  <c:v>18.671700000000001</c:v>
                </c:pt>
                <c:pt idx="269">
                  <c:v>18.088100000000001</c:v>
                </c:pt>
                <c:pt idx="270">
                  <c:v>12.964</c:v>
                </c:pt>
                <c:pt idx="271">
                  <c:v>15.585100000000001</c:v>
                </c:pt>
                <c:pt idx="272">
                  <c:v>17.810300000000002</c:v>
                </c:pt>
                <c:pt idx="273">
                  <c:v>18.110299999999999</c:v>
                </c:pt>
                <c:pt idx="274">
                  <c:v>19.016200000000001</c:v>
                </c:pt>
                <c:pt idx="275">
                  <c:v>17.7197</c:v>
                </c:pt>
                <c:pt idx="276">
                  <c:v>16.320499999999999</c:v>
                </c:pt>
                <c:pt idx="277">
                  <c:v>19.443999999999999</c:v>
                </c:pt>
                <c:pt idx="278">
                  <c:v>19.459099999999999</c:v>
                </c:pt>
                <c:pt idx="279">
                  <c:v>21.386700000000001</c:v>
                </c:pt>
                <c:pt idx="280">
                  <c:v>22.497599999999998</c:v>
                </c:pt>
                <c:pt idx="281">
                  <c:v>20.4908</c:v>
                </c:pt>
                <c:pt idx="282">
                  <c:v>18.058599999999998</c:v>
                </c:pt>
                <c:pt idx="283">
                  <c:v>15.6518</c:v>
                </c:pt>
                <c:pt idx="284">
                  <c:v>15.9956</c:v>
                </c:pt>
                <c:pt idx="285">
                  <c:v>11.446199999999999</c:v>
                </c:pt>
                <c:pt idx="286">
                  <c:v>11.375500000000001</c:v>
                </c:pt>
                <c:pt idx="287">
                  <c:v>13.661199999999999</c:v>
                </c:pt>
                <c:pt idx="288">
                  <c:v>17.1538</c:v>
                </c:pt>
                <c:pt idx="289">
                  <c:v>19.738</c:v>
                </c:pt>
                <c:pt idx="290">
                  <c:v>19.3248</c:v>
                </c:pt>
                <c:pt idx="291">
                  <c:v>13.216100000000001</c:v>
                </c:pt>
                <c:pt idx="292">
                  <c:v>12.722</c:v>
                </c:pt>
                <c:pt idx="293">
                  <c:v>10.358599999999999</c:v>
                </c:pt>
                <c:pt idx="294">
                  <c:v>7.0676800000000002</c:v>
                </c:pt>
                <c:pt idx="295">
                  <c:v>9.5195799999999995</c:v>
                </c:pt>
                <c:pt idx="296">
                  <c:v>14.337199999999999</c:v>
                </c:pt>
                <c:pt idx="297">
                  <c:v>11.9938</c:v>
                </c:pt>
                <c:pt idx="298">
                  <c:v>10.811400000000001</c:v>
                </c:pt>
                <c:pt idx="299">
                  <c:v>12.630699999999999</c:v>
                </c:pt>
                <c:pt idx="300">
                  <c:v>13.878299999999999</c:v>
                </c:pt>
                <c:pt idx="301">
                  <c:v>12.455399999999999</c:v>
                </c:pt>
                <c:pt idx="302">
                  <c:v>17.926100000000002</c:v>
                </c:pt>
                <c:pt idx="303">
                  <c:v>18.334599999999998</c:v>
                </c:pt>
                <c:pt idx="304">
                  <c:v>15.8271</c:v>
                </c:pt>
                <c:pt idx="305">
                  <c:v>14.5557</c:v>
                </c:pt>
                <c:pt idx="306">
                  <c:v>13.207100000000001</c:v>
                </c:pt>
                <c:pt idx="307">
                  <c:v>10.569000000000001</c:v>
                </c:pt>
                <c:pt idx="308">
                  <c:v>9.9843200000000003</c:v>
                </c:pt>
                <c:pt idx="309">
                  <c:v>12.531700000000001</c:v>
                </c:pt>
                <c:pt idx="310">
                  <c:v>8.7234599999999993</c:v>
                </c:pt>
                <c:pt idx="311">
                  <c:v>9.4644700000000004</c:v>
                </c:pt>
                <c:pt idx="312">
                  <c:v>11.7362</c:v>
                </c:pt>
                <c:pt idx="313">
                  <c:v>14.407299999999999</c:v>
                </c:pt>
                <c:pt idx="314">
                  <c:v>15.8117</c:v>
                </c:pt>
                <c:pt idx="315">
                  <c:v>9.30579</c:v>
                </c:pt>
                <c:pt idx="316">
                  <c:v>7.7704800000000001</c:v>
                </c:pt>
                <c:pt idx="317">
                  <c:v>9.8681599999999996</c:v>
                </c:pt>
                <c:pt idx="318">
                  <c:v>11.8485</c:v>
                </c:pt>
                <c:pt idx="319">
                  <c:v>10.79</c:v>
                </c:pt>
                <c:pt idx="320">
                  <c:v>14.492800000000001</c:v>
                </c:pt>
                <c:pt idx="321">
                  <c:v>11.7874</c:v>
                </c:pt>
                <c:pt idx="322">
                  <c:v>11.4587</c:v>
                </c:pt>
                <c:pt idx="323">
                  <c:v>6.2219199999999999</c:v>
                </c:pt>
                <c:pt idx="324">
                  <c:v>9.2173300000000005</c:v>
                </c:pt>
                <c:pt idx="325">
                  <c:v>14.035600000000001</c:v>
                </c:pt>
                <c:pt idx="326">
                  <c:v>18.363700000000001</c:v>
                </c:pt>
                <c:pt idx="327">
                  <c:v>16.9679</c:v>
                </c:pt>
                <c:pt idx="328">
                  <c:v>11.4564</c:v>
                </c:pt>
                <c:pt idx="329">
                  <c:v>14.807499999999999</c:v>
                </c:pt>
                <c:pt idx="330">
                  <c:v>11.3642</c:v>
                </c:pt>
                <c:pt idx="331">
                  <c:v>7.1725099999999999</c:v>
                </c:pt>
                <c:pt idx="332">
                  <c:v>7.2832400000000002</c:v>
                </c:pt>
                <c:pt idx="333">
                  <c:v>8.2770499999999991</c:v>
                </c:pt>
                <c:pt idx="334">
                  <c:v>11.6531</c:v>
                </c:pt>
                <c:pt idx="335">
                  <c:v>14.434100000000001</c:v>
                </c:pt>
                <c:pt idx="336">
                  <c:v>10.862</c:v>
                </c:pt>
                <c:pt idx="337">
                  <c:v>8.9575499999999995</c:v>
                </c:pt>
                <c:pt idx="338">
                  <c:v>12.9023</c:v>
                </c:pt>
                <c:pt idx="339">
                  <c:v>12.8912</c:v>
                </c:pt>
                <c:pt idx="340">
                  <c:v>12.713900000000001</c:v>
                </c:pt>
                <c:pt idx="341">
                  <c:v>13.5352</c:v>
                </c:pt>
                <c:pt idx="342">
                  <c:v>15.642099999999999</c:v>
                </c:pt>
                <c:pt idx="343">
                  <c:v>12.7209</c:v>
                </c:pt>
                <c:pt idx="344">
                  <c:v>13.012</c:v>
                </c:pt>
                <c:pt idx="345">
                  <c:v>11.590999999999999</c:v>
                </c:pt>
                <c:pt idx="346">
                  <c:v>14.463800000000001</c:v>
                </c:pt>
                <c:pt idx="347">
                  <c:v>16.0824</c:v>
                </c:pt>
                <c:pt idx="348">
                  <c:v>17.341699999999999</c:v>
                </c:pt>
                <c:pt idx="349">
                  <c:v>17.476299999999998</c:v>
                </c:pt>
                <c:pt idx="350">
                  <c:v>15.249000000000001</c:v>
                </c:pt>
                <c:pt idx="351">
                  <c:v>13.4671</c:v>
                </c:pt>
                <c:pt idx="352">
                  <c:v>14.260999999999999</c:v>
                </c:pt>
                <c:pt idx="353">
                  <c:v>14.978400000000001</c:v>
                </c:pt>
                <c:pt idx="354">
                  <c:v>13.1526</c:v>
                </c:pt>
                <c:pt idx="355">
                  <c:v>15.7697</c:v>
                </c:pt>
                <c:pt idx="356">
                  <c:v>18.404</c:v>
                </c:pt>
                <c:pt idx="357">
                  <c:v>18.269400000000001</c:v>
                </c:pt>
                <c:pt idx="358">
                  <c:v>17.030200000000001</c:v>
                </c:pt>
                <c:pt idx="359">
                  <c:v>17.853000000000002</c:v>
                </c:pt>
                <c:pt idx="360">
                  <c:v>18.661799999999999</c:v>
                </c:pt>
                <c:pt idx="361">
                  <c:v>21.053799999999999</c:v>
                </c:pt>
                <c:pt idx="362">
                  <c:v>19.482800000000001</c:v>
                </c:pt>
                <c:pt idx="363">
                  <c:v>18.145499999999998</c:v>
                </c:pt>
                <c:pt idx="364">
                  <c:v>17.670300000000001</c:v>
                </c:pt>
                <c:pt idx="365">
                  <c:v>17.7636</c:v>
                </c:pt>
                <c:pt idx="366">
                  <c:v>18.617899999999999</c:v>
                </c:pt>
                <c:pt idx="367">
                  <c:v>17.264600000000002</c:v>
                </c:pt>
                <c:pt idx="368">
                  <c:v>17.040500000000002</c:v>
                </c:pt>
                <c:pt idx="369">
                  <c:v>17.086099999999998</c:v>
                </c:pt>
                <c:pt idx="370">
                  <c:v>16.041399999999999</c:v>
                </c:pt>
                <c:pt idx="371">
                  <c:v>15.296799999999999</c:v>
                </c:pt>
                <c:pt idx="372">
                  <c:v>17.696100000000001</c:v>
                </c:pt>
                <c:pt idx="373">
                  <c:v>15.6639</c:v>
                </c:pt>
                <c:pt idx="374">
                  <c:v>13.554</c:v>
                </c:pt>
                <c:pt idx="375">
                  <c:v>14.7972</c:v>
                </c:pt>
                <c:pt idx="376">
                  <c:v>17.372</c:v>
                </c:pt>
                <c:pt idx="377">
                  <c:v>18.658100000000001</c:v>
                </c:pt>
                <c:pt idx="378">
                  <c:v>17.8354</c:v>
                </c:pt>
                <c:pt idx="379">
                  <c:v>15.5984</c:v>
                </c:pt>
                <c:pt idx="380">
                  <c:v>14.0212</c:v>
                </c:pt>
                <c:pt idx="381">
                  <c:v>16.150200000000002</c:v>
                </c:pt>
                <c:pt idx="382">
                  <c:v>19.102799999999998</c:v>
                </c:pt>
                <c:pt idx="383">
                  <c:v>21.289300000000001</c:v>
                </c:pt>
                <c:pt idx="384">
                  <c:v>20.618300000000001</c:v>
                </c:pt>
                <c:pt idx="385">
                  <c:v>17.653600000000001</c:v>
                </c:pt>
                <c:pt idx="386">
                  <c:v>18.8813</c:v>
                </c:pt>
                <c:pt idx="387">
                  <c:v>18.164899999999999</c:v>
                </c:pt>
                <c:pt idx="388">
                  <c:v>19.343900000000001</c:v>
                </c:pt>
                <c:pt idx="389">
                  <c:v>19.673200000000001</c:v>
                </c:pt>
                <c:pt idx="390">
                  <c:v>15.670299999999999</c:v>
                </c:pt>
                <c:pt idx="391">
                  <c:v>19.181999999999999</c:v>
                </c:pt>
                <c:pt idx="392">
                  <c:v>20.008700000000001</c:v>
                </c:pt>
                <c:pt idx="393">
                  <c:v>21.081700000000001</c:v>
                </c:pt>
                <c:pt idx="394">
                  <c:v>21.819800000000001</c:v>
                </c:pt>
                <c:pt idx="395">
                  <c:v>22.569500000000001</c:v>
                </c:pt>
                <c:pt idx="396">
                  <c:v>21.427499999999998</c:v>
                </c:pt>
                <c:pt idx="397">
                  <c:v>19.739100000000001</c:v>
                </c:pt>
                <c:pt idx="398">
                  <c:v>20.019400000000001</c:v>
                </c:pt>
                <c:pt idx="399">
                  <c:v>20.247599999999998</c:v>
                </c:pt>
                <c:pt idx="400">
                  <c:v>20.0839</c:v>
                </c:pt>
                <c:pt idx="401">
                  <c:v>20.856000000000002</c:v>
                </c:pt>
                <c:pt idx="402">
                  <c:v>20.8887</c:v>
                </c:pt>
                <c:pt idx="403">
                  <c:v>16.517299999999999</c:v>
                </c:pt>
                <c:pt idx="404">
                  <c:v>15.405099999999999</c:v>
                </c:pt>
                <c:pt idx="405">
                  <c:v>14.6112</c:v>
                </c:pt>
                <c:pt idx="406">
                  <c:v>15.809100000000001</c:v>
                </c:pt>
                <c:pt idx="407">
                  <c:v>21.6601</c:v>
                </c:pt>
                <c:pt idx="408">
                  <c:v>21.879000000000001</c:v>
                </c:pt>
                <c:pt idx="409">
                  <c:v>20.071000000000002</c:v>
                </c:pt>
                <c:pt idx="410">
                  <c:v>18.816400000000002</c:v>
                </c:pt>
                <c:pt idx="411">
                  <c:v>22.033200000000001</c:v>
                </c:pt>
                <c:pt idx="412">
                  <c:v>23.2182</c:v>
                </c:pt>
                <c:pt idx="413">
                  <c:v>23.957000000000001</c:v>
                </c:pt>
                <c:pt idx="414">
                  <c:v>25.0365</c:v>
                </c:pt>
                <c:pt idx="415">
                  <c:v>24.4876</c:v>
                </c:pt>
                <c:pt idx="416">
                  <c:v>23.2698</c:v>
                </c:pt>
                <c:pt idx="417">
                  <c:v>21.829699999999999</c:v>
                </c:pt>
                <c:pt idx="418">
                  <c:v>22.107199999999999</c:v>
                </c:pt>
                <c:pt idx="419">
                  <c:v>21.997299999999999</c:v>
                </c:pt>
                <c:pt idx="420">
                  <c:v>21.998000000000001</c:v>
                </c:pt>
                <c:pt idx="421">
                  <c:v>18.909400000000002</c:v>
                </c:pt>
                <c:pt idx="422">
                  <c:v>19.442900000000002</c:v>
                </c:pt>
                <c:pt idx="423">
                  <c:v>19.010000000000002</c:v>
                </c:pt>
                <c:pt idx="424">
                  <c:v>12.2226</c:v>
                </c:pt>
                <c:pt idx="425">
                  <c:v>13.150700000000001</c:v>
                </c:pt>
                <c:pt idx="426">
                  <c:v>12.4758</c:v>
                </c:pt>
                <c:pt idx="427">
                  <c:v>16.932300000000001</c:v>
                </c:pt>
                <c:pt idx="428">
                  <c:v>13.6541</c:v>
                </c:pt>
                <c:pt idx="429">
                  <c:v>12.9404</c:v>
                </c:pt>
                <c:pt idx="430">
                  <c:v>15.601599999999999</c:v>
                </c:pt>
                <c:pt idx="431">
                  <c:v>18.213100000000001</c:v>
                </c:pt>
                <c:pt idx="432">
                  <c:v>18.6968</c:v>
                </c:pt>
                <c:pt idx="433">
                  <c:v>16.4436</c:v>
                </c:pt>
                <c:pt idx="434">
                  <c:v>12.072100000000001</c:v>
                </c:pt>
                <c:pt idx="435">
                  <c:v>14.8172</c:v>
                </c:pt>
                <c:pt idx="436">
                  <c:v>17.466100000000001</c:v>
                </c:pt>
                <c:pt idx="437">
                  <c:v>15.2963</c:v>
                </c:pt>
                <c:pt idx="438">
                  <c:v>11.8247</c:v>
                </c:pt>
                <c:pt idx="439">
                  <c:v>11.8163</c:v>
                </c:pt>
                <c:pt idx="440">
                  <c:v>15.651300000000001</c:v>
                </c:pt>
                <c:pt idx="441">
                  <c:v>17.7043</c:v>
                </c:pt>
                <c:pt idx="442">
                  <c:v>13.9092</c:v>
                </c:pt>
                <c:pt idx="443">
                  <c:v>14.9068</c:v>
                </c:pt>
                <c:pt idx="444">
                  <c:v>11.154999999999999</c:v>
                </c:pt>
                <c:pt idx="445">
                  <c:v>12.2561</c:v>
                </c:pt>
                <c:pt idx="446">
                  <c:v>11.868</c:v>
                </c:pt>
                <c:pt idx="447">
                  <c:v>8.6793700000000005</c:v>
                </c:pt>
                <c:pt idx="448">
                  <c:v>10.331799999999999</c:v>
                </c:pt>
                <c:pt idx="449">
                  <c:v>14.191000000000001</c:v>
                </c:pt>
                <c:pt idx="450">
                  <c:v>16.6279</c:v>
                </c:pt>
                <c:pt idx="451">
                  <c:v>19.579799999999999</c:v>
                </c:pt>
                <c:pt idx="452">
                  <c:v>17.319700000000001</c:v>
                </c:pt>
                <c:pt idx="453">
                  <c:v>9.8538599999999992</c:v>
                </c:pt>
                <c:pt idx="454">
                  <c:v>8.4630899999999993</c:v>
                </c:pt>
                <c:pt idx="455">
                  <c:v>11.9786</c:v>
                </c:pt>
                <c:pt idx="456">
                  <c:v>16.169</c:v>
                </c:pt>
                <c:pt idx="457">
                  <c:v>12.9092</c:v>
                </c:pt>
                <c:pt idx="458">
                  <c:v>8.8579299999999996</c:v>
                </c:pt>
                <c:pt idx="459">
                  <c:v>14.746499999999999</c:v>
                </c:pt>
                <c:pt idx="460">
                  <c:v>19.994299999999999</c:v>
                </c:pt>
                <c:pt idx="461">
                  <c:v>19.723500000000001</c:v>
                </c:pt>
                <c:pt idx="462">
                  <c:v>14.3818</c:v>
                </c:pt>
                <c:pt idx="463">
                  <c:v>13.4748</c:v>
                </c:pt>
                <c:pt idx="464">
                  <c:v>12.9331</c:v>
                </c:pt>
                <c:pt idx="465">
                  <c:v>8.4498300000000004</c:v>
                </c:pt>
                <c:pt idx="466">
                  <c:v>7.3083400000000003</c:v>
                </c:pt>
                <c:pt idx="467">
                  <c:v>2.6909200000000002</c:v>
                </c:pt>
                <c:pt idx="468">
                  <c:v>2.9481999999999999</c:v>
                </c:pt>
                <c:pt idx="469">
                  <c:v>5.7222900000000001</c:v>
                </c:pt>
                <c:pt idx="470">
                  <c:v>8.1112699999999993</c:v>
                </c:pt>
                <c:pt idx="471">
                  <c:v>7.9984599999999997</c:v>
                </c:pt>
                <c:pt idx="472">
                  <c:v>10.7783</c:v>
                </c:pt>
                <c:pt idx="473">
                  <c:v>11.7364</c:v>
                </c:pt>
                <c:pt idx="474">
                  <c:v>11.2371</c:v>
                </c:pt>
                <c:pt idx="475">
                  <c:v>11.7737</c:v>
                </c:pt>
                <c:pt idx="476">
                  <c:v>12.553800000000001</c:v>
                </c:pt>
                <c:pt idx="477">
                  <c:v>9.40794</c:v>
                </c:pt>
                <c:pt idx="478">
                  <c:v>15.2775</c:v>
                </c:pt>
                <c:pt idx="479">
                  <c:v>15.5525</c:v>
                </c:pt>
                <c:pt idx="480">
                  <c:v>15.849</c:v>
                </c:pt>
                <c:pt idx="481">
                  <c:v>17.163</c:v>
                </c:pt>
                <c:pt idx="482">
                  <c:v>19.5474</c:v>
                </c:pt>
                <c:pt idx="483">
                  <c:v>22.131699999999999</c:v>
                </c:pt>
                <c:pt idx="484">
                  <c:v>23.648700000000002</c:v>
                </c:pt>
                <c:pt idx="485">
                  <c:v>17.5899</c:v>
                </c:pt>
                <c:pt idx="486">
                  <c:v>14.319800000000001</c:v>
                </c:pt>
                <c:pt idx="487">
                  <c:v>16.2563</c:v>
                </c:pt>
                <c:pt idx="488">
                  <c:v>14.2515</c:v>
                </c:pt>
                <c:pt idx="489">
                  <c:v>14.4505</c:v>
                </c:pt>
                <c:pt idx="490">
                  <c:v>18.043900000000001</c:v>
                </c:pt>
                <c:pt idx="491">
                  <c:v>18.3126</c:v>
                </c:pt>
                <c:pt idx="492">
                  <c:v>19.0246</c:v>
                </c:pt>
                <c:pt idx="493">
                  <c:v>19.34</c:v>
                </c:pt>
                <c:pt idx="494">
                  <c:v>20.847899999999999</c:v>
                </c:pt>
                <c:pt idx="495">
                  <c:v>15.5982</c:v>
                </c:pt>
                <c:pt idx="496">
                  <c:v>12.545999999999999</c:v>
                </c:pt>
                <c:pt idx="497">
                  <c:v>11.3118</c:v>
                </c:pt>
                <c:pt idx="498">
                  <c:v>12.6433</c:v>
                </c:pt>
                <c:pt idx="499">
                  <c:v>10.968500000000001</c:v>
                </c:pt>
                <c:pt idx="500">
                  <c:v>14.6122</c:v>
                </c:pt>
                <c:pt idx="501">
                  <c:v>14.3141</c:v>
                </c:pt>
                <c:pt idx="502">
                  <c:v>15.4453</c:v>
                </c:pt>
                <c:pt idx="503">
                  <c:v>15.963699999999999</c:v>
                </c:pt>
                <c:pt idx="504">
                  <c:v>14.285299999999999</c:v>
                </c:pt>
                <c:pt idx="505">
                  <c:v>14.6897</c:v>
                </c:pt>
                <c:pt idx="506">
                  <c:v>14.675800000000001</c:v>
                </c:pt>
                <c:pt idx="507">
                  <c:v>19.2407</c:v>
                </c:pt>
                <c:pt idx="508">
                  <c:v>20.228200000000001</c:v>
                </c:pt>
                <c:pt idx="509">
                  <c:v>21.143899999999999</c:v>
                </c:pt>
                <c:pt idx="510">
                  <c:v>19.0139</c:v>
                </c:pt>
                <c:pt idx="511">
                  <c:v>17.7332</c:v>
                </c:pt>
                <c:pt idx="512">
                  <c:v>20.133500000000002</c:v>
                </c:pt>
                <c:pt idx="513">
                  <c:v>20.627700000000001</c:v>
                </c:pt>
                <c:pt idx="514">
                  <c:v>18.324000000000002</c:v>
                </c:pt>
                <c:pt idx="515">
                  <c:v>18.046199999999999</c:v>
                </c:pt>
                <c:pt idx="516">
                  <c:v>18.929300000000001</c:v>
                </c:pt>
                <c:pt idx="517">
                  <c:v>22.280200000000001</c:v>
                </c:pt>
                <c:pt idx="518">
                  <c:v>20.100200000000001</c:v>
                </c:pt>
                <c:pt idx="519">
                  <c:v>13.476599999999999</c:v>
                </c:pt>
                <c:pt idx="520">
                  <c:v>11.8102</c:v>
                </c:pt>
                <c:pt idx="521">
                  <c:v>15.406599999999999</c:v>
                </c:pt>
                <c:pt idx="522">
                  <c:v>18.488800000000001</c:v>
                </c:pt>
                <c:pt idx="523">
                  <c:v>21.320699999999999</c:v>
                </c:pt>
                <c:pt idx="524">
                  <c:v>22.8095</c:v>
                </c:pt>
                <c:pt idx="525">
                  <c:v>26.0685</c:v>
                </c:pt>
                <c:pt idx="526">
                  <c:v>26.040299999999998</c:v>
                </c:pt>
                <c:pt idx="527">
                  <c:v>25.246500000000001</c:v>
                </c:pt>
                <c:pt idx="528">
                  <c:v>24.1189</c:v>
                </c:pt>
                <c:pt idx="529">
                  <c:v>21.160900000000002</c:v>
                </c:pt>
                <c:pt idx="530">
                  <c:v>21.663900000000002</c:v>
                </c:pt>
                <c:pt idx="531">
                  <c:v>22.5746</c:v>
                </c:pt>
                <c:pt idx="532">
                  <c:v>21.424399999999999</c:v>
                </c:pt>
                <c:pt idx="533">
                  <c:v>21.231100000000001</c:v>
                </c:pt>
                <c:pt idx="534">
                  <c:v>22.1708</c:v>
                </c:pt>
                <c:pt idx="535">
                  <c:v>22.7178</c:v>
                </c:pt>
                <c:pt idx="536">
                  <c:v>23.584</c:v>
                </c:pt>
                <c:pt idx="537">
                  <c:v>21.525700000000001</c:v>
                </c:pt>
                <c:pt idx="538">
                  <c:v>21.218800000000002</c:v>
                </c:pt>
                <c:pt idx="539">
                  <c:v>21.211200000000002</c:v>
                </c:pt>
                <c:pt idx="540">
                  <c:v>21.4861</c:v>
                </c:pt>
                <c:pt idx="541">
                  <c:v>19.4925</c:v>
                </c:pt>
                <c:pt idx="542">
                  <c:v>18.061499999999999</c:v>
                </c:pt>
                <c:pt idx="543">
                  <c:v>21.7729</c:v>
                </c:pt>
                <c:pt idx="544">
                  <c:v>21.3385</c:v>
                </c:pt>
                <c:pt idx="545">
                  <c:v>18.111599999999999</c:v>
                </c:pt>
                <c:pt idx="546">
                  <c:v>19.642700000000001</c:v>
                </c:pt>
                <c:pt idx="547">
                  <c:v>21.7789</c:v>
                </c:pt>
                <c:pt idx="548">
                  <c:v>20.622399999999999</c:v>
                </c:pt>
                <c:pt idx="549">
                  <c:v>14.633900000000001</c:v>
                </c:pt>
                <c:pt idx="550">
                  <c:v>14.922800000000001</c:v>
                </c:pt>
                <c:pt idx="551">
                  <c:v>17.8049</c:v>
                </c:pt>
                <c:pt idx="552">
                  <c:v>19.5334</c:v>
                </c:pt>
                <c:pt idx="553">
                  <c:v>21.354700000000001</c:v>
                </c:pt>
                <c:pt idx="554">
                  <c:v>24.1069</c:v>
                </c:pt>
                <c:pt idx="555">
                  <c:v>23.4664</c:v>
                </c:pt>
                <c:pt idx="556">
                  <c:v>18.782499999999999</c:v>
                </c:pt>
                <c:pt idx="557">
                  <c:v>13.9251</c:v>
                </c:pt>
                <c:pt idx="558">
                  <c:v>18.4739</c:v>
                </c:pt>
                <c:pt idx="559">
                  <c:v>21.668399999999998</c:v>
                </c:pt>
                <c:pt idx="560">
                  <c:v>22.8445</c:v>
                </c:pt>
                <c:pt idx="561">
                  <c:v>21.2517</c:v>
                </c:pt>
                <c:pt idx="562">
                  <c:v>18.875800000000002</c:v>
                </c:pt>
                <c:pt idx="563">
                  <c:v>18.126899999999999</c:v>
                </c:pt>
                <c:pt idx="564">
                  <c:v>18.5229</c:v>
                </c:pt>
                <c:pt idx="565">
                  <c:v>17.4589</c:v>
                </c:pt>
                <c:pt idx="566">
                  <c:v>18.903099999999998</c:v>
                </c:pt>
                <c:pt idx="567">
                  <c:v>21.377099999999999</c:v>
                </c:pt>
                <c:pt idx="568">
                  <c:v>19.413599999999999</c:v>
                </c:pt>
                <c:pt idx="569">
                  <c:v>20.362300000000001</c:v>
                </c:pt>
                <c:pt idx="570">
                  <c:v>17.701699999999999</c:v>
                </c:pt>
                <c:pt idx="571">
                  <c:v>16.228100000000001</c:v>
                </c:pt>
                <c:pt idx="572">
                  <c:v>16.630299999999998</c:v>
                </c:pt>
                <c:pt idx="573">
                  <c:v>14.7997</c:v>
                </c:pt>
                <c:pt idx="574">
                  <c:v>17.620699999999999</c:v>
                </c:pt>
                <c:pt idx="575">
                  <c:v>16.011700000000001</c:v>
                </c:pt>
                <c:pt idx="576">
                  <c:v>18.0382</c:v>
                </c:pt>
                <c:pt idx="577">
                  <c:v>15.713200000000001</c:v>
                </c:pt>
                <c:pt idx="578">
                  <c:v>17.246300000000002</c:v>
                </c:pt>
                <c:pt idx="579">
                  <c:v>21.1175</c:v>
                </c:pt>
                <c:pt idx="580">
                  <c:v>21.013400000000001</c:v>
                </c:pt>
                <c:pt idx="581">
                  <c:v>23.5185</c:v>
                </c:pt>
                <c:pt idx="582">
                  <c:v>24.184799999999999</c:v>
                </c:pt>
                <c:pt idx="583">
                  <c:v>24.334900000000001</c:v>
                </c:pt>
                <c:pt idx="584">
                  <c:v>24.35</c:v>
                </c:pt>
                <c:pt idx="585">
                  <c:v>20.046500000000002</c:v>
                </c:pt>
                <c:pt idx="586">
                  <c:v>14.125</c:v>
                </c:pt>
                <c:pt idx="587">
                  <c:v>14.7845</c:v>
                </c:pt>
                <c:pt idx="588">
                  <c:v>18.425899999999999</c:v>
                </c:pt>
                <c:pt idx="589">
                  <c:v>18.529199999999999</c:v>
                </c:pt>
                <c:pt idx="590">
                  <c:v>13.2042</c:v>
                </c:pt>
                <c:pt idx="591">
                  <c:v>12.9054</c:v>
                </c:pt>
                <c:pt idx="592">
                  <c:v>15.292899999999999</c:v>
                </c:pt>
                <c:pt idx="593">
                  <c:v>14.063499999999999</c:v>
                </c:pt>
                <c:pt idx="594">
                  <c:v>13.2156</c:v>
                </c:pt>
                <c:pt idx="595">
                  <c:v>12.6653</c:v>
                </c:pt>
                <c:pt idx="596">
                  <c:v>10.336</c:v>
                </c:pt>
                <c:pt idx="597">
                  <c:v>10.463699999999999</c:v>
                </c:pt>
                <c:pt idx="598">
                  <c:v>12.992900000000001</c:v>
                </c:pt>
                <c:pt idx="599">
                  <c:v>11.87</c:v>
                </c:pt>
                <c:pt idx="600">
                  <c:v>15.6302</c:v>
                </c:pt>
                <c:pt idx="601">
                  <c:v>12.5435</c:v>
                </c:pt>
                <c:pt idx="602">
                  <c:v>11.1976</c:v>
                </c:pt>
                <c:pt idx="603">
                  <c:v>18.741099999999999</c:v>
                </c:pt>
                <c:pt idx="604">
                  <c:v>15.3591</c:v>
                </c:pt>
                <c:pt idx="605">
                  <c:v>19.896100000000001</c:v>
                </c:pt>
                <c:pt idx="606">
                  <c:v>20.244900000000001</c:v>
                </c:pt>
                <c:pt idx="607">
                  <c:v>14.3314</c:v>
                </c:pt>
                <c:pt idx="608">
                  <c:v>12.776</c:v>
                </c:pt>
                <c:pt idx="609">
                  <c:v>18.9026</c:v>
                </c:pt>
                <c:pt idx="610">
                  <c:v>18.549499999999998</c:v>
                </c:pt>
                <c:pt idx="611">
                  <c:v>18.363800000000001</c:v>
                </c:pt>
                <c:pt idx="612">
                  <c:v>8.0876099999999997</c:v>
                </c:pt>
                <c:pt idx="613">
                  <c:v>10.535600000000001</c:v>
                </c:pt>
                <c:pt idx="614">
                  <c:v>12.3294</c:v>
                </c:pt>
                <c:pt idx="615">
                  <c:v>10.612399999999999</c:v>
                </c:pt>
                <c:pt idx="616">
                  <c:v>5.1844200000000003</c:v>
                </c:pt>
                <c:pt idx="617">
                  <c:v>8.8006200000000003</c:v>
                </c:pt>
                <c:pt idx="618">
                  <c:v>11.8315</c:v>
                </c:pt>
                <c:pt idx="619">
                  <c:v>11.307399999999999</c:v>
                </c:pt>
                <c:pt idx="620">
                  <c:v>9.6045999999999996</c:v>
                </c:pt>
                <c:pt idx="621">
                  <c:v>9.2065400000000004</c:v>
                </c:pt>
                <c:pt idx="622">
                  <c:v>11.184799999999999</c:v>
                </c:pt>
                <c:pt idx="623">
                  <c:v>11.5037</c:v>
                </c:pt>
                <c:pt idx="624">
                  <c:v>13.4635</c:v>
                </c:pt>
                <c:pt idx="625">
                  <c:v>12.900700000000001</c:v>
                </c:pt>
                <c:pt idx="626">
                  <c:v>12.1523</c:v>
                </c:pt>
                <c:pt idx="627">
                  <c:v>9.8977599999999999</c:v>
                </c:pt>
                <c:pt idx="628">
                  <c:v>10.247400000000001</c:v>
                </c:pt>
                <c:pt idx="629">
                  <c:v>13.723599999999999</c:v>
                </c:pt>
                <c:pt idx="630">
                  <c:v>14.6228</c:v>
                </c:pt>
                <c:pt idx="631">
                  <c:v>15.555899999999999</c:v>
                </c:pt>
                <c:pt idx="632">
                  <c:v>15.0974</c:v>
                </c:pt>
                <c:pt idx="633">
                  <c:v>13.673999999999999</c:v>
                </c:pt>
                <c:pt idx="634">
                  <c:v>12.939500000000001</c:v>
                </c:pt>
                <c:pt idx="635">
                  <c:v>17.542300000000001</c:v>
                </c:pt>
                <c:pt idx="636">
                  <c:v>16.601500000000001</c:v>
                </c:pt>
                <c:pt idx="637">
                  <c:v>18.286100000000001</c:v>
                </c:pt>
                <c:pt idx="638">
                  <c:v>21.605899999999998</c:v>
                </c:pt>
                <c:pt idx="639">
                  <c:v>20.838000000000001</c:v>
                </c:pt>
                <c:pt idx="640">
                  <c:v>21.433700000000002</c:v>
                </c:pt>
                <c:pt idx="641">
                  <c:v>21.751200000000001</c:v>
                </c:pt>
                <c:pt idx="642">
                  <c:v>18.6722</c:v>
                </c:pt>
                <c:pt idx="643">
                  <c:v>21.699000000000002</c:v>
                </c:pt>
                <c:pt idx="644">
                  <c:v>11.422499999999999</c:v>
                </c:pt>
                <c:pt idx="645">
                  <c:v>10.607799999999999</c:v>
                </c:pt>
                <c:pt idx="646">
                  <c:v>12.911099999999999</c:v>
                </c:pt>
                <c:pt idx="647">
                  <c:v>13.923299999999999</c:v>
                </c:pt>
                <c:pt idx="648">
                  <c:v>17.197099999999999</c:v>
                </c:pt>
                <c:pt idx="649">
                  <c:v>19.4405</c:v>
                </c:pt>
                <c:pt idx="650">
                  <c:v>21.988499999999998</c:v>
                </c:pt>
                <c:pt idx="651">
                  <c:v>23.333500000000001</c:v>
                </c:pt>
                <c:pt idx="652">
                  <c:v>18.194500000000001</c:v>
                </c:pt>
                <c:pt idx="653">
                  <c:v>12.289400000000001</c:v>
                </c:pt>
                <c:pt idx="654">
                  <c:v>12.033899999999999</c:v>
                </c:pt>
                <c:pt idx="655">
                  <c:v>13.097799999999999</c:v>
                </c:pt>
                <c:pt idx="656">
                  <c:v>12.6371</c:v>
                </c:pt>
                <c:pt idx="657">
                  <c:v>17.2774</c:v>
                </c:pt>
                <c:pt idx="658">
                  <c:v>19.2728</c:v>
                </c:pt>
                <c:pt idx="659">
                  <c:v>18.450299999999999</c:v>
                </c:pt>
                <c:pt idx="660">
                  <c:v>17.7653</c:v>
                </c:pt>
                <c:pt idx="661">
                  <c:v>14.254099999999999</c:v>
                </c:pt>
                <c:pt idx="662">
                  <c:v>15.7621</c:v>
                </c:pt>
                <c:pt idx="663">
                  <c:v>18.371700000000001</c:v>
                </c:pt>
                <c:pt idx="664">
                  <c:v>18.183599999999998</c:v>
                </c:pt>
                <c:pt idx="665">
                  <c:v>15.3931</c:v>
                </c:pt>
                <c:pt idx="666">
                  <c:v>12.3865</c:v>
                </c:pt>
                <c:pt idx="667">
                  <c:v>13.774800000000001</c:v>
                </c:pt>
                <c:pt idx="668">
                  <c:v>17.415199999999999</c:v>
                </c:pt>
                <c:pt idx="669">
                  <c:v>20.2166</c:v>
                </c:pt>
                <c:pt idx="670">
                  <c:v>21.6587</c:v>
                </c:pt>
                <c:pt idx="671">
                  <c:v>19.7713</c:v>
                </c:pt>
                <c:pt idx="672">
                  <c:v>16.1843</c:v>
                </c:pt>
                <c:pt idx="673">
                  <c:v>16.144500000000001</c:v>
                </c:pt>
                <c:pt idx="674">
                  <c:v>19.369399999999999</c:v>
                </c:pt>
                <c:pt idx="675">
                  <c:v>20.1815</c:v>
                </c:pt>
                <c:pt idx="676">
                  <c:v>21.898800000000001</c:v>
                </c:pt>
                <c:pt idx="677">
                  <c:v>21.765699999999999</c:v>
                </c:pt>
                <c:pt idx="678">
                  <c:v>21.725899999999999</c:v>
                </c:pt>
                <c:pt idx="679">
                  <c:v>18.3367</c:v>
                </c:pt>
                <c:pt idx="680">
                  <c:v>19.294799999999999</c:v>
                </c:pt>
                <c:pt idx="681">
                  <c:v>19.0349</c:v>
                </c:pt>
                <c:pt idx="682">
                  <c:v>18.231000000000002</c:v>
                </c:pt>
                <c:pt idx="683">
                  <c:v>22.154699999999998</c:v>
                </c:pt>
                <c:pt idx="684">
                  <c:v>22.873899999999999</c:v>
                </c:pt>
                <c:pt idx="685">
                  <c:v>19.296099999999999</c:v>
                </c:pt>
                <c:pt idx="686">
                  <c:v>16.9922</c:v>
                </c:pt>
                <c:pt idx="687">
                  <c:v>18.780899999999999</c:v>
                </c:pt>
                <c:pt idx="688">
                  <c:v>20.4316</c:v>
                </c:pt>
                <c:pt idx="689">
                  <c:v>22.2821</c:v>
                </c:pt>
                <c:pt idx="690">
                  <c:v>21.6448</c:v>
                </c:pt>
                <c:pt idx="691">
                  <c:v>20.3889</c:v>
                </c:pt>
                <c:pt idx="692">
                  <c:v>21.866199999999999</c:v>
                </c:pt>
                <c:pt idx="693">
                  <c:v>25.691400000000002</c:v>
                </c:pt>
                <c:pt idx="694">
                  <c:v>25.9787</c:v>
                </c:pt>
                <c:pt idx="695">
                  <c:v>23.3443</c:v>
                </c:pt>
                <c:pt idx="696">
                  <c:v>20.835799999999999</c:v>
                </c:pt>
                <c:pt idx="697">
                  <c:v>17.262499999999999</c:v>
                </c:pt>
                <c:pt idx="698">
                  <c:v>18.283300000000001</c:v>
                </c:pt>
                <c:pt idx="699">
                  <c:v>18.628399999999999</c:v>
                </c:pt>
                <c:pt idx="700">
                  <c:v>20.089200000000002</c:v>
                </c:pt>
                <c:pt idx="701">
                  <c:v>19.705200000000001</c:v>
                </c:pt>
                <c:pt idx="702">
                  <c:v>19.777200000000001</c:v>
                </c:pt>
                <c:pt idx="703">
                  <c:v>20.991199999999999</c:v>
                </c:pt>
                <c:pt idx="704">
                  <c:v>22.520099999999999</c:v>
                </c:pt>
                <c:pt idx="705">
                  <c:v>20.1248</c:v>
                </c:pt>
                <c:pt idx="706">
                  <c:v>18.3049</c:v>
                </c:pt>
                <c:pt idx="707">
                  <c:v>19.6616</c:v>
                </c:pt>
                <c:pt idx="708">
                  <c:v>20.0581</c:v>
                </c:pt>
                <c:pt idx="709">
                  <c:v>22.614799999999999</c:v>
                </c:pt>
                <c:pt idx="710">
                  <c:v>20.716699999999999</c:v>
                </c:pt>
                <c:pt idx="711">
                  <c:v>20.995999999999999</c:v>
                </c:pt>
                <c:pt idx="712">
                  <c:v>19.979199999999999</c:v>
                </c:pt>
                <c:pt idx="713">
                  <c:v>19.256599999999999</c:v>
                </c:pt>
                <c:pt idx="714">
                  <c:v>17.7578</c:v>
                </c:pt>
                <c:pt idx="715">
                  <c:v>16.706099999999999</c:v>
                </c:pt>
                <c:pt idx="716">
                  <c:v>19.0533</c:v>
                </c:pt>
                <c:pt idx="717">
                  <c:v>19.846399999999999</c:v>
                </c:pt>
                <c:pt idx="718">
                  <c:v>18.230599999999999</c:v>
                </c:pt>
                <c:pt idx="719">
                  <c:v>16.422499999999999</c:v>
                </c:pt>
                <c:pt idx="720">
                  <c:v>19.596</c:v>
                </c:pt>
                <c:pt idx="721">
                  <c:v>20.710599999999999</c:v>
                </c:pt>
                <c:pt idx="722">
                  <c:v>21.3322</c:v>
                </c:pt>
                <c:pt idx="723">
                  <c:v>21.525099999999998</c:v>
                </c:pt>
                <c:pt idx="724">
                  <c:v>21.197399999999998</c:v>
                </c:pt>
                <c:pt idx="725">
                  <c:v>17.384399999999999</c:v>
                </c:pt>
                <c:pt idx="726">
                  <c:v>15.136699999999999</c:v>
                </c:pt>
                <c:pt idx="727">
                  <c:v>18.129000000000001</c:v>
                </c:pt>
                <c:pt idx="728">
                  <c:v>20.290099999999999</c:v>
                </c:pt>
                <c:pt idx="729">
                  <c:v>20.3873</c:v>
                </c:pt>
                <c:pt idx="730">
                  <c:v>21.618099999999998</c:v>
                </c:pt>
                <c:pt idx="731">
                  <c:v>19.597100000000001</c:v>
                </c:pt>
                <c:pt idx="732">
                  <c:v>16.212800000000001</c:v>
                </c:pt>
                <c:pt idx="733">
                  <c:v>17.209800000000001</c:v>
                </c:pt>
                <c:pt idx="734">
                  <c:v>18.794</c:v>
                </c:pt>
                <c:pt idx="735">
                  <c:v>18.207699999999999</c:v>
                </c:pt>
                <c:pt idx="736">
                  <c:v>17.1325</c:v>
                </c:pt>
                <c:pt idx="737">
                  <c:v>21.4971</c:v>
                </c:pt>
                <c:pt idx="738">
                  <c:v>24.423999999999999</c:v>
                </c:pt>
                <c:pt idx="739">
                  <c:v>21.656600000000001</c:v>
                </c:pt>
                <c:pt idx="740">
                  <c:v>15.527900000000001</c:v>
                </c:pt>
                <c:pt idx="741">
                  <c:v>13.2963</c:v>
                </c:pt>
                <c:pt idx="742">
                  <c:v>15.9224</c:v>
                </c:pt>
                <c:pt idx="743">
                  <c:v>17.313800000000001</c:v>
                </c:pt>
                <c:pt idx="744">
                  <c:v>15.1328</c:v>
                </c:pt>
                <c:pt idx="745">
                  <c:v>14.9138</c:v>
                </c:pt>
                <c:pt idx="746">
                  <c:v>18.900700000000001</c:v>
                </c:pt>
                <c:pt idx="747">
                  <c:v>20.547499999999999</c:v>
                </c:pt>
                <c:pt idx="748">
                  <c:v>20.3294</c:v>
                </c:pt>
                <c:pt idx="749">
                  <c:v>14.957800000000001</c:v>
                </c:pt>
                <c:pt idx="750">
                  <c:v>7.4167399999999999</c:v>
                </c:pt>
                <c:pt idx="751">
                  <c:v>8.3615499999999994</c:v>
                </c:pt>
                <c:pt idx="752">
                  <c:v>11.3977</c:v>
                </c:pt>
                <c:pt idx="753">
                  <c:v>11.321300000000001</c:v>
                </c:pt>
                <c:pt idx="754">
                  <c:v>12.0845</c:v>
                </c:pt>
                <c:pt idx="755">
                  <c:v>16.701499999999999</c:v>
                </c:pt>
                <c:pt idx="756">
                  <c:v>17.130800000000001</c:v>
                </c:pt>
                <c:pt idx="757">
                  <c:v>19.059999999999999</c:v>
                </c:pt>
                <c:pt idx="758">
                  <c:v>20.672499999999999</c:v>
                </c:pt>
                <c:pt idx="759">
                  <c:v>20.301400000000001</c:v>
                </c:pt>
                <c:pt idx="760">
                  <c:v>19.0623</c:v>
                </c:pt>
                <c:pt idx="761">
                  <c:v>18.972300000000001</c:v>
                </c:pt>
                <c:pt idx="762">
                  <c:v>16.674099999999999</c:v>
                </c:pt>
                <c:pt idx="763">
                  <c:v>16.248000000000001</c:v>
                </c:pt>
                <c:pt idx="764">
                  <c:v>15.9312</c:v>
                </c:pt>
                <c:pt idx="765">
                  <c:v>5.9263599999999999</c:v>
                </c:pt>
                <c:pt idx="766">
                  <c:v>8.4416700000000002</c:v>
                </c:pt>
                <c:pt idx="767">
                  <c:v>9.1113499999999998</c:v>
                </c:pt>
                <c:pt idx="768">
                  <c:v>11.0396</c:v>
                </c:pt>
                <c:pt idx="769">
                  <c:v>12.4185</c:v>
                </c:pt>
                <c:pt idx="770">
                  <c:v>10.382300000000001</c:v>
                </c:pt>
                <c:pt idx="771">
                  <c:v>11.671200000000001</c:v>
                </c:pt>
                <c:pt idx="772">
                  <c:v>9.13476</c:v>
                </c:pt>
                <c:pt idx="773">
                  <c:v>14.4643</c:v>
                </c:pt>
                <c:pt idx="774">
                  <c:v>10.913500000000001</c:v>
                </c:pt>
                <c:pt idx="775">
                  <c:v>8.9894700000000007</c:v>
                </c:pt>
                <c:pt idx="776">
                  <c:v>12.3667</c:v>
                </c:pt>
                <c:pt idx="777">
                  <c:v>15.6784</c:v>
                </c:pt>
                <c:pt idx="778">
                  <c:v>14.222099999999999</c:v>
                </c:pt>
                <c:pt idx="779">
                  <c:v>15.4382</c:v>
                </c:pt>
                <c:pt idx="780">
                  <c:v>17.322199999999999</c:v>
                </c:pt>
                <c:pt idx="781">
                  <c:v>11.382899999999999</c:v>
                </c:pt>
                <c:pt idx="782">
                  <c:v>12.067600000000001</c:v>
                </c:pt>
                <c:pt idx="783">
                  <c:v>16.5791</c:v>
                </c:pt>
                <c:pt idx="784">
                  <c:v>18.922899999999998</c:v>
                </c:pt>
                <c:pt idx="785">
                  <c:v>16.501200000000001</c:v>
                </c:pt>
                <c:pt idx="786">
                  <c:v>16.313800000000001</c:v>
                </c:pt>
                <c:pt idx="787">
                  <c:v>17.954999999999998</c:v>
                </c:pt>
                <c:pt idx="788">
                  <c:v>17.241700000000002</c:v>
                </c:pt>
                <c:pt idx="789">
                  <c:v>17.204499999999999</c:v>
                </c:pt>
                <c:pt idx="790">
                  <c:v>19.940899999999999</c:v>
                </c:pt>
                <c:pt idx="791">
                  <c:v>17.336099999999998</c:v>
                </c:pt>
                <c:pt idx="792">
                  <c:v>18.104600000000001</c:v>
                </c:pt>
                <c:pt idx="793">
                  <c:v>19.0898</c:v>
                </c:pt>
                <c:pt idx="794">
                  <c:v>19.477599999999999</c:v>
                </c:pt>
                <c:pt idx="795">
                  <c:v>17.343900000000001</c:v>
                </c:pt>
                <c:pt idx="796">
                  <c:v>13.5716</c:v>
                </c:pt>
                <c:pt idx="797">
                  <c:v>10.4785</c:v>
                </c:pt>
                <c:pt idx="798">
                  <c:v>10.6265</c:v>
                </c:pt>
                <c:pt idx="799">
                  <c:v>9.0680499999999995</c:v>
                </c:pt>
                <c:pt idx="800">
                  <c:v>9.6453900000000008</c:v>
                </c:pt>
                <c:pt idx="801">
                  <c:v>11.867800000000001</c:v>
                </c:pt>
                <c:pt idx="802">
                  <c:v>12.9908</c:v>
                </c:pt>
                <c:pt idx="803">
                  <c:v>15.5222</c:v>
                </c:pt>
                <c:pt idx="804">
                  <c:v>15.5678</c:v>
                </c:pt>
                <c:pt idx="805">
                  <c:v>17.517600000000002</c:v>
                </c:pt>
                <c:pt idx="806">
                  <c:v>16.385000000000002</c:v>
                </c:pt>
                <c:pt idx="807">
                  <c:v>18.065300000000001</c:v>
                </c:pt>
                <c:pt idx="808">
                  <c:v>17.793600000000001</c:v>
                </c:pt>
                <c:pt idx="809">
                  <c:v>16.393599999999999</c:v>
                </c:pt>
                <c:pt idx="810">
                  <c:v>16.139800000000001</c:v>
                </c:pt>
                <c:pt idx="811">
                  <c:v>16.433599999999998</c:v>
                </c:pt>
                <c:pt idx="812">
                  <c:v>14.0265</c:v>
                </c:pt>
                <c:pt idx="813">
                  <c:v>14.1541</c:v>
                </c:pt>
                <c:pt idx="814">
                  <c:v>18.514399999999998</c:v>
                </c:pt>
                <c:pt idx="815">
                  <c:v>24.215499999999999</c:v>
                </c:pt>
                <c:pt idx="816">
                  <c:v>25.122299999999999</c:v>
                </c:pt>
                <c:pt idx="817">
                  <c:v>23.4771</c:v>
                </c:pt>
                <c:pt idx="818">
                  <c:v>19.348600000000001</c:v>
                </c:pt>
                <c:pt idx="819">
                  <c:v>18.335899999999999</c:v>
                </c:pt>
                <c:pt idx="820">
                  <c:v>16.816400000000002</c:v>
                </c:pt>
                <c:pt idx="821">
                  <c:v>13.2515</c:v>
                </c:pt>
                <c:pt idx="822">
                  <c:v>13.716699999999999</c:v>
                </c:pt>
                <c:pt idx="823">
                  <c:v>17.751300000000001</c:v>
                </c:pt>
                <c:pt idx="824">
                  <c:v>20.264199999999999</c:v>
                </c:pt>
                <c:pt idx="825">
                  <c:v>20.411999999999999</c:v>
                </c:pt>
                <c:pt idx="826">
                  <c:v>20.092700000000001</c:v>
                </c:pt>
                <c:pt idx="827">
                  <c:v>17.925000000000001</c:v>
                </c:pt>
                <c:pt idx="828">
                  <c:v>18.9071</c:v>
                </c:pt>
                <c:pt idx="829">
                  <c:v>19.123200000000001</c:v>
                </c:pt>
                <c:pt idx="830">
                  <c:v>21.793900000000001</c:v>
                </c:pt>
                <c:pt idx="831">
                  <c:v>21.8308</c:v>
                </c:pt>
                <c:pt idx="832">
                  <c:v>22.192399999999999</c:v>
                </c:pt>
                <c:pt idx="833">
                  <c:v>18.433700000000002</c:v>
                </c:pt>
                <c:pt idx="834">
                  <c:v>15.9072</c:v>
                </c:pt>
                <c:pt idx="835">
                  <c:v>16.577400000000001</c:v>
                </c:pt>
                <c:pt idx="836">
                  <c:v>18.9696</c:v>
                </c:pt>
                <c:pt idx="837">
                  <c:v>21.4483</c:v>
                </c:pt>
                <c:pt idx="838">
                  <c:v>22.6371</c:v>
                </c:pt>
                <c:pt idx="839">
                  <c:v>23.532800000000002</c:v>
                </c:pt>
                <c:pt idx="840">
                  <c:v>23.358499999999999</c:v>
                </c:pt>
                <c:pt idx="841">
                  <c:v>21.914300000000001</c:v>
                </c:pt>
                <c:pt idx="842">
                  <c:v>23.407900000000001</c:v>
                </c:pt>
                <c:pt idx="843">
                  <c:v>21.856300000000001</c:v>
                </c:pt>
                <c:pt idx="844">
                  <c:v>17.179600000000001</c:v>
                </c:pt>
                <c:pt idx="845">
                  <c:v>16.9436</c:v>
                </c:pt>
                <c:pt idx="846">
                  <c:v>18.767399999999999</c:v>
                </c:pt>
                <c:pt idx="847">
                  <c:v>20.614699999999999</c:v>
                </c:pt>
                <c:pt idx="848">
                  <c:v>22.592700000000001</c:v>
                </c:pt>
                <c:pt idx="849">
                  <c:v>21.285299999999999</c:v>
                </c:pt>
                <c:pt idx="850">
                  <c:v>18.2422</c:v>
                </c:pt>
                <c:pt idx="851">
                  <c:v>17.564299999999999</c:v>
                </c:pt>
                <c:pt idx="852">
                  <c:v>18.687799999999999</c:v>
                </c:pt>
                <c:pt idx="853">
                  <c:v>20.625</c:v>
                </c:pt>
                <c:pt idx="854">
                  <c:v>19.644500000000001</c:v>
                </c:pt>
                <c:pt idx="855">
                  <c:v>20.9313</c:v>
                </c:pt>
                <c:pt idx="856">
                  <c:v>20.9255</c:v>
                </c:pt>
                <c:pt idx="857">
                  <c:v>20.911100000000001</c:v>
                </c:pt>
                <c:pt idx="858">
                  <c:v>22.927900000000001</c:v>
                </c:pt>
                <c:pt idx="859">
                  <c:v>23.2378</c:v>
                </c:pt>
                <c:pt idx="860">
                  <c:v>24.261199999999999</c:v>
                </c:pt>
                <c:pt idx="861">
                  <c:v>23.7715</c:v>
                </c:pt>
                <c:pt idx="862">
                  <c:v>20.302499999999998</c:v>
                </c:pt>
                <c:pt idx="863">
                  <c:v>18.619199999999999</c:v>
                </c:pt>
                <c:pt idx="864">
                  <c:v>21.506900000000002</c:v>
                </c:pt>
                <c:pt idx="865">
                  <c:v>22.839700000000001</c:v>
                </c:pt>
                <c:pt idx="866">
                  <c:v>21.358899999999998</c:v>
                </c:pt>
                <c:pt idx="867">
                  <c:v>20.5794</c:v>
                </c:pt>
                <c:pt idx="868">
                  <c:v>21.913900000000002</c:v>
                </c:pt>
                <c:pt idx="869">
                  <c:v>20.573</c:v>
                </c:pt>
                <c:pt idx="870">
                  <c:v>20.596800000000002</c:v>
                </c:pt>
                <c:pt idx="871">
                  <c:v>21.229199999999999</c:v>
                </c:pt>
                <c:pt idx="872">
                  <c:v>19.693000000000001</c:v>
                </c:pt>
                <c:pt idx="873">
                  <c:v>20.460599999999999</c:v>
                </c:pt>
                <c:pt idx="874">
                  <c:v>18.380600000000001</c:v>
                </c:pt>
                <c:pt idx="875">
                  <c:v>16.409600000000001</c:v>
                </c:pt>
                <c:pt idx="876">
                  <c:v>17.951699999999999</c:v>
                </c:pt>
                <c:pt idx="877">
                  <c:v>18.0152</c:v>
                </c:pt>
                <c:pt idx="878">
                  <c:v>18.073899999999998</c:v>
                </c:pt>
                <c:pt idx="879">
                  <c:v>20.018899999999999</c:v>
                </c:pt>
                <c:pt idx="880">
                  <c:v>21.102599999999999</c:v>
                </c:pt>
                <c:pt idx="881">
                  <c:v>20.431999999999999</c:v>
                </c:pt>
                <c:pt idx="882">
                  <c:v>20.1889</c:v>
                </c:pt>
                <c:pt idx="883">
                  <c:v>20.242799999999999</c:v>
                </c:pt>
                <c:pt idx="884">
                  <c:v>20.430099999999999</c:v>
                </c:pt>
                <c:pt idx="885">
                  <c:v>14.518700000000001</c:v>
                </c:pt>
                <c:pt idx="886">
                  <c:v>16.880800000000001</c:v>
                </c:pt>
                <c:pt idx="887">
                  <c:v>20.499099999999999</c:v>
                </c:pt>
                <c:pt idx="888">
                  <c:v>20.052600000000002</c:v>
                </c:pt>
                <c:pt idx="889">
                  <c:v>17.309000000000001</c:v>
                </c:pt>
                <c:pt idx="890">
                  <c:v>16.726700000000001</c:v>
                </c:pt>
                <c:pt idx="891">
                  <c:v>16.154599999999999</c:v>
                </c:pt>
                <c:pt idx="892">
                  <c:v>19.513999999999999</c:v>
                </c:pt>
                <c:pt idx="893">
                  <c:v>19.886199999999999</c:v>
                </c:pt>
                <c:pt idx="894">
                  <c:v>21.1187</c:v>
                </c:pt>
                <c:pt idx="895">
                  <c:v>21.6614</c:v>
                </c:pt>
                <c:pt idx="896">
                  <c:v>15.6327</c:v>
                </c:pt>
                <c:pt idx="897">
                  <c:v>12.1899</c:v>
                </c:pt>
                <c:pt idx="898">
                  <c:v>11.636200000000001</c:v>
                </c:pt>
                <c:pt idx="899">
                  <c:v>15.991400000000001</c:v>
                </c:pt>
                <c:pt idx="900">
                  <c:v>18.731400000000001</c:v>
                </c:pt>
                <c:pt idx="901">
                  <c:v>19.269500000000001</c:v>
                </c:pt>
                <c:pt idx="902">
                  <c:v>14.1541</c:v>
                </c:pt>
                <c:pt idx="903">
                  <c:v>9.4938199999999995</c:v>
                </c:pt>
                <c:pt idx="904">
                  <c:v>13.254</c:v>
                </c:pt>
                <c:pt idx="905">
                  <c:v>15.4686</c:v>
                </c:pt>
                <c:pt idx="906">
                  <c:v>13.794600000000001</c:v>
                </c:pt>
                <c:pt idx="907">
                  <c:v>10.167299999999999</c:v>
                </c:pt>
                <c:pt idx="908">
                  <c:v>13.0684</c:v>
                </c:pt>
                <c:pt idx="909">
                  <c:v>15.012</c:v>
                </c:pt>
                <c:pt idx="910">
                  <c:v>13.1751</c:v>
                </c:pt>
                <c:pt idx="911">
                  <c:v>9.0232799999999997</c:v>
                </c:pt>
                <c:pt idx="912">
                  <c:v>11.026300000000001</c:v>
                </c:pt>
                <c:pt idx="913">
                  <c:v>13.536300000000001</c:v>
                </c:pt>
                <c:pt idx="914">
                  <c:v>11.8681</c:v>
                </c:pt>
                <c:pt idx="915">
                  <c:v>8.1600699999999993</c:v>
                </c:pt>
                <c:pt idx="916">
                  <c:v>10.686</c:v>
                </c:pt>
                <c:pt idx="917">
                  <c:v>11.477600000000001</c:v>
                </c:pt>
              </c:numCache>
            </c:numRef>
          </c:xVal>
          <c:yVal>
            <c:numRef>
              <c:f>Sheet1!$D$2:$D$919</c:f>
              <c:numCache>
                <c:formatCode>General</c:formatCode>
                <c:ptCount val="918"/>
                <c:pt idx="0">
                  <c:v>34.171999999999997</c:v>
                </c:pt>
                <c:pt idx="1">
                  <c:v>34.749000000000002</c:v>
                </c:pt>
                <c:pt idx="2">
                  <c:v>34.856999999999999</c:v>
                </c:pt>
                <c:pt idx="3">
                  <c:v>38.409999999999997</c:v>
                </c:pt>
                <c:pt idx="4">
                  <c:v>26.651</c:v>
                </c:pt>
                <c:pt idx="5">
                  <c:v>29.088000000000001</c:v>
                </c:pt>
                <c:pt idx="6">
                  <c:v>36.813000000000002</c:v>
                </c:pt>
                <c:pt idx="7">
                  <c:v>37.485999999999997</c:v>
                </c:pt>
                <c:pt idx="8">
                  <c:v>40.540999999999997</c:v>
                </c:pt>
                <c:pt idx="9">
                  <c:v>45.832999999999998</c:v>
                </c:pt>
                <c:pt idx="10">
                  <c:v>40.290999999999997</c:v>
                </c:pt>
                <c:pt idx="11">
                  <c:v>37.875</c:v>
                </c:pt>
                <c:pt idx="12">
                  <c:v>37.545999999999999</c:v>
                </c:pt>
                <c:pt idx="13">
                  <c:v>47.326000000000001</c:v>
                </c:pt>
                <c:pt idx="14">
                  <c:v>46.110999999999997</c:v>
                </c:pt>
                <c:pt idx="15">
                  <c:v>49.542000000000002</c:v>
                </c:pt>
                <c:pt idx="16">
                  <c:v>47.158999999999999</c:v>
                </c:pt>
                <c:pt idx="17">
                  <c:v>46.465000000000003</c:v>
                </c:pt>
                <c:pt idx="18">
                  <c:v>50.972999999999999</c:v>
                </c:pt>
                <c:pt idx="19">
                  <c:v>48.457999999999998</c:v>
                </c:pt>
                <c:pt idx="20">
                  <c:v>57.622</c:v>
                </c:pt>
                <c:pt idx="21">
                  <c:v>56.276000000000003</c:v>
                </c:pt>
                <c:pt idx="22">
                  <c:v>47.835000000000001</c:v>
                </c:pt>
                <c:pt idx="23">
                  <c:v>52.89</c:v>
                </c:pt>
                <c:pt idx="24">
                  <c:v>65.191999999999993</c:v>
                </c:pt>
                <c:pt idx="25">
                  <c:v>52.704000000000001</c:v>
                </c:pt>
                <c:pt idx="26">
                  <c:v>44.515000000000001</c:v>
                </c:pt>
                <c:pt idx="27">
                  <c:v>46.79</c:v>
                </c:pt>
                <c:pt idx="28">
                  <c:v>52.151000000000003</c:v>
                </c:pt>
                <c:pt idx="29">
                  <c:v>53.707000000000001</c:v>
                </c:pt>
                <c:pt idx="30">
                  <c:v>48.609000000000002</c:v>
                </c:pt>
                <c:pt idx="31">
                  <c:v>56.787999999999997</c:v>
                </c:pt>
                <c:pt idx="32">
                  <c:v>55.143000000000001</c:v>
                </c:pt>
                <c:pt idx="33">
                  <c:v>53.877000000000002</c:v>
                </c:pt>
                <c:pt idx="34">
                  <c:v>46.73</c:v>
                </c:pt>
                <c:pt idx="35">
                  <c:v>51.631999999999998</c:v>
                </c:pt>
                <c:pt idx="36">
                  <c:v>48.021999999999998</c:v>
                </c:pt>
                <c:pt idx="37">
                  <c:v>36.024000000000001</c:v>
                </c:pt>
                <c:pt idx="38">
                  <c:v>36.677</c:v>
                </c:pt>
                <c:pt idx="39">
                  <c:v>38.524999999999999</c:v>
                </c:pt>
                <c:pt idx="40">
                  <c:v>41.311999999999998</c:v>
                </c:pt>
                <c:pt idx="41">
                  <c:v>50.084000000000003</c:v>
                </c:pt>
                <c:pt idx="42">
                  <c:v>52.140999999999998</c:v>
                </c:pt>
                <c:pt idx="43">
                  <c:v>47.914000000000001</c:v>
                </c:pt>
                <c:pt idx="44">
                  <c:v>42.753999999999998</c:v>
                </c:pt>
                <c:pt idx="45">
                  <c:v>43.895000000000003</c:v>
                </c:pt>
                <c:pt idx="46">
                  <c:v>43.087000000000003</c:v>
                </c:pt>
                <c:pt idx="47">
                  <c:v>46.853999999999999</c:v>
                </c:pt>
                <c:pt idx="48">
                  <c:v>53.856000000000002</c:v>
                </c:pt>
                <c:pt idx="49">
                  <c:v>59.41</c:v>
                </c:pt>
                <c:pt idx="50">
                  <c:v>51.03</c:v>
                </c:pt>
                <c:pt idx="51">
                  <c:v>48.947000000000003</c:v>
                </c:pt>
                <c:pt idx="52">
                  <c:v>47.390999999999998</c:v>
                </c:pt>
                <c:pt idx="53">
                  <c:v>40.536000000000001</c:v>
                </c:pt>
                <c:pt idx="54">
                  <c:v>41.311</c:v>
                </c:pt>
                <c:pt idx="55">
                  <c:v>58.902999999999999</c:v>
                </c:pt>
                <c:pt idx="56">
                  <c:v>91.036000000000001</c:v>
                </c:pt>
                <c:pt idx="57">
                  <c:v>105.804</c:v>
                </c:pt>
                <c:pt idx="58">
                  <c:v>85.652000000000001</c:v>
                </c:pt>
                <c:pt idx="59">
                  <c:v>45.917000000000002</c:v>
                </c:pt>
                <c:pt idx="60">
                  <c:v>41.838999999999999</c:v>
                </c:pt>
                <c:pt idx="61">
                  <c:v>41.277000000000001</c:v>
                </c:pt>
                <c:pt idx="62">
                  <c:v>41.713999999999999</c:v>
                </c:pt>
                <c:pt idx="63">
                  <c:v>40.305999999999997</c:v>
                </c:pt>
                <c:pt idx="64">
                  <c:v>42.182000000000002</c:v>
                </c:pt>
                <c:pt idx="65">
                  <c:v>48.087000000000003</c:v>
                </c:pt>
                <c:pt idx="66">
                  <c:v>50.991999999999997</c:v>
                </c:pt>
                <c:pt idx="67">
                  <c:v>47.374000000000002</c:v>
                </c:pt>
                <c:pt idx="68">
                  <c:v>49.496000000000002</c:v>
                </c:pt>
                <c:pt idx="69">
                  <c:v>69.391999999999996</c:v>
                </c:pt>
                <c:pt idx="70">
                  <c:v>76.998000000000005</c:v>
                </c:pt>
                <c:pt idx="71">
                  <c:v>66.016999999999996</c:v>
                </c:pt>
                <c:pt idx="72">
                  <c:v>53.046999999999997</c:v>
                </c:pt>
                <c:pt idx="73">
                  <c:v>54.728000000000002</c:v>
                </c:pt>
                <c:pt idx="74">
                  <c:v>49.167000000000002</c:v>
                </c:pt>
                <c:pt idx="75">
                  <c:v>52.335000000000001</c:v>
                </c:pt>
                <c:pt idx="76">
                  <c:v>60.643000000000001</c:v>
                </c:pt>
                <c:pt idx="77">
                  <c:v>60.104999999999997</c:v>
                </c:pt>
                <c:pt idx="78">
                  <c:v>49.887</c:v>
                </c:pt>
                <c:pt idx="79">
                  <c:v>53.518000000000001</c:v>
                </c:pt>
                <c:pt idx="80">
                  <c:v>54.337000000000003</c:v>
                </c:pt>
                <c:pt idx="81">
                  <c:v>47.737000000000002</c:v>
                </c:pt>
                <c:pt idx="82">
                  <c:v>46.207000000000001</c:v>
                </c:pt>
                <c:pt idx="83">
                  <c:v>48.271999999999998</c:v>
                </c:pt>
                <c:pt idx="84">
                  <c:v>56.640999999999998</c:v>
                </c:pt>
                <c:pt idx="85">
                  <c:v>59.896999999999998</c:v>
                </c:pt>
                <c:pt idx="86">
                  <c:v>72.73</c:v>
                </c:pt>
                <c:pt idx="87">
                  <c:v>76.433999999999997</c:v>
                </c:pt>
                <c:pt idx="88">
                  <c:v>69.432000000000002</c:v>
                </c:pt>
                <c:pt idx="89">
                  <c:v>57.884</c:v>
                </c:pt>
                <c:pt idx="90">
                  <c:v>72.658000000000001</c:v>
                </c:pt>
                <c:pt idx="91">
                  <c:v>65.504000000000005</c:v>
                </c:pt>
                <c:pt idx="92">
                  <c:v>75.218000000000004</c:v>
                </c:pt>
                <c:pt idx="93">
                  <c:v>109.381</c:v>
                </c:pt>
                <c:pt idx="94">
                  <c:v>102.634</c:v>
                </c:pt>
                <c:pt idx="95">
                  <c:v>62.655000000000001</c:v>
                </c:pt>
                <c:pt idx="96">
                  <c:v>54.015000000000001</c:v>
                </c:pt>
                <c:pt idx="97">
                  <c:v>58.377000000000002</c:v>
                </c:pt>
                <c:pt idx="98">
                  <c:v>82.774000000000001</c:v>
                </c:pt>
                <c:pt idx="99">
                  <c:v>98.399000000000001</c:v>
                </c:pt>
                <c:pt idx="100">
                  <c:v>59.493000000000002</c:v>
                </c:pt>
                <c:pt idx="101">
                  <c:v>42.237000000000002</c:v>
                </c:pt>
                <c:pt idx="102">
                  <c:v>45.427999999999997</c:v>
                </c:pt>
                <c:pt idx="103">
                  <c:v>53.765999999999998</c:v>
                </c:pt>
                <c:pt idx="104">
                  <c:v>64.891999999999996</c:v>
                </c:pt>
                <c:pt idx="105">
                  <c:v>56.314</c:v>
                </c:pt>
                <c:pt idx="106">
                  <c:v>56.216000000000001</c:v>
                </c:pt>
                <c:pt idx="107">
                  <c:v>65.516000000000005</c:v>
                </c:pt>
                <c:pt idx="108">
                  <c:v>56.161000000000001</c:v>
                </c:pt>
                <c:pt idx="109">
                  <c:v>48.631</c:v>
                </c:pt>
                <c:pt idx="110">
                  <c:v>46.735999999999997</c:v>
                </c:pt>
                <c:pt idx="111">
                  <c:v>49.823</c:v>
                </c:pt>
                <c:pt idx="112">
                  <c:v>50.055</c:v>
                </c:pt>
                <c:pt idx="113">
                  <c:v>51.628999999999998</c:v>
                </c:pt>
                <c:pt idx="114">
                  <c:v>53.037999999999997</c:v>
                </c:pt>
                <c:pt idx="115">
                  <c:v>68.988</c:v>
                </c:pt>
                <c:pt idx="116">
                  <c:v>73.813000000000002</c:v>
                </c:pt>
                <c:pt idx="117">
                  <c:v>57.789000000000001</c:v>
                </c:pt>
                <c:pt idx="118">
                  <c:v>65.135999999999996</c:v>
                </c:pt>
                <c:pt idx="119">
                  <c:v>70.873000000000005</c:v>
                </c:pt>
                <c:pt idx="120">
                  <c:v>71.638999999999996</c:v>
                </c:pt>
                <c:pt idx="121">
                  <c:v>74.864000000000004</c:v>
                </c:pt>
                <c:pt idx="122">
                  <c:v>58.185000000000002</c:v>
                </c:pt>
                <c:pt idx="123">
                  <c:v>50.185000000000002</c:v>
                </c:pt>
                <c:pt idx="124">
                  <c:v>46.500999999999998</c:v>
                </c:pt>
                <c:pt idx="125">
                  <c:v>48.109000000000002</c:v>
                </c:pt>
                <c:pt idx="126">
                  <c:v>50.475000000000001</c:v>
                </c:pt>
                <c:pt idx="127">
                  <c:v>54.073999999999998</c:v>
                </c:pt>
                <c:pt idx="128">
                  <c:v>63.484000000000002</c:v>
                </c:pt>
                <c:pt idx="129">
                  <c:v>81.290000000000006</c:v>
                </c:pt>
                <c:pt idx="130">
                  <c:v>74.697000000000003</c:v>
                </c:pt>
                <c:pt idx="131">
                  <c:v>49.234999999999999</c:v>
                </c:pt>
                <c:pt idx="132">
                  <c:v>56.484999999999999</c:v>
                </c:pt>
                <c:pt idx="133">
                  <c:v>54.023000000000003</c:v>
                </c:pt>
                <c:pt idx="134">
                  <c:v>51.142000000000003</c:v>
                </c:pt>
                <c:pt idx="135">
                  <c:v>47.029000000000003</c:v>
                </c:pt>
                <c:pt idx="136">
                  <c:v>46.835999999999999</c:v>
                </c:pt>
                <c:pt idx="137">
                  <c:v>45.89</c:v>
                </c:pt>
                <c:pt idx="138">
                  <c:v>43.05</c:v>
                </c:pt>
                <c:pt idx="139">
                  <c:v>44.79</c:v>
                </c:pt>
                <c:pt idx="140">
                  <c:v>44.323</c:v>
                </c:pt>
                <c:pt idx="141">
                  <c:v>45.07</c:v>
                </c:pt>
                <c:pt idx="142">
                  <c:v>52.369</c:v>
                </c:pt>
                <c:pt idx="143">
                  <c:v>51.445999999999998</c:v>
                </c:pt>
                <c:pt idx="144">
                  <c:v>44.917000000000002</c:v>
                </c:pt>
                <c:pt idx="145">
                  <c:v>42.976999999999997</c:v>
                </c:pt>
                <c:pt idx="146">
                  <c:v>58.072000000000003</c:v>
                </c:pt>
                <c:pt idx="147">
                  <c:v>54.793999999999997</c:v>
                </c:pt>
                <c:pt idx="148">
                  <c:v>76.043999999999997</c:v>
                </c:pt>
                <c:pt idx="149">
                  <c:v>59.018999999999998</c:v>
                </c:pt>
                <c:pt idx="150">
                  <c:v>42.494</c:v>
                </c:pt>
                <c:pt idx="151">
                  <c:v>33.658999999999999</c:v>
                </c:pt>
                <c:pt idx="152">
                  <c:v>35.582000000000001</c:v>
                </c:pt>
                <c:pt idx="153">
                  <c:v>39.694000000000003</c:v>
                </c:pt>
                <c:pt idx="154">
                  <c:v>40.683999999999997</c:v>
                </c:pt>
                <c:pt idx="155">
                  <c:v>44.618000000000002</c:v>
                </c:pt>
                <c:pt idx="156">
                  <c:v>35.261000000000003</c:v>
                </c:pt>
                <c:pt idx="157">
                  <c:v>49.67</c:v>
                </c:pt>
                <c:pt idx="158">
                  <c:v>49.970999999999997</c:v>
                </c:pt>
                <c:pt idx="159">
                  <c:v>57.558999999999997</c:v>
                </c:pt>
                <c:pt idx="160">
                  <c:v>48.566000000000003</c:v>
                </c:pt>
                <c:pt idx="161">
                  <c:v>40.570999999999998</c:v>
                </c:pt>
                <c:pt idx="162">
                  <c:v>32.615000000000002</c:v>
                </c:pt>
                <c:pt idx="163">
                  <c:v>34.106999999999999</c:v>
                </c:pt>
                <c:pt idx="164">
                  <c:v>46.076999999999998</c:v>
                </c:pt>
                <c:pt idx="165">
                  <c:v>35.604999999999997</c:v>
                </c:pt>
                <c:pt idx="166">
                  <c:v>38.316000000000003</c:v>
                </c:pt>
                <c:pt idx="167">
                  <c:v>37.021999999999998</c:v>
                </c:pt>
                <c:pt idx="168">
                  <c:v>36.244999999999997</c:v>
                </c:pt>
                <c:pt idx="169">
                  <c:v>35.119</c:v>
                </c:pt>
                <c:pt idx="170">
                  <c:v>34.372</c:v>
                </c:pt>
                <c:pt idx="171">
                  <c:v>35.484000000000002</c:v>
                </c:pt>
                <c:pt idx="172">
                  <c:v>36.19</c:v>
                </c:pt>
                <c:pt idx="173">
                  <c:v>37.860999999999997</c:v>
                </c:pt>
                <c:pt idx="174">
                  <c:v>43.192</c:v>
                </c:pt>
                <c:pt idx="175">
                  <c:v>54.639000000000003</c:v>
                </c:pt>
                <c:pt idx="176">
                  <c:v>46.537999999999997</c:v>
                </c:pt>
                <c:pt idx="177">
                  <c:v>41.945</c:v>
                </c:pt>
                <c:pt idx="178">
                  <c:v>43.466999999999999</c:v>
                </c:pt>
                <c:pt idx="179">
                  <c:v>58.13</c:v>
                </c:pt>
                <c:pt idx="180">
                  <c:v>47.768000000000001</c:v>
                </c:pt>
                <c:pt idx="181">
                  <c:v>46.018999999999998</c:v>
                </c:pt>
                <c:pt idx="182">
                  <c:v>42.783999999999999</c:v>
                </c:pt>
                <c:pt idx="183">
                  <c:v>41.173000000000002</c:v>
                </c:pt>
                <c:pt idx="184">
                  <c:v>44.945</c:v>
                </c:pt>
                <c:pt idx="185">
                  <c:v>57.707999999999998</c:v>
                </c:pt>
                <c:pt idx="186">
                  <c:v>62.197000000000003</c:v>
                </c:pt>
                <c:pt idx="187">
                  <c:v>54.749000000000002</c:v>
                </c:pt>
                <c:pt idx="188">
                  <c:v>53.110999999999997</c:v>
                </c:pt>
                <c:pt idx="189">
                  <c:v>54.750999999999998</c:v>
                </c:pt>
                <c:pt idx="190">
                  <c:v>54.491999999999997</c:v>
                </c:pt>
                <c:pt idx="191">
                  <c:v>64.037000000000006</c:v>
                </c:pt>
                <c:pt idx="192">
                  <c:v>126.446</c:v>
                </c:pt>
                <c:pt idx="193">
                  <c:v>117.017</c:v>
                </c:pt>
                <c:pt idx="194">
                  <c:v>63.01</c:v>
                </c:pt>
                <c:pt idx="195">
                  <c:v>53.195999999999998</c:v>
                </c:pt>
                <c:pt idx="196">
                  <c:v>52.73</c:v>
                </c:pt>
                <c:pt idx="197">
                  <c:v>52.597000000000001</c:v>
                </c:pt>
                <c:pt idx="198">
                  <c:v>44.924999999999997</c:v>
                </c:pt>
                <c:pt idx="199">
                  <c:v>46.262</c:v>
                </c:pt>
                <c:pt idx="200">
                  <c:v>42.664000000000001</c:v>
                </c:pt>
                <c:pt idx="201">
                  <c:v>37.277000000000001</c:v>
                </c:pt>
                <c:pt idx="202">
                  <c:v>40.982999999999997</c:v>
                </c:pt>
                <c:pt idx="203">
                  <c:v>46.27</c:v>
                </c:pt>
                <c:pt idx="204">
                  <c:v>40.695</c:v>
                </c:pt>
                <c:pt idx="205">
                  <c:v>40.497</c:v>
                </c:pt>
                <c:pt idx="206">
                  <c:v>44.738</c:v>
                </c:pt>
                <c:pt idx="207">
                  <c:v>43.018000000000001</c:v>
                </c:pt>
                <c:pt idx="208">
                  <c:v>44.908000000000001</c:v>
                </c:pt>
                <c:pt idx="209">
                  <c:v>48.779000000000003</c:v>
                </c:pt>
                <c:pt idx="210">
                  <c:v>57.936999999999998</c:v>
                </c:pt>
                <c:pt idx="211">
                  <c:v>46.444000000000003</c:v>
                </c:pt>
                <c:pt idx="212">
                  <c:v>48.429000000000002</c:v>
                </c:pt>
                <c:pt idx="213">
                  <c:v>79.111000000000004</c:v>
                </c:pt>
                <c:pt idx="214">
                  <c:v>66.025999999999996</c:v>
                </c:pt>
                <c:pt idx="215">
                  <c:v>54.024999999999999</c:v>
                </c:pt>
                <c:pt idx="216">
                  <c:v>43.271000000000001</c:v>
                </c:pt>
                <c:pt idx="217">
                  <c:v>37.195999999999998</c:v>
                </c:pt>
                <c:pt idx="218">
                  <c:v>40.841000000000001</c:v>
                </c:pt>
                <c:pt idx="219">
                  <c:v>41.045000000000002</c:v>
                </c:pt>
                <c:pt idx="220">
                  <c:v>62.642000000000003</c:v>
                </c:pt>
                <c:pt idx="221">
                  <c:v>88.147000000000006</c:v>
                </c:pt>
                <c:pt idx="222">
                  <c:v>80.986999999999995</c:v>
                </c:pt>
                <c:pt idx="223">
                  <c:v>52.866</c:v>
                </c:pt>
                <c:pt idx="224">
                  <c:v>43.37</c:v>
                </c:pt>
                <c:pt idx="225">
                  <c:v>40.198999999999998</c:v>
                </c:pt>
                <c:pt idx="226">
                  <c:v>44.588999999999999</c:v>
                </c:pt>
                <c:pt idx="227">
                  <c:v>68.769000000000005</c:v>
                </c:pt>
                <c:pt idx="228">
                  <c:v>64.331000000000003</c:v>
                </c:pt>
                <c:pt idx="229">
                  <c:v>59.295999999999999</c:v>
                </c:pt>
                <c:pt idx="230">
                  <c:v>62.344000000000001</c:v>
                </c:pt>
                <c:pt idx="231">
                  <c:v>76.908000000000001</c:v>
                </c:pt>
                <c:pt idx="232">
                  <c:v>61.12</c:v>
                </c:pt>
                <c:pt idx="233">
                  <c:v>56.826000000000001</c:v>
                </c:pt>
                <c:pt idx="234">
                  <c:v>69.665999999999997</c:v>
                </c:pt>
                <c:pt idx="235">
                  <c:v>60.673999999999999</c:v>
                </c:pt>
                <c:pt idx="236">
                  <c:v>50.523000000000003</c:v>
                </c:pt>
                <c:pt idx="237">
                  <c:v>50.682000000000002</c:v>
                </c:pt>
                <c:pt idx="238">
                  <c:v>52.417000000000002</c:v>
                </c:pt>
                <c:pt idx="239">
                  <c:v>52.408000000000001</c:v>
                </c:pt>
                <c:pt idx="240">
                  <c:v>47.387999999999998</c:v>
                </c:pt>
                <c:pt idx="241">
                  <c:v>52.845999999999997</c:v>
                </c:pt>
                <c:pt idx="242">
                  <c:v>62.319000000000003</c:v>
                </c:pt>
                <c:pt idx="243">
                  <c:v>58.512</c:v>
                </c:pt>
                <c:pt idx="244">
                  <c:v>58.076999999999998</c:v>
                </c:pt>
                <c:pt idx="245">
                  <c:v>56.155000000000001</c:v>
                </c:pt>
                <c:pt idx="246">
                  <c:v>49.734999999999999</c:v>
                </c:pt>
                <c:pt idx="247">
                  <c:v>45.951000000000001</c:v>
                </c:pt>
                <c:pt idx="248">
                  <c:v>55.250999999999998</c:v>
                </c:pt>
                <c:pt idx="249">
                  <c:v>54.786000000000001</c:v>
                </c:pt>
                <c:pt idx="250">
                  <c:v>47.76</c:v>
                </c:pt>
                <c:pt idx="251">
                  <c:v>48.106000000000002</c:v>
                </c:pt>
                <c:pt idx="252">
                  <c:v>48.326000000000001</c:v>
                </c:pt>
                <c:pt idx="253">
                  <c:v>46.548000000000002</c:v>
                </c:pt>
                <c:pt idx="254">
                  <c:v>45.351999999999997</c:v>
                </c:pt>
                <c:pt idx="255">
                  <c:v>49.511000000000003</c:v>
                </c:pt>
                <c:pt idx="256">
                  <c:v>54.045000000000002</c:v>
                </c:pt>
                <c:pt idx="257">
                  <c:v>55.548999999999999</c:v>
                </c:pt>
                <c:pt idx="258">
                  <c:v>46.161000000000001</c:v>
                </c:pt>
                <c:pt idx="259">
                  <c:v>47.804000000000002</c:v>
                </c:pt>
                <c:pt idx="260">
                  <c:v>38.756</c:v>
                </c:pt>
                <c:pt idx="261">
                  <c:v>48.289000000000001</c:v>
                </c:pt>
                <c:pt idx="262">
                  <c:v>56.935000000000002</c:v>
                </c:pt>
                <c:pt idx="263">
                  <c:v>53.755000000000003</c:v>
                </c:pt>
                <c:pt idx="264">
                  <c:v>56.261000000000003</c:v>
                </c:pt>
                <c:pt idx="265">
                  <c:v>53.423000000000002</c:v>
                </c:pt>
                <c:pt idx="266">
                  <c:v>54.7</c:v>
                </c:pt>
                <c:pt idx="267">
                  <c:v>48.78</c:v>
                </c:pt>
                <c:pt idx="268">
                  <c:v>45.258000000000003</c:v>
                </c:pt>
                <c:pt idx="269">
                  <c:v>54.712000000000003</c:v>
                </c:pt>
                <c:pt idx="270">
                  <c:v>48.567</c:v>
                </c:pt>
                <c:pt idx="271">
                  <c:v>39.884999999999998</c:v>
                </c:pt>
                <c:pt idx="272">
                  <c:v>39.774000000000001</c:v>
                </c:pt>
                <c:pt idx="273">
                  <c:v>47.222999999999999</c:v>
                </c:pt>
                <c:pt idx="274">
                  <c:v>46.850999999999999</c:v>
                </c:pt>
                <c:pt idx="275">
                  <c:v>45.933</c:v>
                </c:pt>
                <c:pt idx="276">
                  <c:v>54.082000000000001</c:v>
                </c:pt>
                <c:pt idx="277">
                  <c:v>58.978000000000002</c:v>
                </c:pt>
                <c:pt idx="278">
                  <c:v>56.481999999999999</c:v>
                </c:pt>
                <c:pt idx="279">
                  <c:v>57.505000000000003</c:v>
                </c:pt>
                <c:pt idx="280">
                  <c:v>52.695999999999998</c:v>
                </c:pt>
                <c:pt idx="281">
                  <c:v>44.591999999999999</c:v>
                </c:pt>
                <c:pt idx="282">
                  <c:v>38.704999999999998</c:v>
                </c:pt>
                <c:pt idx="283">
                  <c:v>41.826999999999998</c:v>
                </c:pt>
                <c:pt idx="284">
                  <c:v>41.600999999999999</c:v>
                </c:pt>
                <c:pt idx="285">
                  <c:v>38.857999999999997</c:v>
                </c:pt>
                <c:pt idx="286">
                  <c:v>41.246000000000002</c:v>
                </c:pt>
                <c:pt idx="287">
                  <c:v>38.817999999999998</c:v>
                </c:pt>
                <c:pt idx="288">
                  <c:v>40.752000000000002</c:v>
                </c:pt>
                <c:pt idx="289">
                  <c:v>44.728999999999999</c:v>
                </c:pt>
                <c:pt idx="290">
                  <c:v>53.515000000000001</c:v>
                </c:pt>
                <c:pt idx="291">
                  <c:v>44.973999999999997</c:v>
                </c:pt>
                <c:pt idx="292">
                  <c:v>45.066000000000003</c:v>
                </c:pt>
                <c:pt idx="293">
                  <c:v>44.274999999999999</c:v>
                </c:pt>
                <c:pt idx="294">
                  <c:v>44.698</c:v>
                </c:pt>
                <c:pt idx="295">
                  <c:v>32.892000000000003</c:v>
                </c:pt>
                <c:pt idx="296">
                  <c:v>33.274000000000001</c:v>
                </c:pt>
                <c:pt idx="297">
                  <c:v>35.119999999999997</c:v>
                </c:pt>
                <c:pt idx="298">
                  <c:v>38.426000000000002</c:v>
                </c:pt>
                <c:pt idx="299">
                  <c:v>38.917999999999999</c:v>
                </c:pt>
                <c:pt idx="300">
                  <c:v>41.069000000000003</c:v>
                </c:pt>
                <c:pt idx="301">
                  <c:v>40.326999999999998</c:v>
                </c:pt>
                <c:pt idx="302">
                  <c:v>36.866999999999997</c:v>
                </c:pt>
                <c:pt idx="303">
                  <c:v>36.262</c:v>
                </c:pt>
                <c:pt idx="304">
                  <c:v>41.768999999999998</c:v>
                </c:pt>
                <c:pt idx="305">
                  <c:v>43.640999999999998</c:v>
                </c:pt>
                <c:pt idx="306">
                  <c:v>39.472999999999999</c:v>
                </c:pt>
                <c:pt idx="307">
                  <c:v>35.796999999999997</c:v>
                </c:pt>
                <c:pt idx="308">
                  <c:v>36.32</c:v>
                </c:pt>
                <c:pt idx="309">
                  <c:v>38.377000000000002</c:v>
                </c:pt>
                <c:pt idx="310">
                  <c:v>41.536000000000001</c:v>
                </c:pt>
                <c:pt idx="311">
                  <c:v>43.25</c:v>
                </c:pt>
                <c:pt idx="312">
                  <c:v>40.639000000000003</c:v>
                </c:pt>
                <c:pt idx="313">
                  <c:v>36.454999999999998</c:v>
                </c:pt>
                <c:pt idx="314">
                  <c:v>36.856999999999999</c:v>
                </c:pt>
                <c:pt idx="315">
                  <c:v>33.54</c:v>
                </c:pt>
                <c:pt idx="316">
                  <c:v>34.243000000000002</c:v>
                </c:pt>
                <c:pt idx="317">
                  <c:v>29.766999999999999</c:v>
                </c:pt>
                <c:pt idx="318">
                  <c:v>28.274999999999999</c:v>
                </c:pt>
                <c:pt idx="319">
                  <c:v>30.303999999999998</c:v>
                </c:pt>
                <c:pt idx="320">
                  <c:v>34.582000000000001</c:v>
                </c:pt>
                <c:pt idx="321">
                  <c:v>22.68</c:v>
                </c:pt>
                <c:pt idx="322">
                  <c:v>21.263999999999999</c:v>
                </c:pt>
                <c:pt idx="323">
                  <c:v>32.5</c:v>
                </c:pt>
                <c:pt idx="324">
                  <c:v>31.882999999999999</c:v>
                </c:pt>
                <c:pt idx="325">
                  <c:v>31.161999999999999</c:v>
                </c:pt>
                <c:pt idx="326">
                  <c:v>33.014000000000003</c:v>
                </c:pt>
                <c:pt idx="327">
                  <c:v>31.591000000000001</c:v>
                </c:pt>
                <c:pt idx="328">
                  <c:v>30.497</c:v>
                </c:pt>
                <c:pt idx="329">
                  <c:v>30.524999999999999</c:v>
                </c:pt>
                <c:pt idx="330">
                  <c:v>30.969000000000001</c:v>
                </c:pt>
                <c:pt idx="331">
                  <c:v>29.402999999999999</c:v>
                </c:pt>
                <c:pt idx="332">
                  <c:v>28.021999999999998</c:v>
                </c:pt>
                <c:pt idx="333">
                  <c:v>30.379000000000001</c:v>
                </c:pt>
                <c:pt idx="334">
                  <c:v>29.587</c:v>
                </c:pt>
                <c:pt idx="335">
                  <c:v>28.469000000000001</c:v>
                </c:pt>
                <c:pt idx="336">
                  <c:v>31.263000000000002</c:v>
                </c:pt>
                <c:pt idx="337">
                  <c:v>37.982999999999997</c:v>
                </c:pt>
                <c:pt idx="338">
                  <c:v>36.44</c:v>
                </c:pt>
                <c:pt idx="339">
                  <c:v>36.222999999999999</c:v>
                </c:pt>
                <c:pt idx="340">
                  <c:v>33.368000000000002</c:v>
                </c:pt>
                <c:pt idx="341">
                  <c:v>31.949000000000002</c:v>
                </c:pt>
                <c:pt idx="342">
                  <c:v>31.248999999999999</c:v>
                </c:pt>
                <c:pt idx="343">
                  <c:v>32.558</c:v>
                </c:pt>
                <c:pt idx="344">
                  <c:v>38.685000000000002</c:v>
                </c:pt>
                <c:pt idx="345">
                  <c:v>36.314</c:v>
                </c:pt>
                <c:pt idx="346">
                  <c:v>41.058999999999997</c:v>
                </c:pt>
                <c:pt idx="347">
                  <c:v>36.481999999999999</c:v>
                </c:pt>
                <c:pt idx="348">
                  <c:v>33.767000000000003</c:v>
                </c:pt>
                <c:pt idx="349">
                  <c:v>28.077000000000002</c:v>
                </c:pt>
                <c:pt idx="350">
                  <c:v>31.611000000000001</c:v>
                </c:pt>
                <c:pt idx="351">
                  <c:v>29.504000000000001</c:v>
                </c:pt>
                <c:pt idx="352">
                  <c:v>29.321000000000002</c:v>
                </c:pt>
                <c:pt idx="353">
                  <c:v>28.521000000000001</c:v>
                </c:pt>
                <c:pt idx="354">
                  <c:v>30.87</c:v>
                </c:pt>
                <c:pt idx="355">
                  <c:v>32.979999999999997</c:v>
                </c:pt>
                <c:pt idx="356">
                  <c:v>26.417999999999999</c:v>
                </c:pt>
                <c:pt idx="357">
                  <c:v>26.163</c:v>
                </c:pt>
                <c:pt idx="358">
                  <c:v>31.532</c:v>
                </c:pt>
                <c:pt idx="359">
                  <c:v>30.361999999999998</c:v>
                </c:pt>
                <c:pt idx="360">
                  <c:v>29.722000000000001</c:v>
                </c:pt>
                <c:pt idx="361">
                  <c:v>36.606999999999999</c:v>
                </c:pt>
                <c:pt idx="362">
                  <c:v>30.138000000000002</c:v>
                </c:pt>
                <c:pt idx="363">
                  <c:v>22.449000000000002</c:v>
                </c:pt>
                <c:pt idx="364">
                  <c:v>22.323</c:v>
                </c:pt>
                <c:pt idx="365">
                  <c:v>35.909999999999997</c:v>
                </c:pt>
                <c:pt idx="366">
                  <c:v>37.923999999999999</c:v>
                </c:pt>
                <c:pt idx="367">
                  <c:v>35.619999999999997</c:v>
                </c:pt>
                <c:pt idx="368">
                  <c:v>33.01</c:v>
                </c:pt>
                <c:pt idx="369">
                  <c:v>28.672999999999998</c:v>
                </c:pt>
                <c:pt idx="370">
                  <c:v>28.7</c:v>
                </c:pt>
                <c:pt idx="371">
                  <c:v>25.815999999999999</c:v>
                </c:pt>
                <c:pt idx="372">
                  <c:v>33.74</c:v>
                </c:pt>
                <c:pt idx="373">
                  <c:v>32.063000000000002</c:v>
                </c:pt>
                <c:pt idx="374">
                  <c:v>31.739000000000001</c:v>
                </c:pt>
                <c:pt idx="375">
                  <c:v>31.509</c:v>
                </c:pt>
                <c:pt idx="376">
                  <c:v>31.9</c:v>
                </c:pt>
                <c:pt idx="377">
                  <c:v>29.853000000000002</c:v>
                </c:pt>
                <c:pt idx="378">
                  <c:v>28.347999999999999</c:v>
                </c:pt>
                <c:pt idx="379">
                  <c:v>31.19</c:v>
                </c:pt>
                <c:pt idx="380">
                  <c:v>34.515999999999998</c:v>
                </c:pt>
                <c:pt idx="381">
                  <c:v>32.536000000000001</c:v>
                </c:pt>
                <c:pt idx="382">
                  <c:v>38.533000000000001</c:v>
                </c:pt>
                <c:pt idx="383">
                  <c:v>41.988</c:v>
                </c:pt>
                <c:pt idx="384">
                  <c:v>32.636000000000003</c:v>
                </c:pt>
                <c:pt idx="385">
                  <c:v>32.734000000000002</c:v>
                </c:pt>
                <c:pt idx="386">
                  <c:v>38.448999999999998</c:v>
                </c:pt>
                <c:pt idx="387">
                  <c:v>25.527000000000001</c:v>
                </c:pt>
                <c:pt idx="388">
                  <c:v>32.481000000000002</c:v>
                </c:pt>
                <c:pt idx="389">
                  <c:v>29.945</c:v>
                </c:pt>
                <c:pt idx="390">
                  <c:v>27.670999999999999</c:v>
                </c:pt>
                <c:pt idx="391">
                  <c:v>30.637</c:v>
                </c:pt>
                <c:pt idx="392">
                  <c:v>31.344999999999999</c:v>
                </c:pt>
                <c:pt idx="393">
                  <c:v>41.981999999999999</c:v>
                </c:pt>
                <c:pt idx="394">
                  <c:v>55.890999999999998</c:v>
                </c:pt>
                <c:pt idx="395">
                  <c:v>62.912999999999997</c:v>
                </c:pt>
                <c:pt idx="396">
                  <c:v>64.141000000000005</c:v>
                </c:pt>
                <c:pt idx="397">
                  <c:v>39.896000000000001</c:v>
                </c:pt>
                <c:pt idx="398">
                  <c:v>25.724</c:v>
                </c:pt>
                <c:pt idx="399">
                  <c:v>21.742000000000001</c:v>
                </c:pt>
                <c:pt idx="400">
                  <c:v>32.863999999999997</c:v>
                </c:pt>
                <c:pt idx="401">
                  <c:v>44.232999999999997</c:v>
                </c:pt>
                <c:pt idx="402">
                  <c:v>44.457000000000001</c:v>
                </c:pt>
                <c:pt idx="403">
                  <c:v>24.89</c:v>
                </c:pt>
                <c:pt idx="404">
                  <c:v>31.724</c:v>
                </c:pt>
                <c:pt idx="405">
                  <c:v>18.803999999999998</c:v>
                </c:pt>
                <c:pt idx="406">
                  <c:v>20.486999999999998</c:v>
                </c:pt>
                <c:pt idx="407">
                  <c:v>62.265000000000001</c:v>
                </c:pt>
                <c:pt idx="408">
                  <c:v>72.75</c:v>
                </c:pt>
                <c:pt idx="409">
                  <c:v>43.756999999999998</c:v>
                </c:pt>
                <c:pt idx="410">
                  <c:v>30.939</c:v>
                </c:pt>
                <c:pt idx="411">
                  <c:v>31.805</c:v>
                </c:pt>
                <c:pt idx="412">
                  <c:v>38.155999999999999</c:v>
                </c:pt>
                <c:pt idx="413">
                  <c:v>48.44</c:v>
                </c:pt>
                <c:pt idx="414">
                  <c:v>77.414000000000001</c:v>
                </c:pt>
                <c:pt idx="415">
                  <c:v>72.436999999999998</c:v>
                </c:pt>
                <c:pt idx="416">
                  <c:v>69.113</c:v>
                </c:pt>
                <c:pt idx="417">
                  <c:v>53.965000000000003</c:v>
                </c:pt>
                <c:pt idx="418">
                  <c:v>62.427999999999997</c:v>
                </c:pt>
                <c:pt idx="419">
                  <c:v>44.104999999999997</c:v>
                </c:pt>
                <c:pt idx="420">
                  <c:v>37.152000000000001</c:v>
                </c:pt>
                <c:pt idx="421">
                  <c:v>46.631</c:v>
                </c:pt>
                <c:pt idx="422">
                  <c:v>43.04</c:v>
                </c:pt>
                <c:pt idx="423">
                  <c:v>51.134</c:v>
                </c:pt>
                <c:pt idx="424">
                  <c:v>29.042000000000002</c:v>
                </c:pt>
                <c:pt idx="425">
                  <c:v>26.03</c:v>
                </c:pt>
                <c:pt idx="426">
                  <c:v>22.846</c:v>
                </c:pt>
                <c:pt idx="427">
                  <c:v>22.568000000000001</c:v>
                </c:pt>
                <c:pt idx="428">
                  <c:v>23.103000000000002</c:v>
                </c:pt>
                <c:pt idx="429">
                  <c:v>21.997</c:v>
                </c:pt>
                <c:pt idx="430">
                  <c:v>25.402999999999999</c:v>
                </c:pt>
                <c:pt idx="431">
                  <c:v>36.639000000000003</c:v>
                </c:pt>
                <c:pt idx="432">
                  <c:v>28.042999999999999</c:v>
                </c:pt>
                <c:pt idx="433">
                  <c:v>24.722000000000001</c:v>
                </c:pt>
                <c:pt idx="434">
                  <c:v>24.545000000000002</c:v>
                </c:pt>
                <c:pt idx="435">
                  <c:v>25.332000000000001</c:v>
                </c:pt>
                <c:pt idx="436">
                  <c:v>26.126999999999999</c:v>
                </c:pt>
                <c:pt idx="437">
                  <c:v>28.050999999999998</c:v>
                </c:pt>
                <c:pt idx="438">
                  <c:v>31.957000000000001</c:v>
                </c:pt>
                <c:pt idx="439">
                  <c:v>27.393999999999998</c:v>
                </c:pt>
                <c:pt idx="440">
                  <c:v>22.352</c:v>
                </c:pt>
                <c:pt idx="441">
                  <c:v>24.565000000000001</c:v>
                </c:pt>
                <c:pt idx="442">
                  <c:v>29.734999999999999</c:v>
                </c:pt>
                <c:pt idx="443">
                  <c:v>29.041</c:v>
                </c:pt>
                <c:pt idx="444">
                  <c:v>28.419</c:v>
                </c:pt>
                <c:pt idx="445">
                  <c:v>27.827999999999999</c:v>
                </c:pt>
                <c:pt idx="446">
                  <c:v>25.872</c:v>
                </c:pt>
                <c:pt idx="447">
                  <c:v>20.411999999999999</c:v>
                </c:pt>
                <c:pt idx="448">
                  <c:v>20.552</c:v>
                </c:pt>
                <c:pt idx="449">
                  <c:v>26.699000000000002</c:v>
                </c:pt>
                <c:pt idx="450">
                  <c:v>25.227</c:v>
                </c:pt>
                <c:pt idx="451">
                  <c:v>24.712</c:v>
                </c:pt>
                <c:pt idx="452">
                  <c:v>24.189</c:v>
                </c:pt>
                <c:pt idx="453">
                  <c:v>23.972000000000001</c:v>
                </c:pt>
                <c:pt idx="454">
                  <c:v>22.757000000000001</c:v>
                </c:pt>
                <c:pt idx="455">
                  <c:v>22.917999999999999</c:v>
                </c:pt>
                <c:pt idx="456">
                  <c:v>25.341999999999999</c:v>
                </c:pt>
                <c:pt idx="457">
                  <c:v>23.582000000000001</c:v>
                </c:pt>
                <c:pt idx="458">
                  <c:v>23.515000000000001</c:v>
                </c:pt>
                <c:pt idx="459">
                  <c:v>36.703000000000003</c:v>
                </c:pt>
                <c:pt idx="460">
                  <c:v>52.972999999999999</c:v>
                </c:pt>
                <c:pt idx="461">
                  <c:v>59.252000000000002</c:v>
                </c:pt>
                <c:pt idx="462">
                  <c:v>50.95</c:v>
                </c:pt>
                <c:pt idx="463">
                  <c:v>49.107999999999997</c:v>
                </c:pt>
                <c:pt idx="464">
                  <c:v>47.173999999999999</c:v>
                </c:pt>
                <c:pt idx="465">
                  <c:v>43.311</c:v>
                </c:pt>
                <c:pt idx="466">
                  <c:v>49.356999999999999</c:v>
                </c:pt>
                <c:pt idx="467">
                  <c:v>34.372</c:v>
                </c:pt>
                <c:pt idx="468">
                  <c:v>44.424999999999997</c:v>
                </c:pt>
                <c:pt idx="469">
                  <c:v>39.765000000000001</c:v>
                </c:pt>
                <c:pt idx="470">
                  <c:v>37.688000000000002</c:v>
                </c:pt>
                <c:pt idx="471">
                  <c:v>32.811999999999998</c:v>
                </c:pt>
                <c:pt idx="472">
                  <c:v>33.9</c:v>
                </c:pt>
                <c:pt idx="473">
                  <c:v>35.654000000000003</c:v>
                </c:pt>
                <c:pt idx="474">
                  <c:v>30.954000000000001</c:v>
                </c:pt>
                <c:pt idx="475">
                  <c:v>43.1</c:v>
                </c:pt>
                <c:pt idx="476">
                  <c:v>36.584000000000003</c:v>
                </c:pt>
                <c:pt idx="477">
                  <c:v>32.222999999999999</c:v>
                </c:pt>
                <c:pt idx="478">
                  <c:v>44.655000000000001</c:v>
                </c:pt>
                <c:pt idx="479">
                  <c:v>41.598999999999997</c:v>
                </c:pt>
                <c:pt idx="480">
                  <c:v>42.250999999999998</c:v>
                </c:pt>
                <c:pt idx="481">
                  <c:v>40.920999999999999</c:v>
                </c:pt>
                <c:pt idx="482">
                  <c:v>64.2</c:v>
                </c:pt>
                <c:pt idx="483">
                  <c:v>70.137</c:v>
                </c:pt>
                <c:pt idx="484">
                  <c:v>92.917000000000002</c:v>
                </c:pt>
                <c:pt idx="485">
                  <c:v>62.725999999999999</c:v>
                </c:pt>
                <c:pt idx="486">
                  <c:v>47.628999999999998</c:v>
                </c:pt>
                <c:pt idx="487">
                  <c:v>41.558</c:v>
                </c:pt>
                <c:pt idx="488">
                  <c:v>38.533999999999999</c:v>
                </c:pt>
                <c:pt idx="489">
                  <c:v>39.093000000000004</c:v>
                </c:pt>
                <c:pt idx="490">
                  <c:v>49.481999999999999</c:v>
                </c:pt>
                <c:pt idx="491">
                  <c:v>51.414000000000001</c:v>
                </c:pt>
                <c:pt idx="492">
                  <c:v>55.656999999999996</c:v>
                </c:pt>
                <c:pt idx="493">
                  <c:v>54.582000000000001</c:v>
                </c:pt>
                <c:pt idx="494">
                  <c:v>53.042000000000002</c:v>
                </c:pt>
                <c:pt idx="495">
                  <c:v>42.654000000000003</c:v>
                </c:pt>
                <c:pt idx="496">
                  <c:v>39.168999999999997</c:v>
                </c:pt>
                <c:pt idx="497">
                  <c:v>44.341999999999999</c:v>
                </c:pt>
                <c:pt idx="498">
                  <c:v>37.052</c:v>
                </c:pt>
                <c:pt idx="499">
                  <c:v>41.985999999999997</c:v>
                </c:pt>
                <c:pt idx="500">
                  <c:v>40</c:v>
                </c:pt>
                <c:pt idx="501">
                  <c:v>34.683</c:v>
                </c:pt>
                <c:pt idx="502">
                  <c:v>42.962000000000003</c:v>
                </c:pt>
                <c:pt idx="503">
                  <c:v>46.084000000000003</c:v>
                </c:pt>
                <c:pt idx="504">
                  <c:v>39.927999999999997</c:v>
                </c:pt>
                <c:pt idx="505">
                  <c:v>39.186999999999998</c:v>
                </c:pt>
                <c:pt idx="506">
                  <c:v>44.506</c:v>
                </c:pt>
                <c:pt idx="507">
                  <c:v>49.771999999999998</c:v>
                </c:pt>
                <c:pt idx="508">
                  <c:v>50.981999999999999</c:v>
                </c:pt>
                <c:pt idx="509">
                  <c:v>55.521999999999998</c:v>
                </c:pt>
                <c:pt idx="510">
                  <c:v>71.302999999999997</c:v>
                </c:pt>
                <c:pt idx="511">
                  <c:v>54.331000000000003</c:v>
                </c:pt>
                <c:pt idx="512">
                  <c:v>68.683999999999997</c:v>
                </c:pt>
                <c:pt idx="513">
                  <c:v>106.08499999999999</c:v>
                </c:pt>
                <c:pt idx="514">
                  <c:v>59.832000000000001</c:v>
                </c:pt>
                <c:pt idx="515">
                  <c:v>51.124000000000002</c:v>
                </c:pt>
                <c:pt idx="516">
                  <c:v>61.76</c:v>
                </c:pt>
                <c:pt idx="517">
                  <c:v>91.963999999999999</c:v>
                </c:pt>
                <c:pt idx="518">
                  <c:v>62.615000000000002</c:v>
                </c:pt>
                <c:pt idx="519">
                  <c:v>50.561</c:v>
                </c:pt>
                <c:pt idx="520">
                  <c:v>46.808</c:v>
                </c:pt>
                <c:pt idx="521">
                  <c:v>50.366999999999997</c:v>
                </c:pt>
                <c:pt idx="522">
                  <c:v>48.932000000000002</c:v>
                </c:pt>
                <c:pt idx="523">
                  <c:v>47.725999999999999</c:v>
                </c:pt>
                <c:pt idx="524">
                  <c:v>63.643999999999998</c:v>
                </c:pt>
                <c:pt idx="525">
                  <c:v>130.786</c:v>
                </c:pt>
                <c:pt idx="526">
                  <c:v>118.851</c:v>
                </c:pt>
                <c:pt idx="527">
                  <c:v>103.11799999999999</c:v>
                </c:pt>
                <c:pt idx="528">
                  <c:v>78.492000000000004</c:v>
                </c:pt>
                <c:pt idx="529">
                  <c:v>54.606000000000002</c:v>
                </c:pt>
                <c:pt idx="530">
                  <c:v>63.761000000000003</c:v>
                </c:pt>
                <c:pt idx="531">
                  <c:v>81.432000000000002</c:v>
                </c:pt>
                <c:pt idx="532">
                  <c:v>75.864999999999995</c:v>
                </c:pt>
                <c:pt idx="533">
                  <c:v>74.125</c:v>
                </c:pt>
                <c:pt idx="534">
                  <c:v>72.474000000000004</c:v>
                </c:pt>
                <c:pt idx="535">
                  <c:v>83.484999999999999</c:v>
                </c:pt>
                <c:pt idx="536">
                  <c:v>73.382000000000005</c:v>
                </c:pt>
                <c:pt idx="537">
                  <c:v>63.793999999999997</c:v>
                </c:pt>
                <c:pt idx="538">
                  <c:v>73.888999999999996</c:v>
                </c:pt>
                <c:pt idx="539">
                  <c:v>62.503999999999998</c:v>
                </c:pt>
                <c:pt idx="540">
                  <c:v>74.858999999999995</c:v>
                </c:pt>
                <c:pt idx="541">
                  <c:v>62.511000000000003</c:v>
                </c:pt>
                <c:pt idx="542">
                  <c:v>50.704999999999998</c:v>
                </c:pt>
                <c:pt idx="543">
                  <c:v>64.832999999999998</c:v>
                </c:pt>
                <c:pt idx="544">
                  <c:v>59.317999999999998</c:v>
                </c:pt>
                <c:pt idx="545">
                  <c:v>55.191000000000003</c:v>
                </c:pt>
                <c:pt idx="546">
                  <c:v>62.037999999999997</c:v>
                </c:pt>
                <c:pt idx="547">
                  <c:v>84.067999999999998</c:v>
                </c:pt>
                <c:pt idx="548">
                  <c:v>81.234999999999999</c:v>
                </c:pt>
                <c:pt idx="549">
                  <c:v>53.381999999999998</c:v>
                </c:pt>
                <c:pt idx="550">
                  <c:v>48.122</c:v>
                </c:pt>
                <c:pt idx="551">
                  <c:v>45.753999999999998</c:v>
                </c:pt>
                <c:pt idx="552">
                  <c:v>55.000999999999998</c:v>
                </c:pt>
                <c:pt idx="553">
                  <c:v>68.584000000000003</c:v>
                </c:pt>
                <c:pt idx="554">
                  <c:v>86.762</c:v>
                </c:pt>
                <c:pt idx="555">
                  <c:v>92.341999999999999</c:v>
                </c:pt>
                <c:pt idx="556">
                  <c:v>53.307000000000002</c:v>
                </c:pt>
                <c:pt idx="557">
                  <c:v>46.506</c:v>
                </c:pt>
                <c:pt idx="558">
                  <c:v>51.581000000000003</c:v>
                </c:pt>
                <c:pt idx="559">
                  <c:v>92.052999999999997</c:v>
                </c:pt>
                <c:pt idx="560">
                  <c:v>88.856999999999999</c:v>
                </c:pt>
                <c:pt idx="561">
                  <c:v>65.658000000000001</c:v>
                </c:pt>
                <c:pt idx="562">
                  <c:v>45.170999999999999</c:v>
                </c:pt>
                <c:pt idx="563">
                  <c:v>48.311</c:v>
                </c:pt>
                <c:pt idx="564">
                  <c:v>48.106000000000002</c:v>
                </c:pt>
                <c:pt idx="565">
                  <c:v>45.084000000000003</c:v>
                </c:pt>
                <c:pt idx="566">
                  <c:v>75.8</c:v>
                </c:pt>
                <c:pt idx="567">
                  <c:v>74.207999999999998</c:v>
                </c:pt>
                <c:pt idx="568">
                  <c:v>53.197000000000003</c:v>
                </c:pt>
                <c:pt idx="569">
                  <c:v>57.302</c:v>
                </c:pt>
                <c:pt idx="570">
                  <c:v>55.311</c:v>
                </c:pt>
                <c:pt idx="571">
                  <c:v>44.533999999999999</c:v>
                </c:pt>
                <c:pt idx="572">
                  <c:v>42.954000000000001</c:v>
                </c:pt>
                <c:pt idx="573">
                  <c:v>49.165999999999997</c:v>
                </c:pt>
                <c:pt idx="574">
                  <c:v>45.823999999999998</c:v>
                </c:pt>
                <c:pt idx="575">
                  <c:v>48.863999999999997</c:v>
                </c:pt>
                <c:pt idx="576">
                  <c:v>46.994</c:v>
                </c:pt>
                <c:pt idx="577">
                  <c:v>46.204999999999998</c:v>
                </c:pt>
                <c:pt idx="578">
                  <c:v>40.709000000000003</c:v>
                </c:pt>
                <c:pt idx="579">
                  <c:v>45.529000000000003</c:v>
                </c:pt>
                <c:pt idx="580">
                  <c:v>72.242000000000004</c:v>
                </c:pt>
                <c:pt idx="581">
                  <c:v>112.73699999999999</c:v>
                </c:pt>
                <c:pt idx="582">
                  <c:v>99.34</c:v>
                </c:pt>
                <c:pt idx="583">
                  <c:v>128.56</c:v>
                </c:pt>
                <c:pt idx="584">
                  <c:v>66.665999999999997</c:v>
                </c:pt>
                <c:pt idx="585">
                  <c:v>56.408000000000001</c:v>
                </c:pt>
                <c:pt idx="586">
                  <c:v>36.752000000000002</c:v>
                </c:pt>
                <c:pt idx="587">
                  <c:v>34.009</c:v>
                </c:pt>
                <c:pt idx="588">
                  <c:v>50.390999999999998</c:v>
                </c:pt>
                <c:pt idx="589">
                  <c:v>54.052999999999997</c:v>
                </c:pt>
                <c:pt idx="590">
                  <c:v>40.427</c:v>
                </c:pt>
                <c:pt idx="591">
                  <c:v>31.608000000000001</c:v>
                </c:pt>
                <c:pt idx="592">
                  <c:v>31.449000000000002</c:v>
                </c:pt>
                <c:pt idx="593">
                  <c:v>32.719000000000001</c:v>
                </c:pt>
                <c:pt idx="594">
                  <c:v>38.188000000000002</c:v>
                </c:pt>
                <c:pt idx="595">
                  <c:v>36.402000000000001</c:v>
                </c:pt>
                <c:pt idx="596">
                  <c:v>35.313000000000002</c:v>
                </c:pt>
                <c:pt idx="597">
                  <c:v>33.048000000000002</c:v>
                </c:pt>
                <c:pt idx="598">
                  <c:v>32.722000000000001</c:v>
                </c:pt>
                <c:pt idx="599">
                  <c:v>33.856999999999999</c:v>
                </c:pt>
                <c:pt idx="600">
                  <c:v>40.088999999999999</c:v>
                </c:pt>
                <c:pt idx="601">
                  <c:v>43.073</c:v>
                </c:pt>
                <c:pt idx="602">
                  <c:v>34.692999999999998</c:v>
                </c:pt>
                <c:pt idx="603">
                  <c:v>44.128999999999998</c:v>
                </c:pt>
                <c:pt idx="604">
                  <c:v>40.799999999999997</c:v>
                </c:pt>
                <c:pt idx="605">
                  <c:v>42.241</c:v>
                </c:pt>
                <c:pt idx="606">
                  <c:v>43.228999999999999</c:v>
                </c:pt>
                <c:pt idx="607">
                  <c:v>30.754999999999999</c:v>
                </c:pt>
                <c:pt idx="608">
                  <c:v>34.567999999999998</c:v>
                </c:pt>
                <c:pt idx="609">
                  <c:v>37.917999999999999</c:v>
                </c:pt>
                <c:pt idx="610">
                  <c:v>38.704000000000001</c:v>
                </c:pt>
                <c:pt idx="611">
                  <c:v>37.405000000000001</c:v>
                </c:pt>
                <c:pt idx="612">
                  <c:v>15.994999999999999</c:v>
                </c:pt>
                <c:pt idx="613">
                  <c:v>20.486999999999998</c:v>
                </c:pt>
                <c:pt idx="614">
                  <c:v>27.541</c:v>
                </c:pt>
                <c:pt idx="615">
                  <c:v>24.77</c:v>
                </c:pt>
                <c:pt idx="616">
                  <c:v>19.655000000000001</c:v>
                </c:pt>
                <c:pt idx="617">
                  <c:v>19.227</c:v>
                </c:pt>
                <c:pt idx="618">
                  <c:v>15.597</c:v>
                </c:pt>
                <c:pt idx="619">
                  <c:v>18.707000000000001</c:v>
                </c:pt>
                <c:pt idx="620">
                  <c:v>31.456</c:v>
                </c:pt>
                <c:pt idx="621">
                  <c:v>24.116</c:v>
                </c:pt>
                <c:pt idx="622">
                  <c:v>25.297999999999998</c:v>
                </c:pt>
                <c:pt idx="623">
                  <c:v>26.408999999999999</c:v>
                </c:pt>
                <c:pt idx="624">
                  <c:v>23.129000000000001</c:v>
                </c:pt>
                <c:pt idx="625">
                  <c:v>12.411</c:v>
                </c:pt>
                <c:pt idx="626">
                  <c:v>10.355</c:v>
                </c:pt>
                <c:pt idx="627">
                  <c:v>14.76</c:v>
                </c:pt>
                <c:pt idx="628">
                  <c:v>18.297000000000001</c:v>
                </c:pt>
                <c:pt idx="629">
                  <c:v>17.843</c:v>
                </c:pt>
                <c:pt idx="630">
                  <c:v>16.506</c:v>
                </c:pt>
                <c:pt idx="631">
                  <c:v>14.840999999999999</c:v>
                </c:pt>
                <c:pt idx="632">
                  <c:v>13.77</c:v>
                </c:pt>
                <c:pt idx="633">
                  <c:v>16.57</c:v>
                </c:pt>
                <c:pt idx="634">
                  <c:v>22.867000000000001</c:v>
                </c:pt>
                <c:pt idx="635">
                  <c:v>22.428000000000001</c:v>
                </c:pt>
                <c:pt idx="636">
                  <c:v>16.504999999999999</c:v>
                </c:pt>
                <c:pt idx="637">
                  <c:v>18.291</c:v>
                </c:pt>
                <c:pt idx="638">
                  <c:v>21.841000000000001</c:v>
                </c:pt>
                <c:pt idx="639">
                  <c:v>16.242000000000001</c:v>
                </c:pt>
                <c:pt idx="640">
                  <c:v>16.981999999999999</c:v>
                </c:pt>
                <c:pt idx="641">
                  <c:v>25.312000000000001</c:v>
                </c:pt>
                <c:pt idx="642">
                  <c:v>34.087000000000003</c:v>
                </c:pt>
                <c:pt idx="643">
                  <c:v>47.289000000000001</c:v>
                </c:pt>
                <c:pt idx="644">
                  <c:v>27.024999999999999</c:v>
                </c:pt>
                <c:pt idx="645">
                  <c:v>20.376000000000001</c:v>
                </c:pt>
                <c:pt idx="646">
                  <c:v>22.422000000000001</c:v>
                </c:pt>
                <c:pt idx="647">
                  <c:v>27.943999999999999</c:v>
                </c:pt>
                <c:pt idx="648">
                  <c:v>33.479999999999997</c:v>
                </c:pt>
                <c:pt idx="649">
                  <c:v>53.023000000000003</c:v>
                </c:pt>
                <c:pt idx="650">
                  <c:v>72.504999999999995</c:v>
                </c:pt>
                <c:pt idx="651">
                  <c:v>73.254999999999995</c:v>
                </c:pt>
                <c:pt idx="652">
                  <c:v>41.33</c:v>
                </c:pt>
                <c:pt idx="653">
                  <c:v>21.597000000000001</c:v>
                </c:pt>
                <c:pt idx="654">
                  <c:v>19.741</c:v>
                </c:pt>
                <c:pt idx="655">
                  <c:v>19.100999999999999</c:v>
                </c:pt>
                <c:pt idx="656">
                  <c:v>18.96</c:v>
                </c:pt>
                <c:pt idx="657">
                  <c:v>23.44</c:v>
                </c:pt>
                <c:pt idx="658">
                  <c:v>29.260999999999999</c:v>
                </c:pt>
                <c:pt idx="659">
                  <c:v>20.108000000000001</c:v>
                </c:pt>
                <c:pt idx="660">
                  <c:v>23.536000000000001</c:v>
                </c:pt>
                <c:pt idx="661">
                  <c:v>21.117999999999999</c:v>
                </c:pt>
                <c:pt idx="662">
                  <c:v>32.494999999999997</c:v>
                </c:pt>
                <c:pt idx="663">
                  <c:v>38.642000000000003</c:v>
                </c:pt>
                <c:pt idx="664">
                  <c:v>36.500999999999998</c:v>
                </c:pt>
                <c:pt idx="665">
                  <c:v>31.873999999999999</c:v>
                </c:pt>
                <c:pt idx="666">
                  <c:v>22.927</c:v>
                </c:pt>
                <c:pt idx="667">
                  <c:v>17.219000000000001</c:v>
                </c:pt>
                <c:pt idx="668">
                  <c:v>17.108000000000001</c:v>
                </c:pt>
                <c:pt idx="669">
                  <c:v>31.015000000000001</c:v>
                </c:pt>
                <c:pt idx="670">
                  <c:v>38.603999999999999</c:v>
                </c:pt>
                <c:pt idx="671">
                  <c:v>31.545000000000002</c:v>
                </c:pt>
                <c:pt idx="672">
                  <c:v>22.558</c:v>
                </c:pt>
                <c:pt idx="673">
                  <c:v>24.094999999999999</c:v>
                </c:pt>
                <c:pt idx="674">
                  <c:v>22.696999999999999</c:v>
                </c:pt>
                <c:pt idx="675">
                  <c:v>23.96</c:v>
                </c:pt>
                <c:pt idx="676">
                  <c:v>28.257999999999999</c:v>
                </c:pt>
                <c:pt idx="677">
                  <c:v>44.28</c:v>
                </c:pt>
                <c:pt idx="678">
                  <c:v>50.792999999999999</c:v>
                </c:pt>
                <c:pt idx="679">
                  <c:v>45.164999999999999</c:v>
                </c:pt>
                <c:pt idx="680">
                  <c:v>31.588000000000001</c:v>
                </c:pt>
                <c:pt idx="681">
                  <c:v>24.657</c:v>
                </c:pt>
                <c:pt idx="682">
                  <c:v>24.527000000000001</c:v>
                </c:pt>
                <c:pt idx="683">
                  <c:v>65.040000000000006</c:v>
                </c:pt>
                <c:pt idx="684">
                  <c:v>79.436000000000007</c:v>
                </c:pt>
                <c:pt idx="685">
                  <c:v>45.317</c:v>
                </c:pt>
                <c:pt idx="686">
                  <c:v>28.834</c:v>
                </c:pt>
                <c:pt idx="687">
                  <c:v>32.640999999999998</c:v>
                </c:pt>
                <c:pt idx="688">
                  <c:v>30.251000000000001</c:v>
                </c:pt>
                <c:pt idx="689">
                  <c:v>37.768999999999998</c:v>
                </c:pt>
                <c:pt idx="690">
                  <c:v>52.308999999999997</c:v>
                </c:pt>
                <c:pt idx="691">
                  <c:v>65.274000000000001</c:v>
                </c:pt>
                <c:pt idx="692">
                  <c:v>66.120999999999995</c:v>
                </c:pt>
                <c:pt idx="693">
                  <c:v>90.748999999999995</c:v>
                </c:pt>
                <c:pt idx="694">
                  <c:v>129.73599999999999</c:v>
                </c:pt>
                <c:pt idx="695">
                  <c:v>67.462999999999994</c:v>
                </c:pt>
                <c:pt idx="696">
                  <c:v>49.567999999999998</c:v>
                </c:pt>
                <c:pt idx="697">
                  <c:v>36.487000000000002</c:v>
                </c:pt>
                <c:pt idx="698">
                  <c:v>38.24</c:v>
                </c:pt>
                <c:pt idx="699">
                  <c:v>37.475999999999999</c:v>
                </c:pt>
                <c:pt idx="700">
                  <c:v>48.473999999999997</c:v>
                </c:pt>
                <c:pt idx="701">
                  <c:v>38.543999999999997</c:v>
                </c:pt>
                <c:pt idx="702">
                  <c:v>38.194000000000003</c:v>
                </c:pt>
                <c:pt idx="703">
                  <c:v>38.631999999999998</c:v>
                </c:pt>
                <c:pt idx="704">
                  <c:v>63.408999999999999</c:v>
                </c:pt>
                <c:pt idx="705">
                  <c:v>50.408000000000001</c:v>
                </c:pt>
                <c:pt idx="706">
                  <c:v>36.511000000000003</c:v>
                </c:pt>
                <c:pt idx="707">
                  <c:v>38.848999999999997</c:v>
                </c:pt>
                <c:pt idx="708">
                  <c:v>38.191000000000003</c:v>
                </c:pt>
                <c:pt idx="709">
                  <c:v>35.904000000000003</c:v>
                </c:pt>
                <c:pt idx="710">
                  <c:v>37.680999999999997</c:v>
                </c:pt>
                <c:pt idx="711">
                  <c:v>54.985999999999997</c:v>
                </c:pt>
                <c:pt idx="712">
                  <c:v>42.966000000000001</c:v>
                </c:pt>
                <c:pt idx="713">
                  <c:v>49.085999999999999</c:v>
                </c:pt>
                <c:pt idx="714">
                  <c:v>33.287999999999997</c:v>
                </c:pt>
                <c:pt idx="715">
                  <c:v>35.631</c:v>
                </c:pt>
                <c:pt idx="716">
                  <c:v>30.451000000000001</c:v>
                </c:pt>
                <c:pt idx="717">
                  <c:v>24.219000000000001</c:v>
                </c:pt>
                <c:pt idx="718">
                  <c:v>23.152999999999999</c:v>
                </c:pt>
                <c:pt idx="719">
                  <c:v>22.959</c:v>
                </c:pt>
                <c:pt idx="720">
                  <c:v>29.734999999999999</c:v>
                </c:pt>
                <c:pt idx="721">
                  <c:v>30.225000000000001</c:v>
                </c:pt>
                <c:pt idx="722">
                  <c:v>28.864999999999998</c:v>
                </c:pt>
                <c:pt idx="723">
                  <c:v>19.853000000000002</c:v>
                </c:pt>
                <c:pt idx="724">
                  <c:v>19.376999999999999</c:v>
                </c:pt>
                <c:pt idx="725">
                  <c:v>20.097000000000001</c:v>
                </c:pt>
                <c:pt idx="726">
                  <c:v>20.527999999999999</c:v>
                </c:pt>
                <c:pt idx="727">
                  <c:v>21.632999999999999</c:v>
                </c:pt>
                <c:pt idx="728">
                  <c:v>33.469000000000001</c:v>
                </c:pt>
                <c:pt idx="729">
                  <c:v>24.984999999999999</c:v>
                </c:pt>
                <c:pt idx="730">
                  <c:v>25.658000000000001</c:v>
                </c:pt>
                <c:pt idx="731">
                  <c:v>20.349</c:v>
                </c:pt>
                <c:pt idx="732">
                  <c:v>17.506</c:v>
                </c:pt>
                <c:pt idx="733">
                  <c:v>18.928999999999998</c:v>
                </c:pt>
                <c:pt idx="734">
                  <c:v>17.024999999999999</c:v>
                </c:pt>
                <c:pt idx="735">
                  <c:v>16.643999999999998</c:v>
                </c:pt>
                <c:pt idx="736">
                  <c:v>18.143000000000001</c:v>
                </c:pt>
                <c:pt idx="737">
                  <c:v>15.552</c:v>
                </c:pt>
                <c:pt idx="738">
                  <c:v>20.058</c:v>
                </c:pt>
                <c:pt idx="739">
                  <c:v>20.818000000000001</c:v>
                </c:pt>
                <c:pt idx="740">
                  <c:v>13.467000000000001</c:v>
                </c:pt>
                <c:pt idx="741">
                  <c:v>12.401</c:v>
                </c:pt>
                <c:pt idx="742">
                  <c:v>11.848000000000001</c:v>
                </c:pt>
                <c:pt idx="743">
                  <c:v>16.71</c:v>
                </c:pt>
                <c:pt idx="744">
                  <c:v>10.488</c:v>
                </c:pt>
                <c:pt idx="745">
                  <c:v>10.157</c:v>
                </c:pt>
                <c:pt idx="746">
                  <c:v>15.105</c:v>
                </c:pt>
                <c:pt idx="747">
                  <c:v>20.495999999999999</c:v>
                </c:pt>
                <c:pt idx="748">
                  <c:v>23.864999999999998</c:v>
                </c:pt>
                <c:pt idx="749">
                  <c:v>16.925000000000001</c:v>
                </c:pt>
                <c:pt idx="750">
                  <c:v>10.292</c:v>
                </c:pt>
                <c:pt idx="751">
                  <c:v>11.951000000000001</c:v>
                </c:pt>
                <c:pt idx="752">
                  <c:v>10.571999999999999</c:v>
                </c:pt>
                <c:pt idx="753">
                  <c:v>11.015000000000001</c:v>
                </c:pt>
                <c:pt idx="754">
                  <c:v>14.87</c:v>
                </c:pt>
                <c:pt idx="755">
                  <c:v>17.7</c:v>
                </c:pt>
                <c:pt idx="756">
                  <c:v>20.158999999999999</c:v>
                </c:pt>
                <c:pt idx="757">
                  <c:v>22.088000000000001</c:v>
                </c:pt>
                <c:pt idx="758">
                  <c:v>31.335999999999999</c:v>
                </c:pt>
                <c:pt idx="759">
                  <c:v>68.757000000000005</c:v>
                </c:pt>
                <c:pt idx="760">
                  <c:v>67.218999999999994</c:v>
                </c:pt>
                <c:pt idx="761">
                  <c:v>43.518000000000001</c:v>
                </c:pt>
                <c:pt idx="762">
                  <c:v>28.009</c:v>
                </c:pt>
                <c:pt idx="763">
                  <c:v>25.242000000000001</c:v>
                </c:pt>
                <c:pt idx="764">
                  <c:v>17.231999999999999</c:v>
                </c:pt>
                <c:pt idx="765">
                  <c:v>14.102</c:v>
                </c:pt>
                <c:pt idx="766">
                  <c:v>11.608000000000001</c:v>
                </c:pt>
                <c:pt idx="767">
                  <c:v>11.804</c:v>
                </c:pt>
                <c:pt idx="768">
                  <c:v>12.87</c:v>
                </c:pt>
                <c:pt idx="769">
                  <c:v>8.6</c:v>
                </c:pt>
                <c:pt idx="770">
                  <c:v>8.2379999999999995</c:v>
                </c:pt>
                <c:pt idx="771">
                  <c:v>10.975</c:v>
                </c:pt>
                <c:pt idx="772">
                  <c:v>8.891</c:v>
                </c:pt>
                <c:pt idx="773">
                  <c:v>10.316000000000001</c:v>
                </c:pt>
                <c:pt idx="774">
                  <c:v>10.244999999999999</c:v>
                </c:pt>
                <c:pt idx="775">
                  <c:v>8.6549999999999994</c:v>
                </c:pt>
                <c:pt idx="776">
                  <c:v>7.8789999999999996</c:v>
                </c:pt>
                <c:pt idx="777">
                  <c:v>8.2739999999999991</c:v>
                </c:pt>
                <c:pt idx="778">
                  <c:v>13.539</c:v>
                </c:pt>
                <c:pt idx="779">
                  <c:v>13.016999999999999</c:v>
                </c:pt>
                <c:pt idx="780">
                  <c:v>13.180999999999999</c:v>
                </c:pt>
                <c:pt idx="781">
                  <c:v>9.202</c:v>
                </c:pt>
                <c:pt idx="782">
                  <c:v>8.4559999999999995</c:v>
                </c:pt>
                <c:pt idx="783">
                  <c:v>7.82</c:v>
                </c:pt>
                <c:pt idx="784">
                  <c:v>8.8789999999999996</c:v>
                </c:pt>
                <c:pt idx="785">
                  <c:v>13.487</c:v>
                </c:pt>
                <c:pt idx="786">
                  <c:v>12.750999999999999</c:v>
                </c:pt>
                <c:pt idx="787">
                  <c:v>15.355</c:v>
                </c:pt>
                <c:pt idx="788">
                  <c:v>13.359</c:v>
                </c:pt>
                <c:pt idx="789">
                  <c:v>12.148</c:v>
                </c:pt>
                <c:pt idx="790">
                  <c:v>11.598000000000001</c:v>
                </c:pt>
                <c:pt idx="791">
                  <c:v>9.5419999999999998</c:v>
                </c:pt>
                <c:pt idx="792">
                  <c:v>14.125999999999999</c:v>
                </c:pt>
                <c:pt idx="793">
                  <c:v>39.965000000000003</c:v>
                </c:pt>
                <c:pt idx="794">
                  <c:v>21.091999999999999</c:v>
                </c:pt>
                <c:pt idx="795">
                  <c:v>19.187999999999999</c:v>
                </c:pt>
                <c:pt idx="796">
                  <c:v>12.234999999999999</c:v>
                </c:pt>
                <c:pt idx="797">
                  <c:v>9.0779999999999994</c:v>
                </c:pt>
                <c:pt idx="798">
                  <c:v>8.4890000000000008</c:v>
                </c:pt>
                <c:pt idx="799">
                  <c:v>12.068</c:v>
                </c:pt>
                <c:pt idx="800">
                  <c:v>10.284000000000001</c:v>
                </c:pt>
                <c:pt idx="801">
                  <c:v>9.8490000000000002</c:v>
                </c:pt>
                <c:pt idx="802">
                  <c:v>9.2989999999999995</c:v>
                </c:pt>
                <c:pt idx="803">
                  <c:v>10.766999999999999</c:v>
                </c:pt>
                <c:pt idx="804">
                  <c:v>10.807</c:v>
                </c:pt>
                <c:pt idx="805">
                  <c:v>8.8360000000000003</c:v>
                </c:pt>
                <c:pt idx="806">
                  <c:v>13.728</c:v>
                </c:pt>
                <c:pt idx="807">
                  <c:v>10.468999999999999</c:v>
                </c:pt>
                <c:pt idx="808">
                  <c:v>12.269</c:v>
                </c:pt>
                <c:pt idx="809">
                  <c:v>12.177</c:v>
                </c:pt>
                <c:pt idx="810">
                  <c:v>11.762</c:v>
                </c:pt>
                <c:pt idx="811">
                  <c:v>9.5030000000000001</c:v>
                </c:pt>
                <c:pt idx="812">
                  <c:v>7.7539999999999996</c:v>
                </c:pt>
                <c:pt idx="813">
                  <c:v>11.811999999999999</c:v>
                </c:pt>
                <c:pt idx="814">
                  <c:v>21.873999999999999</c:v>
                </c:pt>
                <c:pt idx="815">
                  <c:v>72.597999999999999</c:v>
                </c:pt>
                <c:pt idx="816">
                  <c:v>92.340999999999994</c:v>
                </c:pt>
                <c:pt idx="817">
                  <c:v>71.385999999999996</c:v>
                </c:pt>
                <c:pt idx="818">
                  <c:v>21.52</c:v>
                </c:pt>
                <c:pt idx="819">
                  <c:v>14.01</c:v>
                </c:pt>
                <c:pt idx="820">
                  <c:v>13.64</c:v>
                </c:pt>
                <c:pt idx="821">
                  <c:v>11.843</c:v>
                </c:pt>
                <c:pt idx="822">
                  <c:v>12.544</c:v>
                </c:pt>
                <c:pt idx="823">
                  <c:v>19.911000000000001</c:v>
                </c:pt>
                <c:pt idx="824">
                  <c:v>42.106000000000002</c:v>
                </c:pt>
                <c:pt idx="825">
                  <c:v>27.771000000000001</c:v>
                </c:pt>
                <c:pt idx="826">
                  <c:v>29.542999999999999</c:v>
                </c:pt>
                <c:pt idx="827">
                  <c:v>25.925999999999998</c:v>
                </c:pt>
                <c:pt idx="828">
                  <c:v>25.216999999999999</c:v>
                </c:pt>
                <c:pt idx="829">
                  <c:v>30.283000000000001</c:v>
                </c:pt>
                <c:pt idx="830">
                  <c:v>47.996000000000002</c:v>
                </c:pt>
                <c:pt idx="831">
                  <c:v>49.618000000000002</c:v>
                </c:pt>
                <c:pt idx="832">
                  <c:v>29.466000000000001</c:v>
                </c:pt>
                <c:pt idx="833">
                  <c:v>19.437999999999999</c:v>
                </c:pt>
                <c:pt idx="834">
                  <c:v>18.533000000000001</c:v>
                </c:pt>
                <c:pt idx="835">
                  <c:v>24.96</c:v>
                </c:pt>
                <c:pt idx="836">
                  <c:v>32.244</c:v>
                </c:pt>
                <c:pt idx="837">
                  <c:v>43.261000000000003</c:v>
                </c:pt>
                <c:pt idx="838">
                  <c:v>50.576999999999998</c:v>
                </c:pt>
                <c:pt idx="839">
                  <c:v>46.274000000000001</c:v>
                </c:pt>
                <c:pt idx="840">
                  <c:v>48.289000000000001</c:v>
                </c:pt>
                <c:pt idx="841">
                  <c:v>77.507999999999996</c:v>
                </c:pt>
                <c:pt idx="842">
                  <c:v>87.468000000000004</c:v>
                </c:pt>
                <c:pt idx="843">
                  <c:v>88.691000000000003</c:v>
                </c:pt>
                <c:pt idx="844">
                  <c:v>39.21</c:v>
                </c:pt>
                <c:pt idx="845">
                  <c:v>28.311</c:v>
                </c:pt>
                <c:pt idx="846">
                  <c:v>22.957000000000001</c:v>
                </c:pt>
                <c:pt idx="847">
                  <c:v>24.253</c:v>
                </c:pt>
                <c:pt idx="848">
                  <c:v>44.195</c:v>
                </c:pt>
                <c:pt idx="849">
                  <c:v>53.859000000000002</c:v>
                </c:pt>
                <c:pt idx="850">
                  <c:v>36.491999999999997</c:v>
                </c:pt>
                <c:pt idx="851">
                  <c:v>41.362000000000002</c:v>
                </c:pt>
                <c:pt idx="852">
                  <c:v>40.609000000000002</c:v>
                </c:pt>
                <c:pt idx="853">
                  <c:v>24.379000000000001</c:v>
                </c:pt>
                <c:pt idx="854">
                  <c:v>23.11</c:v>
                </c:pt>
                <c:pt idx="855">
                  <c:v>33.387</c:v>
                </c:pt>
                <c:pt idx="856">
                  <c:v>34.152000000000001</c:v>
                </c:pt>
                <c:pt idx="857">
                  <c:v>36.091000000000001</c:v>
                </c:pt>
                <c:pt idx="858">
                  <c:v>41.829000000000001</c:v>
                </c:pt>
                <c:pt idx="859">
                  <c:v>59.814999999999998</c:v>
                </c:pt>
                <c:pt idx="860">
                  <c:v>40.6</c:v>
                </c:pt>
                <c:pt idx="861">
                  <c:v>36.889000000000003</c:v>
                </c:pt>
                <c:pt idx="862">
                  <c:v>37.656999999999996</c:v>
                </c:pt>
                <c:pt idx="863">
                  <c:v>30.756</c:v>
                </c:pt>
                <c:pt idx="864">
                  <c:v>41.591999999999999</c:v>
                </c:pt>
                <c:pt idx="865">
                  <c:v>52.575000000000003</c:v>
                </c:pt>
                <c:pt idx="866">
                  <c:v>30.141999999999999</c:v>
                </c:pt>
                <c:pt idx="867">
                  <c:v>21.834</c:v>
                </c:pt>
                <c:pt idx="868">
                  <c:v>26.481999999999999</c:v>
                </c:pt>
                <c:pt idx="869">
                  <c:v>34.756</c:v>
                </c:pt>
                <c:pt idx="870">
                  <c:v>25.942</c:v>
                </c:pt>
                <c:pt idx="871">
                  <c:v>23.63</c:v>
                </c:pt>
                <c:pt idx="872">
                  <c:v>26.481999999999999</c:v>
                </c:pt>
                <c:pt idx="873">
                  <c:v>34.694000000000003</c:v>
                </c:pt>
                <c:pt idx="874">
                  <c:v>15.811</c:v>
                </c:pt>
                <c:pt idx="875">
                  <c:v>11.553000000000001</c:v>
                </c:pt>
                <c:pt idx="876">
                  <c:v>19.975999999999999</c:v>
                </c:pt>
                <c:pt idx="877">
                  <c:v>30.826000000000001</c:v>
                </c:pt>
                <c:pt idx="878">
                  <c:v>38.264000000000003</c:v>
                </c:pt>
                <c:pt idx="879">
                  <c:v>35.188000000000002</c:v>
                </c:pt>
                <c:pt idx="880">
                  <c:v>28.661000000000001</c:v>
                </c:pt>
                <c:pt idx="881">
                  <c:v>16.634</c:v>
                </c:pt>
                <c:pt idx="882">
                  <c:v>14.183</c:v>
                </c:pt>
                <c:pt idx="883">
                  <c:v>29.257000000000001</c:v>
                </c:pt>
                <c:pt idx="884">
                  <c:v>32.594000000000001</c:v>
                </c:pt>
                <c:pt idx="885">
                  <c:v>13.91</c:v>
                </c:pt>
                <c:pt idx="886">
                  <c:v>16.669</c:v>
                </c:pt>
                <c:pt idx="887">
                  <c:v>33.095999999999997</c:v>
                </c:pt>
                <c:pt idx="888">
                  <c:v>13.106</c:v>
                </c:pt>
                <c:pt idx="889">
                  <c:v>10.635</c:v>
                </c:pt>
                <c:pt idx="890">
                  <c:v>11.69</c:v>
                </c:pt>
                <c:pt idx="891">
                  <c:v>15.436</c:v>
                </c:pt>
                <c:pt idx="892">
                  <c:v>28.972000000000001</c:v>
                </c:pt>
                <c:pt idx="893">
                  <c:v>25.05</c:v>
                </c:pt>
                <c:pt idx="894">
                  <c:v>28.754999999999999</c:v>
                </c:pt>
                <c:pt idx="895">
                  <c:v>19.010000000000002</c:v>
                </c:pt>
                <c:pt idx="896">
                  <c:v>10.63</c:v>
                </c:pt>
                <c:pt idx="897">
                  <c:v>11.324</c:v>
                </c:pt>
                <c:pt idx="898">
                  <c:v>10.737</c:v>
                </c:pt>
                <c:pt idx="899">
                  <c:v>11.869</c:v>
                </c:pt>
                <c:pt idx="900">
                  <c:v>14.474</c:v>
                </c:pt>
                <c:pt idx="901">
                  <c:v>11.728999999999999</c:v>
                </c:pt>
                <c:pt idx="902">
                  <c:v>13.776999999999999</c:v>
                </c:pt>
                <c:pt idx="903">
                  <c:v>9.9079999999999995</c:v>
                </c:pt>
                <c:pt idx="904">
                  <c:v>15.337999999999999</c:v>
                </c:pt>
                <c:pt idx="905">
                  <c:v>13.71</c:v>
                </c:pt>
                <c:pt idx="906">
                  <c:v>11.978</c:v>
                </c:pt>
                <c:pt idx="907">
                  <c:v>10.898</c:v>
                </c:pt>
                <c:pt idx="908">
                  <c:v>10.464</c:v>
                </c:pt>
                <c:pt idx="909">
                  <c:v>9.4540000000000006</c:v>
                </c:pt>
                <c:pt idx="910">
                  <c:v>7.9989999999999997</c:v>
                </c:pt>
                <c:pt idx="911">
                  <c:v>10.519</c:v>
                </c:pt>
                <c:pt idx="912">
                  <c:v>10.285</c:v>
                </c:pt>
                <c:pt idx="913">
                  <c:v>14.256</c:v>
                </c:pt>
                <c:pt idx="914">
                  <c:v>11.064</c:v>
                </c:pt>
                <c:pt idx="915">
                  <c:v>10.515000000000001</c:v>
                </c:pt>
                <c:pt idx="916">
                  <c:v>8.9719999999999995</c:v>
                </c:pt>
                <c:pt idx="917">
                  <c:v>8.9510000000000005</c:v>
                </c:pt>
              </c:numCache>
            </c:numRef>
          </c:yVal>
          <c:smooth val="0"/>
        </c:ser>
        <c:dLbls>
          <c:showLegendKey val="0"/>
          <c:showVal val="0"/>
          <c:showCatName val="0"/>
          <c:showSerName val="0"/>
          <c:showPercent val="0"/>
          <c:showBubbleSize val="0"/>
        </c:dLbls>
        <c:axId val="480382864"/>
        <c:axId val="480387568"/>
      </c:scatterChart>
      <c:valAx>
        <c:axId val="4803828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Temperature (deg C)</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0387568"/>
        <c:crosses val="autoZero"/>
        <c:crossBetween val="midCat"/>
      </c:valAx>
      <c:valAx>
        <c:axId val="480387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NOx (tons/day)</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038286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EPA Region 1 CO2 vs. Temperature Summers 2007-2012 </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00990114317575"/>
          <c:y val="0.13702566829550394"/>
          <c:w val="0.80371265470291575"/>
          <c:h val="0.69893030829997216"/>
        </c:manualLayout>
      </c:layout>
      <c:scatterChart>
        <c:scatterStyle val="lineMarker"/>
        <c:varyColors val="0"/>
        <c:ser>
          <c:idx val="0"/>
          <c:order val="0"/>
          <c:tx>
            <c:v>CO2</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rgbClr val="C00000"/>
                </a:solidFill>
                <a:prstDash val="sysDot"/>
              </a:ln>
              <a:effectLst/>
            </c:spPr>
            <c:trendlineType val="poly"/>
            <c:order val="2"/>
            <c:dispRSqr val="1"/>
            <c:dispEq val="1"/>
            <c:trendlineLbl>
              <c:layout>
                <c:manualLayout>
                  <c:x val="-0.27575437445319334"/>
                  <c:y val="1.364063867016623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Sheet1!$H$2:$H$919</c:f>
              <c:numCache>
                <c:formatCode>General</c:formatCode>
                <c:ptCount val="918"/>
                <c:pt idx="0">
                  <c:v>7.4812599999999998</c:v>
                </c:pt>
                <c:pt idx="1">
                  <c:v>7.9792800000000002</c:v>
                </c:pt>
                <c:pt idx="2">
                  <c:v>6.2864899999999997</c:v>
                </c:pt>
                <c:pt idx="3">
                  <c:v>6.4166299999999996</c:v>
                </c:pt>
                <c:pt idx="4">
                  <c:v>7.2762500000000001</c:v>
                </c:pt>
                <c:pt idx="5">
                  <c:v>6.2547300000000003</c:v>
                </c:pt>
                <c:pt idx="6">
                  <c:v>10.110300000000001</c:v>
                </c:pt>
                <c:pt idx="7">
                  <c:v>13.798999999999999</c:v>
                </c:pt>
                <c:pt idx="8">
                  <c:v>17.956299999999999</c:v>
                </c:pt>
                <c:pt idx="9">
                  <c:v>20.481100000000001</c:v>
                </c:pt>
                <c:pt idx="10">
                  <c:v>18.6737</c:v>
                </c:pt>
                <c:pt idx="11">
                  <c:v>10.9262</c:v>
                </c:pt>
                <c:pt idx="12">
                  <c:v>7.2907299999999999</c:v>
                </c:pt>
                <c:pt idx="13">
                  <c:v>9.7274999999999991</c:v>
                </c:pt>
                <c:pt idx="14">
                  <c:v>12.502800000000001</c:v>
                </c:pt>
                <c:pt idx="15">
                  <c:v>13.232900000000001</c:v>
                </c:pt>
                <c:pt idx="16">
                  <c:v>9.04284</c:v>
                </c:pt>
                <c:pt idx="17">
                  <c:v>6.4684100000000004</c:v>
                </c:pt>
                <c:pt idx="18">
                  <c:v>9.94468</c:v>
                </c:pt>
                <c:pt idx="19">
                  <c:v>11.7859</c:v>
                </c:pt>
                <c:pt idx="20">
                  <c:v>10.2668</c:v>
                </c:pt>
                <c:pt idx="21">
                  <c:v>11.246</c:v>
                </c:pt>
                <c:pt idx="22">
                  <c:v>12.911099999999999</c:v>
                </c:pt>
                <c:pt idx="23">
                  <c:v>18.712599999999998</c:v>
                </c:pt>
                <c:pt idx="24">
                  <c:v>21.761399999999998</c:v>
                </c:pt>
                <c:pt idx="25">
                  <c:v>18.119599999999998</c:v>
                </c:pt>
                <c:pt idx="26">
                  <c:v>14.389099999999999</c:v>
                </c:pt>
                <c:pt idx="27">
                  <c:v>17.289400000000001</c:v>
                </c:pt>
                <c:pt idx="28">
                  <c:v>14.3887</c:v>
                </c:pt>
                <c:pt idx="29">
                  <c:v>15.983700000000001</c:v>
                </c:pt>
                <c:pt idx="30">
                  <c:v>15.241199999999999</c:v>
                </c:pt>
                <c:pt idx="31">
                  <c:v>18.911300000000001</c:v>
                </c:pt>
                <c:pt idx="32">
                  <c:v>20.378299999999999</c:v>
                </c:pt>
                <c:pt idx="33">
                  <c:v>18.817399999999999</c:v>
                </c:pt>
                <c:pt idx="34">
                  <c:v>13.322699999999999</c:v>
                </c:pt>
                <c:pt idx="35">
                  <c:v>18.170000000000002</c:v>
                </c:pt>
                <c:pt idx="36">
                  <c:v>12.0253</c:v>
                </c:pt>
                <c:pt idx="37">
                  <c:v>11.7295</c:v>
                </c:pt>
                <c:pt idx="38">
                  <c:v>17.870200000000001</c:v>
                </c:pt>
                <c:pt idx="39">
                  <c:v>19.029800000000002</c:v>
                </c:pt>
                <c:pt idx="40">
                  <c:v>17.069800000000001</c:v>
                </c:pt>
                <c:pt idx="41">
                  <c:v>19.189599999999999</c:v>
                </c:pt>
                <c:pt idx="42">
                  <c:v>19.5471</c:v>
                </c:pt>
                <c:pt idx="43">
                  <c:v>15.4795</c:v>
                </c:pt>
                <c:pt idx="44">
                  <c:v>14.3337</c:v>
                </c:pt>
                <c:pt idx="45">
                  <c:v>16.690100000000001</c:v>
                </c:pt>
                <c:pt idx="46">
                  <c:v>19.188800000000001</c:v>
                </c:pt>
                <c:pt idx="47">
                  <c:v>19.401399999999999</c:v>
                </c:pt>
                <c:pt idx="48">
                  <c:v>17.7136</c:v>
                </c:pt>
                <c:pt idx="49">
                  <c:v>19.139199999999999</c:v>
                </c:pt>
                <c:pt idx="50">
                  <c:v>19.075399999999998</c:v>
                </c:pt>
                <c:pt idx="51">
                  <c:v>15.695499999999999</c:v>
                </c:pt>
                <c:pt idx="52">
                  <c:v>13.386799999999999</c:v>
                </c:pt>
                <c:pt idx="53">
                  <c:v>12.603999999999999</c:v>
                </c:pt>
                <c:pt idx="54">
                  <c:v>14.3018</c:v>
                </c:pt>
                <c:pt idx="55">
                  <c:v>19.727399999999999</c:v>
                </c:pt>
                <c:pt idx="56">
                  <c:v>23.095300000000002</c:v>
                </c:pt>
                <c:pt idx="57">
                  <c:v>24.497199999999999</c:v>
                </c:pt>
                <c:pt idx="58">
                  <c:v>21.833300000000001</c:v>
                </c:pt>
                <c:pt idx="59">
                  <c:v>14.318</c:v>
                </c:pt>
                <c:pt idx="60">
                  <c:v>13.936400000000001</c:v>
                </c:pt>
                <c:pt idx="61">
                  <c:v>12.076599999999999</c:v>
                </c:pt>
                <c:pt idx="62">
                  <c:v>12.6229</c:v>
                </c:pt>
                <c:pt idx="63">
                  <c:v>15.578099999999999</c:v>
                </c:pt>
                <c:pt idx="64">
                  <c:v>16.881399999999999</c:v>
                </c:pt>
                <c:pt idx="65">
                  <c:v>18.255199999999999</c:v>
                </c:pt>
                <c:pt idx="66">
                  <c:v>18.694500000000001</c:v>
                </c:pt>
                <c:pt idx="67">
                  <c:v>17.268999999999998</c:v>
                </c:pt>
                <c:pt idx="68">
                  <c:v>18.828399999999998</c:v>
                </c:pt>
                <c:pt idx="69">
                  <c:v>18.4665</c:v>
                </c:pt>
                <c:pt idx="70">
                  <c:v>22.994399999999999</c:v>
                </c:pt>
                <c:pt idx="71">
                  <c:v>23.379300000000001</c:v>
                </c:pt>
                <c:pt idx="72">
                  <c:v>19.6142</c:v>
                </c:pt>
                <c:pt idx="73">
                  <c:v>17.292000000000002</c:v>
                </c:pt>
                <c:pt idx="74">
                  <c:v>17.396000000000001</c:v>
                </c:pt>
                <c:pt idx="75">
                  <c:v>19.7865</c:v>
                </c:pt>
                <c:pt idx="76">
                  <c:v>18.864599999999999</c:v>
                </c:pt>
                <c:pt idx="77">
                  <c:v>19.504200000000001</c:v>
                </c:pt>
                <c:pt idx="78">
                  <c:v>17.709199999999999</c:v>
                </c:pt>
                <c:pt idx="79">
                  <c:v>18.706199999999999</c:v>
                </c:pt>
                <c:pt idx="80">
                  <c:v>17.634399999999999</c:v>
                </c:pt>
                <c:pt idx="81">
                  <c:v>16.933700000000002</c:v>
                </c:pt>
                <c:pt idx="82">
                  <c:v>17.878799999999998</c:v>
                </c:pt>
                <c:pt idx="83">
                  <c:v>17.771100000000001</c:v>
                </c:pt>
                <c:pt idx="84">
                  <c:v>20.5443</c:v>
                </c:pt>
                <c:pt idx="85">
                  <c:v>21.801200000000001</c:v>
                </c:pt>
                <c:pt idx="86">
                  <c:v>22.531199999999998</c:v>
                </c:pt>
                <c:pt idx="87">
                  <c:v>23.415800000000001</c:v>
                </c:pt>
                <c:pt idx="88">
                  <c:v>21.3917</c:v>
                </c:pt>
                <c:pt idx="89">
                  <c:v>21.316800000000001</c:v>
                </c:pt>
                <c:pt idx="90">
                  <c:v>21.7852</c:v>
                </c:pt>
                <c:pt idx="91">
                  <c:v>21.8752</c:v>
                </c:pt>
                <c:pt idx="92">
                  <c:v>23.2514</c:v>
                </c:pt>
                <c:pt idx="93">
                  <c:v>24.754000000000001</c:v>
                </c:pt>
                <c:pt idx="94">
                  <c:v>25.111699999999999</c:v>
                </c:pt>
                <c:pt idx="95">
                  <c:v>21.752199999999998</c:v>
                </c:pt>
                <c:pt idx="96">
                  <c:v>16.943999999999999</c:v>
                </c:pt>
                <c:pt idx="97">
                  <c:v>16.920000000000002</c:v>
                </c:pt>
                <c:pt idx="98">
                  <c:v>21.741499999999998</c:v>
                </c:pt>
                <c:pt idx="99">
                  <c:v>19.976099999999999</c:v>
                </c:pt>
                <c:pt idx="100">
                  <c:v>17.927800000000001</c:v>
                </c:pt>
                <c:pt idx="101">
                  <c:v>15.5916</c:v>
                </c:pt>
                <c:pt idx="102">
                  <c:v>18.061299999999999</c:v>
                </c:pt>
                <c:pt idx="103">
                  <c:v>21.032</c:v>
                </c:pt>
                <c:pt idx="104">
                  <c:v>20.021699999999999</c:v>
                </c:pt>
                <c:pt idx="105">
                  <c:v>15.0557</c:v>
                </c:pt>
                <c:pt idx="106">
                  <c:v>17.537800000000001</c:v>
                </c:pt>
                <c:pt idx="107">
                  <c:v>19.826599999999999</c:v>
                </c:pt>
                <c:pt idx="108">
                  <c:v>19.090399999999999</c:v>
                </c:pt>
                <c:pt idx="109">
                  <c:v>12.4933</c:v>
                </c:pt>
                <c:pt idx="110">
                  <c:v>12.6378</c:v>
                </c:pt>
                <c:pt idx="111">
                  <c:v>13.382300000000001</c:v>
                </c:pt>
                <c:pt idx="112">
                  <c:v>15.298299999999999</c:v>
                </c:pt>
                <c:pt idx="113">
                  <c:v>14.8019</c:v>
                </c:pt>
                <c:pt idx="114">
                  <c:v>15.980399999999999</c:v>
                </c:pt>
                <c:pt idx="115">
                  <c:v>21.5337</c:v>
                </c:pt>
                <c:pt idx="116">
                  <c:v>25.668399999999998</c:v>
                </c:pt>
                <c:pt idx="117">
                  <c:v>21.872</c:v>
                </c:pt>
                <c:pt idx="118">
                  <c:v>18.492999999999999</c:v>
                </c:pt>
                <c:pt idx="119">
                  <c:v>19.240100000000002</c:v>
                </c:pt>
                <c:pt idx="120">
                  <c:v>21.075800000000001</c:v>
                </c:pt>
                <c:pt idx="121">
                  <c:v>22.010899999999999</c:v>
                </c:pt>
                <c:pt idx="122">
                  <c:v>19.000900000000001</c:v>
                </c:pt>
                <c:pt idx="123">
                  <c:v>14.610099999999999</c:v>
                </c:pt>
                <c:pt idx="124">
                  <c:v>13.3132</c:v>
                </c:pt>
                <c:pt idx="125">
                  <c:v>17.8828</c:v>
                </c:pt>
                <c:pt idx="126">
                  <c:v>14.5091</c:v>
                </c:pt>
                <c:pt idx="127">
                  <c:v>12.4781</c:v>
                </c:pt>
                <c:pt idx="128">
                  <c:v>16.294499999999999</c:v>
                </c:pt>
                <c:pt idx="129">
                  <c:v>21.977900000000002</c:v>
                </c:pt>
                <c:pt idx="130">
                  <c:v>23.107299999999999</c:v>
                </c:pt>
                <c:pt idx="131">
                  <c:v>18.511299999999999</c:v>
                </c:pt>
                <c:pt idx="132">
                  <c:v>16.420100000000001</c:v>
                </c:pt>
                <c:pt idx="133">
                  <c:v>16.276399999999999</c:v>
                </c:pt>
                <c:pt idx="134">
                  <c:v>14.0549</c:v>
                </c:pt>
                <c:pt idx="135">
                  <c:v>12.4046</c:v>
                </c:pt>
                <c:pt idx="136">
                  <c:v>15.093999999999999</c:v>
                </c:pt>
                <c:pt idx="137">
                  <c:v>12.791700000000001</c:v>
                </c:pt>
                <c:pt idx="138">
                  <c:v>9.4348700000000001</c:v>
                </c:pt>
                <c:pt idx="139">
                  <c:v>10.944000000000001</c:v>
                </c:pt>
                <c:pt idx="140">
                  <c:v>11.878</c:v>
                </c:pt>
                <c:pt idx="141">
                  <c:v>13.1122</c:v>
                </c:pt>
                <c:pt idx="142">
                  <c:v>16.435099999999998</c:v>
                </c:pt>
                <c:pt idx="143">
                  <c:v>18.463200000000001</c:v>
                </c:pt>
                <c:pt idx="144">
                  <c:v>19.225200000000001</c:v>
                </c:pt>
                <c:pt idx="145">
                  <c:v>15.4207</c:v>
                </c:pt>
                <c:pt idx="146">
                  <c:v>15.3185</c:v>
                </c:pt>
                <c:pt idx="147">
                  <c:v>18.841999999999999</c:v>
                </c:pt>
                <c:pt idx="148">
                  <c:v>22.2578</c:v>
                </c:pt>
                <c:pt idx="149">
                  <c:v>22.0761</c:v>
                </c:pt>
                <c:pt idx="150">
                  <c:v>17.0014</c:v>
                </c:pt>
                <c:pt idx="151">
                  <c:v>12.4001</c:v>
                </c:pt>
                <c:pt idx="152">
                  <c:v>10.527200000000001</c:v>
                </c:pt>
                <c:pt idx="153">
                  <c:v>5.6464800000000004</c:v>
                </c:pt>
                <c:pt idx="154">
                  <c:v>8.0079999999999991</c:v>
                </c:pt>
                <c:pt idx="155">
                  <c:v>4.6080100000000002</c:v>
                </c:pt>
                <c:pt idx="156">
                  <c:v>7.2732299999999999</c:v>
                </c:pt>
                <c:pt idx="157">
                  <c:v>11.190899999999999</c:v>
                </c:pt>
                <c:pt idx="158">
                  <c:v>12.664300000000001</c:v>
                </c:pt>
                <c:pt idx="159">
                  <c:v>11.1851</c:v>
                </c:pt>
                <c:pt idx="160">
                  <c:v>13.5656</c:v>
                </c:pt>
                <c:pt idx="161">
                  <c:v>9.8039400000000008</c:v>
                </c:pt>
                <c:pt idx="162">
                  <c:v>9.9283099999999997</c:v>
                </c:pt>
                <c:pt idx="163">
                  <c:v>9.1602099999999993</c:v>
                </c:pt>
                <c:pt idx="164">
                  <c:v>7.7766500000000001</c:v>
                </c:pt>
                <c:pt idx="165">
                  <c:v>10.4696</c:v>
                </c:pt>
                <c:pt idx="166">
                  <c:v>12.6622</c:v>
                </c:pt>
                <c:pt idx="167">
                  <c:v>11.4245</c:v>
                </c:pt>
                <c:pt idx="168">
                  <c:v>11.2601</c:v>
                </c:pt>
                <c:pt idx="169">
                  <c:v>12.2692</c:v>
                </c:pt>
                <c:pt idx="170">
                  <c:v>11.6427</c:v>
                </c:pt>
                <c:pt idx="171">
                  <c:v>7.7133700000000003</c:v>
                </c:pt>
                <c:pt idx="172">
                  <c:v>9.8869199999999999</c:v>
                </c:pt>
                <c:pt idx="173">
                  <c:v>10.369</c:v>
                </c:pt>
                <c:pt idx="174">
                  <c:v>7.6718599999999997</c:v>
                </c:pt>
                <c:pt idx="175">
                  <c:v>9.4143600000000003</c:v>
                </c:pt>
                <c:pt idx="176">
                  <c:v>10.9541</c:v>
                </c:pt>
                <c:pt idx="177">
                  <c:v>12.117100000000001</c:v>
                </c:pt>
                <c:pt idx="178">
                  <c:v>16.195399999999999</c:v>
                </c:pt>
                <c:pt idx="179">
                  <c:v>16.677700000000002</c:v>
                </c:pt>
                <c:pt idx="180">
                  <c:v>7.82599</c:v>
                </c:pt>
                <c:pt idx="181">
                  <c:v>10.9962</c:v>
                </c:pt>
                <c:pt idx="182">
                  <c:v>13.8284</c:v>
                </c:pt>
                <c:pt idx="183">
                  <c:v>16.481100000000001</c:v>
                </c:pt>
                <c:pt idx="184">
                  <c:v>15.0817</c:v>
                </c:pt>
                <c:pt idx="185">
                  <c:v>14.202199999999999</c:v>
                </c:pt>
                <c:pt idx="186">
                  <c:v>16.903099999999998</c:v>
                </c:pt>
                <c:pt idx="187">
                  <c:v>14.755699999999999</c:v>
                </c:pt>
                <c:pt idx="188">
                  <c:v>15.5291</c:v>
                </c:pt>
                <c:pt idx="189">
                  <c:v>14.741899999999999</c:v>
                </c:pt>
                <c:pt idx="190">
                  <c:v>21.988499999999998</c:v>
                </c:pt>
                <c:pt idx="191">
                  <c:v>22.949200000000001</c:v>
                </c:pt>
                <c:pt idx="192">
                  <c:v>23.604800000000001</c:v>
                </c:pt>
                <c:pt idx="193">
                  <c:v>25.461500000000001</c:v>
                </c:pt>
                <c:pt idx="194">
                  <c:v>20.022300000000001</c:v>
                </c:pt>
                <c:pt idx="195">
                  <c:v>15.122</c:v>
                </c:pt>
                <c:pt idx="196">
                  <c:v>15.8597</c:v>
                </c:pt>
                <c:pt idx="197">
                  <c:v>19.2074</c:v>
                </c:pt>
                <c:pt idx="198">
                  <c:v>17.177900000000001</c:v>
                </c:pt>
                <c:pt idx="199">
                  <c:v>17.449300000000001</c:v>
                </c:pt>
                <c:pt idx="200">
                  <c:v>15.660600000000001</c:v>
                </c:pt>
                <c:pt idx="201">
                  <c:v>13.5077</c:v>
                </c:pt>
                <c:pt idx="202">
                  <c:v>13.6922</c:v>
                </c:pt>
                <c:pt idx="203">
                  <c:v>15.0609</c:v>
                </c:pt>
                <c:pt idx="204">
                  <c:v>16.7224</c:v>
                </c:pt>
                <c:pt idx="205">
                  <c:v>18.3367</c:v>
                </c:pt>
                <c:pt idx="206">
                  <c:v>18.085699999999999</c:v>
                </c:pt>
                <c:pt idx="207">
                  <c:v>16.847300000000001</c:v>
                </c:pt>
                <c:pt idx="208">
                  <c:v>18.048500000000001</c:v>
                </c:pt>
                <c:pt idx="209">
                  <c:v>19.018899999999999</c:v>
                </c:pt>
                <c:pt idx="210">
                  <c:v>20.717600000000001</c:v>
                </c:pt>
                <c:pt idx="211">
                  <c:v>19.720700000000001</c:v>
                </c:pt>
                <c:pt idx="212">
                  <c:v>20.531099999999999</c:v>
                </c:pt>
                <c:pt idx="213">
                  <c:v>21.179300000000001</c:v>
                </c:pt>
                <c:pt idx="214">
                  <c:v>19.8474</c:v>
                </c:pt>
                <c:pt idx="215">
                  <c:v>19.148499999999999</c:v>
                </c:pt>
                <c:pt idx="216">
                  <c:v>19.235299999999999</c:v>
                </c:pt>
                <c:pt idx="217">
                  <c:v>17.758700000000001</c:v>
                </c:pt>
                <c:pt idx="218">
                  <c:v>18.2834</c:v>
                </c:pt>
                <c:pt idx="219">
                  <c:v>20.179600000000001</c:v>
                </c:pt>
                <c:pt idx="220">
                  <c:v>22.656500000000001</c:v>
                </c:pt>
                <c:pt idx="221">
                  <c:v>23.628299999999999</c:v>
                </c:pt>
                <c:pt idx="222">
                  <c:v>23.5215</c:v>
                </c:pt>
                <c:pt idx="223">
                  <c:v>20.059200000000001</c:v>
                </c:pt>
                <c:pt idx="224">
                  <c:v>17.767800000000001</c:v>
                </c:pt>
                <c:pt idx="225">
                  <c:v>20.824000000000002</c:v>
                </c:pt>
                <c:pt idx="226">
                  <c:v>21.914200000000001</c:v>
                </c:pt>
                <c:pt idx="227">
                  <c:v>20.605399999999999</c:v>
                </c:pt>
                <c:pt idx="228">
                  <c:v>19.0107</c:v>
                </c:pt>
                <c:pt idx="229">
                  <c:v>21.0151</c:v>
                </c:pt>
                <c:pt idx="230">
                  <c:v>22.2807</c:v>
                </c:pt>
                <c:pt idx="231">
                  <c:v>22.810500000000001</c:v>
                </c:pt>
                <c:pt idx="232">
                  <c:v>22.377800000000001</c:v>
                </c:pt>
                <c:pt idx="233">
                  <c:v>22.1511</c:v>
                </c:pt>
                <c:pt idx="234">
                  <c:v>20.117599999999999</c:v>
                </c:pt>
                <c:pt idx="235">
                  <c:v>19.868600000000001</c:v>
                </c:pt>
                <c:pt idx="236">
                  <c:v>18.652899999999999</c:v>
                </c:pt>
                <c:pt idx="237">
                  <c:v>18.375299999999999</c:v>
                </c:pt>
                <c:pt idx="238">
                  <c:v>20.1419</c:v>
                </c:pt>
                <c:pt idx="239">
                  <c:v>20.444400000000002</c:v>
                </c:pt>
                <c:pt idx="240">
                  <c:v>20.8657</c:v>
                </c:pt>
                <c:pt idx="241">
                  <c:v>19.976299999999998</c:v>
                </c:pt>
                <c:pt idx="242">
                  <c:v>19.165600000000001</c:v>
                </c:pt>
                <c:pt idx="243">
                  <c:v>19.5383</c:v>
                </c:pt>
                <c:pt idx="244">
                  <c:v>20.624400000000001</c:v>
                </c:pt>
                <c:pt idx="245">
                  <c:v>20.000499999999999</c:v>
                </c:pt>
                <c:pt idx="246">
                  <c:v>19.753</c:v>
                </c:pt>
                <c:pt idx="247">
                  <c:v>17.202500000000001</c:v>
                </c:pt>
                <c:pt idx="248">
                  <c:v>18.015499999999999</c:v>
                </c:pt>
                <c:pt idx="249">
                  <c:v>17.8721</c:v>
                </c:pt>
                <c:pt idx="250">
                  <c:v>15.291499999999999</c:v>
                </c:pt>
                <c:pt idx="251">
                  <c:v>16.1187</c:v>
                </c:pt>
                <c:pt idx="252">
                  <c:v>16.176300000000001</c:v>
                </c:pt>
                <c:pt idx="253">
                  <c:v>15.8347</c:v>
                </c:pt>
                <c:pt idx="254">
                  <c:v>17.459700000000002</c:v>
                </c:pt>
                <c:pt idx="255">
                  <c:v>15.325200000000001</c:v>
                </c:pt>
                <c:pt idx="256">
                  <c:v>15.369899999999999</c:v>
                </c:pt>
                <c:pt idx="257">
                  <c:v>17.444600000000001</c:v>
                </c:pt>
                <c:pt idx="258">
                  <c:v>18.240400000000001</c:v>
                </c:pt>
                <c:pt idx="259">
                  <c:v>18.764299999999999</c:v>
                </c:pt>
                <c:pt idx="260">
                  <c:v>17.567699999999999</c:v>
                </c:pt>
                <c:pt idx="261">
                  <c:v>17.886800000000001</c:v>
                </c:pt>
                <c:pt idx="262">
                  <c:v>20.349799999999998</c:v>
                </c:pt>
                <c:pt idx="263">
                  <c:v>16.620100000000001</c:v>
                </c:pt>
                <c:pt idx="264">
                  <c:v>12.901899999999999</c:v>
                </c:pt>
                <c:pt idx="265">
                  <c:v>16.8506</c:v>
                </c:pt>
                <c:pt idx="266">
                  <c:v>19.982800000000001</c:v>
                </c:pt>
                <c:pt idx="267">
                  <c:v>18.846800000000002</c:v>
                </c:pt>
                <c:pt idx="268">
                  <c:v>18.671700000000001</c:v>
                </c:pt>
                <c:pt idx="269">
                  <c:v>18.088100000000001</c:v>
                </c:pt>
                <c:pt idx="270">
                  <c:v>12.964</c:v>
                </c:pt>
                <c:pt idx="271">
                  <c:v>15.585100000000001</c:v>
                </c:pt>
                <c:pt idx="272">
                  <c:v>17.810300000000002</c:v>
                </c:pt>
                <c:pt idx="273">
                  <c:v>18.110299999999999</c:v>
                </c:pt>
                <c:pt idx="274">
                  <c:v>19.016200000000001</c:v>
                </c:pt>
                <c:pt idx="275">
                  <c:v>17.7197</c:v>
                </c:pt>
                <c:pt idx="276">
                  <c:v>16.320499999999999</c:v>
                </c:pt>
                <c:pt idx="277">
                  <c:v>19.443999999999999</c:v>
                </c:pt>
                <c:pt idx="278">
                  <c:v>19.459099999999999</c:v>
                </c:pt>
                <c:pt idx="279">
                  <c:v>21.386700000000001</c:v>
                </c:pt>
                <c:pt idx="280">
                  <c:v>22.497599999999998</c:v>
                </c:pt>
                <c:pt idx="281">
                  <c:v>20.4908</c:v>
                </c:pt>
                <c:pt idx="282">
                  <c:v>18.058599999999998</c:v>
                </c:pt>
                <c:pt idx="283">
                  <c:v>15.6518</c:v>
                </c:pt>
                <c:pt idx="284">
                  <c:v>15.9956</c:v>
                </c:pt>
                <c:pt idx="285">
                  <c:v>11.446199999999999</c:v>
                </c:pt>
                <c:pt idx="286">
                  <c:v>11.375500000000001</c:v>
                </c:pt>
                <c:pt idx="287">
                  <c:v>13.661199999999999</c:v>
                </c:pt>
                <c:pt idx="288">
                  <c:v>17.1538</c:v>
                </c:pt>
                <c:pt idx="289">
                  <c:v>19.738</c:v>
                </c:pt>
                <c:pt idx="290">
                  <c:v>19.3248</c:v>
                </c:pt>
                <c:pt idx="291">
                  <c:v>13.216100000000001</c:v>
                </c:pt>
                <c:pt idx="292">
                  <c:v>12.722</c:v>
                </c:pt>
                <c:pt idx="293">
                  <c:v>10.358599999999999</c:v>
                </c:pt>
                <c:pt idx="294">
                  <c:v>7.0676800000000002</c:v>
                </c:pt>
                <c:pt idx="295">
                  <c:v>9.5195799999999995</c:v>
                </c:pt>
                <c:pt idx="296">
                  <c:v>14.337199999999999</c:v>
                </c:pt>
                <c:pt idx="297">
                  <c:v>11.9938</c:v>
                </c:pt>
                <c:pt idx="298">
                  <c:v>10.811400000000001</c:v>
                </c:pt>
                <c:pt idx="299">
                  <c:v>12.630699999999999</c:v>
                </c:pt>
                <c:pt idx="300">
                  <c:v>13.878299999999999</c:v>
                </c:pt>
                <c:pt idx="301">
                  <c:v>12.455399999999999</c:v>
                </c:pt>
                <c:pt idx="302">
                  <c:v>17.926100000000002</c:v>
                </c:pt>
                <c:pt idx="303">
                  <c:v>18.334599999999998</c:v>
                </c:pt>
                <c:pt idx="304">
                  <c:v>15.8271</c:v>
                </c:pt>
                <c:pt idx="305">
                  <c:v>14.5557</c:v>
                </c:pt>
                <c:pt idx="306">
                  <c:v>13.207100000000001</c:v>
                </c:pt>
                <c:pt idx="307">
                  <c:v>10.569000000000001</c:v>
                </c:pt>
                <c:pt idx="308">
                  <c:v>9.9843200000000003</c:v>
                </c:pt>
                <c:pt idx="309">
                  <c:v>12.531700000000001</c:v>
                </c:pt>
                <c:pt idx="310">
                  <c:v>8.7234599999999993</c:v>
                </c:pt>
                <c:pt idx="311">
                  <c:v>9.4644700000000004</c:v>
                </c:pt>
                <c:pt idx="312">
                  <c:v>11.7362</c:v>
                </c:pt>
                <c:pt idx="313">
                  <c:v>14.407299999999999</c:v>
                </c:pt>
                <c:pt idx="314">
                  <c:v>15.8117</c:v>
                </c:pt>
                <c:pt idx="315">
                  <c:v>9.30579</c:v>
                </c:pt>
                <c:pt idx="316">
                  <c:v>7.7704800000000001</c:v>
                </c:pt>
                <c:pt idx="317">
                  <c:v>9.8681599999999996</c:v>
                </c:pt>
                <c:pt idx="318">
                  <c:v>11.8485</c:v>
                </c:pt>
                <c:pt idx="319">
                  <c:v>10.79</c:v>
                </c:pt>
                <c:pt idx="320">
                  <c:v>14.492800000000001</c:v>
                </c:pt>
                <c:pt idx="321">
                  <c:v>11.7874</c:v>
                </c:pt>
                <c:pt idx="322">
                  <c:v>11.4587</c:v>
                </c:pt>
                <c:pt idx="323">
                  <c:v>6.2219199999999999</c:v>
                </c:pt>
                <c:pt idx="324">
                  <c:v>9.2173300000000005</c:v>
                </c:pt>
                <c:pt idx="325">
                  <c:v>14.035600000000001</c:v>
                </c:pt>
                <c:pt idx="326">
                  <c:v>18.363700000000001</c:v>
                </c:pt>
                <c:pt idx="327">
                  <c:v>16.9679</c:v>
                </c:pt>
                <c:pt idx="328">
                  <c:v>11.4564</c:v>
                </c:pt>
                <c:pt idx="329">
                  <c:v>14.807499999999999</c:v>
                </c:pt>
                <c:pt idx="330">
                  <c:v>11.3642</c:v>
                </c:pt>
                <c:pt idx="331">
                  <c:v>7.1725099999999999</c:v>
                </c:pt>
                <c:pt idx="332">
                  <c:v>7.2832400000000002</c:v>
                </c:pt>
                <c:pt idx="333">
                  <c:v>8.2770499999999991</c:v>
                </c:pt>
                <c:pt idx="334">
                  <c:v>11.6531</c:v>
                </c:pt>
                <c:pt idx="335">
                  <c:v>14.434100000000001</c:v>
                </c:pt>
                <c:pt idx="336">
                  <c:v>10.862</c:v>
                </c:pt>
                <c:pt idx="337">
                  <c:v>8.9575499999999995</c:v>
                </c:pt>
                <c:pt idx="338">
                  <c:v>12.9023</c:v>
                </c:pt>
                <c:pt idx="339">
                  <c:v>12.8912</c:v>
                </c:pt>
                <c:pt idx="340">
                  <c:v>12.713900000000001</c:v>
                </c:pt>
                <c:pt idx="341">
                  <c:v>13.5352</c:v>
                </c:pt>
                <c:pt idx="342">
                  <c:v>15.642099999999999</c:v>
                </c:pt>
                <c:pt idx="343">
                  <c:v>12.7209</c:v>
                </c:pt>
                <c:pt idx="344">
                  <c:v>13.012</c:v>
                </c:pt>
                <c:pt idx="345">
                  <c:v>11.590999999999999</c:v>
                </c:pt>
                <c:pt idx="346">
                  <c:v>14.463800000000001</c:v>
                </c:pt>
                <c:pt idx="347">
                  <c:v>16.0824</c:v>
                </c:pt>
                <c:pt idx="348">
                  <c:v>17.341699999999999</c:v>
                </c:pt>
                <c:pt idx="349">
                  <c:v>17.476299999999998</c:v>
                </c:pt>
                <c:pt idx="350">
                  <c:v>15.249000000000001</c:v>
                </c:pt>
                <c:pt idx="351">
                  <c:v>13.4671</c:v>
                </c:pt>
                <c:pt idx="352">
                  <c:v>14.260999999999999</c:v>
                </c:pt>
                <c:pt idx="353">
                  <c:v>14.978400000000001</c:v>
                </c:pt>
                <c:pt idx="354">
                  <c:v>13.1526</c:v>
                </c:pt>
                <c:pt idx="355">
                  <c:v>15.7697</c:v>
                </c:pt>
                <c:pt idx="356">
                  <c:v>18.404</c:v>
                </c:pt>
                <c:pt idx="357">
                  <c:v>18.269400000000001</c:v>
                </c:pt>
                <c:pt idx="358">
                  <c:v>17.030200000000001</c:v>
                </c:pt>
                <c:pt idx="359">
                  <c:v>17.853000000000002</c:v>
                </c:pt>
                <c:pt idx="360">
                  <c:v>18.661799999999999</c:v>
                </c:pt>
                <c:pt idx="361">
                  <c:v>21.053799999999999</c:v>
                </c:pt>
                <c:pt idx="362">
                  <c:v>19.482800000000001</c:v>
                </c:pt>
                <c:pt idx="363">
                  <c:v>18.145499999999998</c:v>
                </c:pt>
                <c:pt idx="364">
                  <c:v>17.670300000000001</c:v>
                </c:pt>
                <c:pt idx="365">
                  <c:v>17.7636</c:v>
                </c:pt>
                <c:pt idx="366">
                  <c:v>18.617899999999999</c:v>
                </c:pt>
                <c:pt idx="367">
                  <c:v>17.264600000000002</c:v>
                </c:pt>
                <c:pt idx="368">
                  <c:v>17.040500000000002</c:v>
                </c:pt>
                <c:pt idx="369">
                  <c:v>17.086099999999998</c:v>
                </c:pt>
                <c:pt idx="370">
                  <c:v>16.041399999999999</c:v>
                </c:pt>
                <c:pt idx="371">
                  <c:v>15.296799999999999</c:v>
                </c:pt>
                <c:pt idx="372">
                  <c:v>17.696100000000001</c:v>
                </c:pt>
                <c:pt idx="373">
                  <c:v>15.6639</c:v>
                </c:pt>
                <c:pt idx="374">
                  <c:v>13.554</c:v>
                </c:pt>
                <c:pt idx="375">
                  <c:v>14.7972</c:v>
                </c:pt>
                <c:pt idx="376">
                  <c:v>17.372</c:v>
                </c:pt>
                <c:pt idx="377">
                  <c:v>18.658100000000001</c:v>
                </c:pt>
                <c:pt idx="378">
                  <c:v>17.8354</c:v>
                </c:pt>
                <c:pt idx="379">
                  <c:v>15.5984</c:v>
                </c:pt>
                <c:pt idx="380">
                  <c:v>14.0212</c:v>
                </c:pt>
                <c:pt idx="381">
                  <c:v>16.150200000000002</c:v>
                </c:pt>
                <c:pt idx="382">
                  <c:v>19.102799999999998</c:v>
                </c:pt>
                <c:pt idx="383">
                  <c:v>21.289300000000001</c:v>
                </c:pt>
                <c:pt idx="384">
                  <c:v>20.618300000000001</c:v>
                </c:pt>
                <c:pt idx="385">
                  <c:v>17.653600000000001</c:v>
                </c:pt>
                <c:pt idx="386">
                  <c:v>18.8813</c:v>
                </c:pt>
                <c:pt idx="387">
                  <c:v>18.164899999999999</c:v>
                </c:pt>
                <c:pt idx="388">
                  <c:v>19.343900000000001</c:v>
                </c:pt>
                <c:pt idx="389">
                  <c:v>19.673200000000001</c:v>
                </c:pt>
                <c:pt idx="390">
                  <c:v>15.670299999999999</c:v>
                </c:pt>
                <c:pt idx="391">
                  <c:v>19.181999999999999</c:v>
                </c:pt>
                <c:pt idx="392">
                  <c:v>20.008700000000001</c:v>
                </c:pt>
                <c:pt idx="393">
                  <c:v>21.081700000000001</c:v>
                </c:pt>
                <c:pt idx="394">
                  <c:v>21.819800000000001</c:v>
                </c:pt>
                <c:pt idx="395">
                  <c:v>22.569500000000001</c:v>
                </c:pt>
                <c:pt idx="396">
                  <c:v>21.427499999999998</c:v>
                </c:pt>
                <c:pt idx="397">
                  <c:v>19.739100000000001</c:v>
                </c:pt>
                <c:pt idx="398">
                  <c:v>20.019400000000001</c:v>
                </c:pt>
                <c:pt idx="399">
                  <c:v>20.247599999999998</c:v>
                </c:pt>
                <c:pt idx="400">
                  <c:v>20.0839</c:v>
                </c:pt>
                <c:pt idx="401">
                  <c:v>20.856000000000002</c:v>
                </c:pt>
                <c:pt idx="402">
                  <c:v>20.8887</c:v>
                </c:pt>
                <c:pt idx="403">
                  <c:v>16.517299999999999</c:v>
                </c:pt>
                <c:pt idx="404">
                  <c:v>15.405099999999999</c:v>
                </c:pt>
                <c:pt idx="405">
                  <c:v>14.6112</c:v>
                </c:pt>
                <c:pt idx="406">
                  <c:v>15.809100000000001</c:v>
                </c:pt>
                <c:pt idx="407">
                  <c:v>21.6601</c:v>
                </c:pt>
                <c:pt idx="408">
                  <c:v>21.879000000000001</c:v>
                </c:pt>
                <c:pt idx="409">
                  <c:v>20.071000000000002</c:v>
                </c:pt>
                <c:pt idx="410">
                  <c:v>18.816400000000002</c:v>
                </c:pt>
                <c:pt idx="411">
                  <c:v>22.033200000000001</c:v>
                </c:pt>
                <c:pt idx="412">
                  <c:v>23.2182</c:v>
                </c:pt>
                <c:pt idx="413">
                  <c:v>23.957000000000001</c:v>
                </c:pt>
                <c:pt idx="414">
                  <c:v>25.0365</c:v>
                </c:pt>
                <c:pt idx="415">
                  <c:v>24.4876</c:v>
                </c:pt>
                <c:pt idx="416">
                  <c:v>23.2698</c:v>
                </c:pt>
                <c:pt idx="417">
                  <c:v>21.829699999999999</c:v>
                </c:pt>
                <c:pt idx="418">
                  <c:v>22.107199999999999</c:v>
                </c:pt>
                <c:pt idx="419">
                  <c:v>21.997299999999999</c:v>
                </c:pt>
                <c:pt idx="420">
                  <c:v>21.998000000000001</c:v>
                </c:pt>
                <c:pt idx="421">
                  <c:v>18.909400000000002</c:v>
                </c:pt>
                <c:pt idx="422">
                  <c:v>19.442900000000002</c:v>
                </c:pt>
                <c:pt idx="423">
                  <c:v>19.010000000000002</c:v>
                </c:pt>
                <c:pt idx="424">
                  <c:v>12.2226</c:v>
                </c:pt>
                <c:pt idx="425">
                  <c:v>13.150700000000001</c:v>
                </c:pt>
                <c:pt idx="426">
                  <c:v>12.4758</c:v>
                </c:pt>
                <c:pt idx="427">
                  <c:v>16.932300000000001</c:v>
                </c:pt>
                <c:pt idx="428">
                  <c:v>13.6541</c:v>
                </c:pt>
                <c:pt idx="429">
                  <c:v>12.9404</c:v>
                </c:pt>
                <c:pt idx="430">
                  <c:v>15.601599999999999</c:v>
                </c:pt>
                <c:pt idx="431">
                  <c:v>18.213100000000001</c:v>
                </c:pt>
                <c:pt idx="432">
                  <c:v>18.6968</c:v>
                </c:pt>
                <c:pt idx="433">
                  <c:v>16.4436</c:v>
                </c:pt>
                <c:pt idx="434">
                  <c:v>12.072100000000001</c:v>
                </c:pt>
                <c:pt idx="435">
                  <c:v>14.8172</c:v>
                </c:pt>
                <c:pt idx="436">
                  <c:v>17.466100000000001</c:v>
                </c:pt>
                <c:pt idx="437">
                  <c:v>15.2963</c:v>
                </c:pt>
                <c:pt idx="438">
                  <c:v>11.8247</c:v>
                </c:pt>
                <c:pt idx="439">
                  <c:v>11.8163</c:v>
                </c:pt>
                <c:pt idx="440">
                  <c:v>15.651300000000001</c:v>
                </c:pt>
                <c:pt idx="441">
                  <c:v>17.7043</c:v>
                </c:pt>
                <c:pt idx="442">
                  <c:v>13.9092</c:v>
                </c:pt>
                <c:pt idx="443">
                  <c:v>14.9068</c:v>
                </c:pt>
                <c:pt idx="444">
                  <c:v>11.154999999999999</c:v>
                </c:pt>
                <c:pt idx="445">
                  <c:v>12.2561</c:v>
                </c:pt>
                <c:pt idx="446">
                  <c:v>11.868</c:v>
                </c:pt>
                <c:pt idx="447">
                  <c:v>8.6793700000000005</c:v>
                </c:pt>
                <c:pt idx="448">
                  <c:v>10.331799999999999</c:v>
                </c:pt>
                <c:pt idx="449">
                  <c:v>14.191000000000001</c:v>
                </c:pt>
                <c:pt idx="450">
                  <c:v>16.6279</c:v>
                </c:pt>
                <c:pt idx="451">
                  <c:v>19.579799999999999</c:v>
                </c:pt>
                <c:pt idx="452">
                  <c:v>17.319700000000001</c:v>
                </c:pt>
                <c:pt idx="453">
                  <c:v>9.8538599999999992</c:v>
                </c:pt>
                <c:pt idx="454">
                  <c:v>8.4630899999999993</c:v>
                </c:pt>
                <c:pt idx="455">
                  <c:v>11.9786</c:v>
                </c:pt>
                <c:pt idx="456">
                  <c:v>16.169</c:v>
                </c:pt>
                <c:pt idx="457">
                  <c:v>12.9092</c:v>
                </c:pt>
                <c:pt idx="458">
                  <c:v>8.8579299999999996</c:v>
                </c:pt>
                <c:pt idx="459">
                  <c:v>14.746499999999999</c:v>
                </c:pt>
                <c:pt idx="460">
                  <c:v>19.994299999999999</c:v>
                </c:pt>
                <c:pt idx="461">
                  <c:v>19.723500000000001</c:v>
                </c:pt>
                <c:pt idx="462">
                  <c:v>14.3818</c:v>
                </c:pt>
                <c:pt idx="463">
                  <c:v>13.4748</c:v>
                </c:pt>
                <c:pt idx="464">
                  <c:v>12.9331</c:v>
                </c:pt>
                <c:pt idx="465">
                  <c:v>8.4498300000000004</c:v>
                </c:pt>
                <c:pt idx="466">
                  <c:v>7.3083400000000003</c:v>
                </c:pt>
                <c:pt idx="467">
                  <c:v>2.6909200000000002</c:v>
                </c:pt>
                <c:pt idx="468">
                  <c:v>2.9481999999999999</c:v>
                </c:pt>
                <c:pt idx="469">
                  <c:v>5.7222900000000001</c:v>
                </c:pt>
                <c:pt idx="470">
                  <c:v>8.1112699999999993</c:v>
                </c:pt>
                <c:pt idx="471">
                  <c:v>7.9984599999999997</c:v>
                </c:pt>
                <c:pt idx="472">
                  <c:v>10.7783</c:v>
                </c:pt>
                <c:pt idx="473">
                  <c:v>11.7364</c:v>
                </c:pt>
                <c:pt idx="474">
                  <c:v>11.2371</c:v>
                </c:pt>
                <c:pt idx="475">
                  <c:v>11.7737</c:v>
                </c:pt>
                <c:pt idx="476">
                  <c:v>12.553800000000001</c:v>
                </c:pt>
                <c:pt idx="477">
                  <c:v>9.40794</c:v>
                </c:pt>
                <c:pt idx="478">
                  <c:v>15.2775</c:v>
                </c:pt>
                <c:pt idx="479">
                  <c:v>15.5525</c:v>
                </c:pt>
                <c:pt idx="480">
                  <c:v>15.849</c:v>
                </c:pt>
                <c:pt idx="481">
                  <c:v>17.163</c:v>
                </c:pt>
                <c:pt idx="482">
                  <c:v>19.5474</c:v>
                </c:pt>
                <c:pt idx="483">
                  <c:v>22.131699999999999</c:v>
                </c:pt>
                <c:pt idx="484">
                  <c:v>23.648700000000002</c:v>
                </c:pt>
                <c:pt idx="485">
                  <c:v>17.5899</c:v>
                </c:pt>
                <c:pt idx="486">
                  <c:v>14.319800000000001</c:v>
                </c:pt>
                <c:pt idx="487">
                  <c:v>16.2563</c:v>
                </c:pt>
                <c:pt idx="488">
                  <c:v>14.2515</c:v>
                </c:pt>
                <c:pt idx="489">
                  <c:v>14.4505</c:v>
                </c:pt>
                <c:pt idx="490">
                  <c:v>18.043900000000001</c:v>
                </c:pt>
                <c:pt idx="491">
                  <c:v>18.3126</c:v>
                </c:pt>
                <c:pt idx="492">
                  <c:v>19.0246</c:v>
                </c:pt>
                <c:pt idx="493">
                  <c:v>19.34</c:v>
                </c:pt>
                <c:pt idx="494">
                  <c:v>20.847899999999999</c:v>
                </c:pt>
                <c:pt idx="495">
                  <c:v>15.5982</c:v>
                </c:pt>
                <c:pt idx="496">
                  <c:v>12.545999999999999</c:v>
                </c:pt>
                <c:pt idx="497">
                  <c:v>11.3118</c:v>
                </c:pt>
                <c:pt idx="498">
                  <c:v>12.6433</c:v>
                </c:pt>
                <c:pt idx="499">
                  <c:v>10.968500000000001</c:v>
                </c:pt>
                <c:pt idx="500">
                  <c:v>14.6122</c:v>
                </c:pt>
                <c:pt idx="501">
                  <c:v>14.3141</c:v>
                </c:pt>
                <c:pt idx="502">
                  <c:v>15.4453</c:v>
                </c:pt>
                <c:pt idx="503">
                  <c:v>15.963699999999999</c:v>
                </c:pt>
                <c:pt idx="504">
                  <c:v>14.285299999999999</c:v>
                </c:pt>
                <c:pt idx="505">
                  <c:v>14.6897</c:v>
                </c:pt>
                <c:pt idx="506">
                  <c:v>14.675800000000001</c:v>
                </c:pt>
                <c:pt idx="507">
                  <c:v>19.2407</c:v>
                </c:pt>
                <c:pt idx="508">
                  <c:v>20.228200000000001</c:v>
                </c:pt>
                <c:pt idx="509">
                  <c:v>21.143899999999999</c:v>
                </c:pt>
                <c:pt idx="510">
                  <c:v>19.0139</c:v>
                </c:pt>
                <c:pt idx="511">
                  <c:v>17.7332</c:v>
                </c:pt>
                <c:pt idx="512">
                  <c:v>20.133500000000002</c:v>
                </c:pt>
                <c:pt idx="513">
                  <c:v>20.627700000000001</c:v>
                </c:pt>
                <c:pt idx="514">
                  <c:v>18.324000000000002</c:v>
                </c:pt>
                <c:pt idx="515">
                  <c:v>18.046199999999999</c:v>
                </c:pt>
                <c:pt idx="516">
                  <c:v>18.929300000000001</c:v>
                </c:pt>
                <c:pt idx="517">
                  <c:v>22.280200000000001</c:v>
                </c:pt>
                <c:pt idx="518">
                  <c:v>20.100200000000001</c:v>
                </c:pt>
                <c:pt idx="519">
                  <c:v>13.476599999999999</c:v>
                </c:pt>
                <c:pt idx="520">
                  <c:v>11.8102</c:v>
                </c:pt>
                <c:pt idx="521">
                  <c:v>15.406599999999999</c:v>
                </c:pt>
                <c:pt idx="522">
                  <c:v>18.488800000000001</c:v>
                </c:pt>
                <c:pt idx="523">
                  <c:v>21.320699999999999</c:v>
                </c:pt>
                <c:pt idx="524">
                  <c:v>22.8095</c:v>
                </c:pt>
                <c:pt idx="525">
                  <c:v>26.0685</c:v>
                </c:pt>
                <c:pt idx="526">
                  <c:v>26.040299999999998</c:v>
                </c:pt>
                <c:pt idx="527">
                  <c:v>25.246500000000001</c:v>
                </c:pt>
                <c:pt idx="528">
                  <c:v>24.1189</c:v>
                </c:pt>
                <c:pt idx="529">
                  <c:v>21.160900000000002</c:v>
                </c:pt>
                <c:pt idx="530">
                  <c:v>21.663900000000002</c:v>
                </c:pt>
                <c:pt idx="531">
                  <c:v>22.5746</c:v>
                </c:pt>
                <c:pt idx="532">
                  <c:v>21.424399999999999</c:v>
                </c:pt>
                <c:pt idx="533">
                  <c:v>21.231100000000001</c:v>
                </c:pt>
                <c:pt idx="534">
                  <c:v>22.1708</c:v>
                </c:pt>
                <c:pt idx="535">
                  <c:v>22.7178</c:v>
                </c:pt>
                <c:pt idx="536">
                  <c:v>23.584</c:v>
                </c:pt>
                <c:pt idx="537">
                  <c:v>21.525700000000001</c:v>
                </c:pt>
                <c:pt idx="538">
                  <c:v>21.218800000000002</c:v>
                </c:pt>
                <c:pt idx="539">
                  <c:v>21.211200000000002</c:v>
                </c:pt>
                <c:pt idx="540">
                  <c:v>21.4861</c:v>
                </c:pt>
                <c:pt idx="541">
                  <c:v>19.4925</c:v>
                </c:pt>
                <c:pt idx="542">
                  <c:v>18.061499999999999</c:v>
                </c:pt>
                <c:pt idx="543">
                  <c:v>21.7729</c:v>
                </c:pt>
                <c:pt idx="544">
                  <c:v>21.3385</c:v>
                </c:pt>
                <c:pt idx="545">
                  <c:v>18.111599999999999</c:v>
                </c:pt>
                <c:pt idx="546">
                  <c:v>19.642700000000001</c:v>
                </c:pt>
                <c:pt idx="547">
                  <c:v>21.7789</c:v>
                </c:pt>
                <c:pt idx="548">
                  <c:v>20.622399999999999</c:v>
                </c:pt>
                <c:pt idx="549">
                  <c:v>14.633900000000001</c:v>
                </c:pt>
                <c:pt idx="550">
                  <c:v>14.922800000000001</c:v>
                </c:pt>
                <c:pt idx="551">
                  <c:v>17.8049</c:v>
                </c:pt>
                <c:pt idx="552">
                  <c:v>19.5334</c:v>
                </c:pt>
                <c:pt idx="553">
                  <c:v>21.354700000000001</c:v>
                </c:pt>
                <c:pt idx="554">
                  <c:v>24.1069</c:v>
                </c:pt>
                <c:pt idx="555">
                  <c:v>23.4664</c:v>
                </c:pt>
                <c:pt idx="556">
                  <c:v>18.782499999999999</c:v>
                </c:pt>
                <c:pt idx="557">
                  <c:v>13.9251</c:v>
                </c:pt>
                <c:pt idx="558">
                  <c:v>18.4739</c:v>
                </c:pt>
                <c:pt idx="559">
                  <c:v>21.668399999999998</c:v>
                </c:pt>
                <c:pt idx="560">
                  <c:v>22.8445</c:v>
                </c:pt>
                <c:pt idx="561">
                  <c:v>21.2517</c:v>
                </c:pt>
                <c:pt idx="562">
                  <c:v>18.875800000000002</c:v>
                </c:pt>
                <c:pt idx="563">
                  <c:v>18.126899999999999</c:v>
                </c:pt>
                <c:pt idx="564">
                  <c:v>18.5229</c:v>
                </c:pt>
                <c:pt idx="565">
                  <c:v>17.4589</c:v>
                </c:pt>
                <c:pt idx="566">
                  <c:v>18.903099999999998</c:v>
                </c:pt>
                <c:pt idx="567">
                  <c:v>21.377099999999999</c:v>
                </c:pt>
                <c:pt idx="568">
                  <c:v>19.413599999999999</c:v>
                </c:pt>
                <c:pt idx="569">
                  <c:v>20.362300000000001</c:v>
                </c:pt>
                <c:pt idx="570">
                  <c:v>17.701699999999999</c:v>
                </c:pt>
                <c:pt idx="571">
                  <c:v>16.228100000000001</c:v>
                </c:pt>
                <c:pt idx="572">
                  <c:v>16.630299999999998</c:v>
                </c:pt>
                <c:pt idx="573">
                  <c:v>14.7997</c:v>
                </c:pt>
                <c:pt idx="574">
                  <c:v>17.620699999999999</c:v>
                </c:pt>
                <c:pt idx="575">
                  <c:v>16.011700000000001</c:v>
                </c:pt>
                <c:pt idx="576">
                  <c:v>18.0382</c:v>
                </c:pt>
                <c:pt idx="577">
                  <c:v>15.713200000000001</c:v>
                </c:pt>
                <c:pt idx="578">
                  <c:v>17.246300000000002</c:v>
                </c:pt>
                <c:pt idx="579">
                  <c:v>21.1175</c:v>
                </c:pt>
                <c:pt idx="580">
                  <c:v>21.013400000000001</c:v>
                </c:pt>
                <c:pt idx="581">
                  <c:v>23.5185</c:v>
                </c:pt>
                <c:pt idx="582">
                  <c:v>24.184799999999999</c:v>
                </c:pt>
                <c:pt idx="583">
                  <c:v>24.334900000000001</c:v>
                </c:pt>
                <c:pt idx="584">
                  <c:v>24.35</c:v>
                </c:pt>
                <c:pt idx="585">
                  <c:v>20.046500000000002</c:v>
                </c:pt>
                <c:pt idx="586">
                  <c:v>14.125</c:v>
                </c:pt>
                <c:pt idx="587">
                  <c:v>14.7845</c:v>
                </c:pt>
                <c:pt idx="588">
                  <c:v>18.425899999999999</c:v>
                </c:pt>
                <c:pt idx="589">
                  <c:v>18.529199999999999</c:v>
                </c:pt>
                <c:pt idx="590">
                  <c:v>13.2042</c:v>
                </c:pt>
                <c:pt idx="591">
                  <c:v>12.9054</c:v>
                </c:pt>
                <c:pt idx="592">
                  <c:v>15.292899999999999</c:v>
                </c:pt>
                <c:pt idx="593">
                  <c:v>14.063499999999999</c:v>
                </c:pt>
                <c:pt idx="594">
                  <c:v>13.2156</c:v>
                </c:pt>
                <c:pt idx="595">
                  <c:v>12.6653</c:v>
                </c:pt>
                <c:pt idx="596">
                  <c:v>10.336</c:v>
                </c:pt>
                <c:pt idx="597">
                  <c:v>10.463699999999999</c:v>
                </c:pt>
                <c:pt idx="598">
                  <c:v>12.992900000000001</c:v>
                </c:pt>
                <c:pt idx="599">
                  <c:v>11.87</c:v>
                </c:pt>
                <c:pt idx="600">
                  <c:v>15.6302</c:v>
                </c:pt>
                <c:pt idx="601">
                  <c:v>12.5435</c:v>
                </c:pt>
                <c:pt idx="602">
                  <c:v>11.1976</c:v>
                </c:pt>
                <c:pt idx="603">
                  <c:v>18.741099999999999</c:v>
                </c:pt>
                <c:pt idx="604">
                  <c:v>15.3591</c:v>
                </c:pt>
                <c:pt idx="605">
                  <c:v>19.896100000000001</c:v>
                </c:pt>
                <c:pt idx="606">
                  <c:v>20.244900000000001</c:v>
                </c:pt>
                <c:pt idx="607">
                  <c:v>14.3314</c:v>
                </c:pt>
                <c:pt idx="608">
                  <c:v>12.776</c:v>
                </c:pt>
                <c:pt idx="609">
                  <c:v>18.9026</c:v>
                </c:pt>
                <c:pt idx="610">
                  <c:v>18.549499999999998</c:v>
                </c:pt>
                <c:pt idx="611">
                  <c:v>18.363800000000001</c:v>
                </c:pt>
                <c:pt idx="612">
                  <c:v>8.0876099999999997</c:v>
                </c:pt>
                <c:pt idx="613">
                  <c:v>10.535600000000001</c:v>
                </c:pt>
                <c:pt idx="614">
                  <c:v>12.3294</c:v>
                </c:pt>
                <c:pt idx="615">
                  <c:v>10.612399999999999</c:v>
                </c:pt>
                <c:pt idx="616">
                  <c:v>5.1844200000000003</c:v>
                </c:pt>
                <c:pt idx="617">
                  <c:v>8.8006200000000003</c:v>
                </c:pt>
                <c:pt idx="618">
                  <c:v>11.8315</c:v>
                </c:pt>
                <c:pt idx="619">
                  <c:v>11.307399999999999</c:v>
                </c:pt>
                <c:pt idx="620">
                  <c:v>9.6045999999999996</c:v>
                </c:pt>
                <c:pt idx="621">
                  <c:v>9.2065400000000004</c:v>
                </c:pt>
                <c:pt idx="622">
                  <c:v>11.184799999999999</c:v>
                </c:pt>
                <c:pt idx="623">
                  <c:v>11.5037</c:v>
                </c:pt>
                <c:pt idx="624">
                  <c:v>13.4635</c:v>
                </c:pt>
                <c:pt idx="625">
                  <c:v>12.900700000000001</c:v>
                </c:pt>
                <c:pt idx="626">
                  <c:v>12.1523</c:v>
                </c:pt>
                <c:pt idx="627">
                  <c:v>9.8977599999999999</c:v>
                </c:pt>
                <c:pt idx="628">
                  <c:v>10.247400000000001</c:v>
                </c:pt>
                <c:pt idx="629">
                  <c:v>13.723599999999999</c:v>
                </c:pt>
                <c:pt idx="630">
                  <c:v>14.6228</c:v>
                </c:pt>
                <c:pt idx="631">
                  <c:v>15.555899999999999</c:v>
                </c:pt>
                <c:pt idx="632">
                  <c:v>15.0974</c:v>
                </c:pt>
                <c:pt idx="633">
                  <c:v>13.673999999999999</c:v>
                </c:pt>
                <c:pt idx="634">
                  <c:v>12.939500000000001</c:v>
                </c:pt>
                <c:pt idx="635">
                  <c:v>17.542300000000001</c:v>
                </c:pt>
                <c:pt idx="636">
                  <c:v>16.601500000000001</c:v>
                </c:pt>
                <c:pt idx="637">
                  <c:v>18.286100000000001</c:v>
                </c:pt>
                <c:pt idx="638">
                  <c:v>21.605899999999998</c:v>
                </c:pt>
                <c:pt idx="639">
                  <c:v>20.838000000000001</c:v>
                </c:pt>
                <c:pt idx="640">
                  <c:v>21.433700000000002</c:v>
                </c:pt>
                <c:pt idx="641">
                  <c:v>21.751200000000001</c:v>
                </c:pt>
                <c:pt idx="642">
                  <c:v>18.6722</c:v>
                </c:pt>
                <c:pt idx="643">
                  <c:v>21.699000000000002</c:v>
                </c:pt>
                <c:pt idx="644">
                  <c:v>11.422499999999999</c:v>
                </c:pt>
                <c:pt idx="645">
                  <c:v>10.607799999999999</c:v>
                </c:pt>
                <c:pt idx="646">
                  <c:v>12.911099999999999</c:v>
                </c:pt>
                <c:pt idx="647">
                  <c:v>13.923299999999999</c:v>
                </c:pt>
                <c:pt idx="648">
                  <c:v>17.197099999999999</c:v>
                </c:pt>
                <c:pt idx="649">
                  <c:v>19.4405</c:v>
                </c:pt>
                <c:pt idx="650">
                  <c:v>21.988499999999998</c:v>
                </c:pt>
                <c:pt idx="651">
                  <c:v>23.333500000000001</c:v>
                </c:pt>
                <c:pt idx="652">
                  <c:v>18.194500000000001</c:v>
                </c:pt>
                <c:pt idx="653">
                  <c:v>12.289400000000001</c:v>
                </c:pt>
                <c:pt idx="654">
                  <c:v>12.033899999999999</c:v>
                </c:pt>
                <c:pt idx="655">
                  <c:v>13.097799999999999</c:v>
                </c:pt>
                <c:pt idx="656">
                  <c:v>12.6371</c:v>
                </c:pt>
                <c:pt idx="657">
                  <c:v>17.2774</c:v>
                </c:pt>
                <c:pt idx="658">
                  <c:v>19.2728</c:v>
                </c:pt>
                <c:pt idx="659">
                  <c:v>18.450299999999999</c:v>
                </c:pt>
                <c:pt idx="660">
                  <c:v>17.7653</c:v>
                </c:pt>
                <c:pt idx="661">
                  <c:v>14.254099999999999</c:v>
                </c:pt>
                <c:pt idx="662">
                  <c:v>15.7621</c:v>
                </c:pt>
                <c:pt idx="663">
                  <c:v>18.371700000000001</c:v>
                </c:pt>
                <c:pt idx="664">
                  <c:v>18.183599999999998</c:v>
                </c:pt>
                <c:pt idx="665">
                  <c:v>15.3931</c:v>
                </c:pt>
                <c:pt idx="666">
                  <c:v>12.3865</c:v>
                </c:pt>
                <c:pt idx="667">
                  <c:v>13.774800000000001</c:v>
                </c:pt>
                <c:pt idx="668">
                  <c:v>17.415199999999999</c:v>
                </c:pt>
                <c:pt idx="669">
                  <c:v>20.2166</c:v>
                </c:pt>
                <c:pt idx="670">
                  <c:v>21.6587</c:v>
                </c:pt>
                <c:pt idx="671">
                  <c:v>19.7713</c:v>
                </c:pt>
                <c:pt idx="672">
                  <c:v>16.1843</c:v>
                </c:pt>
                <c:pt idx="673">
                  <c:v>16.144500000000001</c:v>
                </c:pt>
                <c:pt idx="674">
                  <c:v>19.369399999999999</c:v>
                </c:pt>
                <c:pt idx="675">
                  <c:v>20.1815</c:v>
                </c:pt>
                <c:pt idx="676">
                  <c:v>21.898800000000001</c:v>
                </c:pt>
                <c:pt idx="677">
                  <c:v>21.765699999999999</c:v>
                </c:pt>
                <c:pt idx="678">
                  <c:v>21.725899999999999</c:v>
                </c:pt>
                <c:pt idx="679">
                  <c:v>18.3367</c:v>
                </c:pt>
                <c:pt idx="680">
                  <c:v>19.294799999999999</c:v>
                </c:pt>
                <c:pt idx="681">
                  <c:v>19.0349</c:v>
                </c:pt>
                <c:pt idx="682">
                  <c:v>18.231000000000002</c:v>
                </c:pt>
                <c:pt idx="683">
                  <c:v>22.154699999999998</c:v>
                </c:pt>
                <c:pt idx="684">
                  <c:v>22.873899999999999</c:v>
                </c:pt>
                <c:pt idx="685">
                  <c:v>19.296099999999999</c:v>
                </c:pt>
                <c:pt idx="686">
                  <c:v>16.9922</c:v>
                </c:pt>
                <c:pt idx="687">
                  <c:v>18.780899999999999</c:v>
                </c:pt>
                <c:pt idx="688">
                  <c:v>20.4316</c:v>
                </c:pt>
                <c:pt idx="689">
                  <c:v>22.2821</c:v>
                </c:pt>
                <c:pt idx="690">
                  <c:v>21.6448</c:v>
                </c:pt>
                <c:pt idx="691">
                  <c:v>20.3889</c:v>
                </c:pt>
                <c:pt idx="692">
                  <c:v>21.866199999999999</c:v>
                </c:pt>
                <c:pt idx="693">
                  <c:v>25.691400000000002</c:v>
                </c:pt>
                <c:pt idx="694">
                  <c:v>25.9787</c:v>
                </c:pt>
                <c:pt idx="695">
                  <c:v>23.3443</c:v>
                </c:pt>
                <c:pt idx="696">
                  <c:v>20.835799999999999</c:v>
                </c:pt>
                <c:pt idx="697">
                  <c:v>17.262499999999999</c:v>
                </c:pt>
                <c:pt idx="698">
                  <c:v>18.283300000000001</c:v>
                </c:pt>
                <c:pt idx="699">
                  <c:v>18.628399999999999</c:v>
                </c:pt>
                <c:pt idx="700">
                  <c:v>20.089200000000002</c:v>
                </c:pt>
                <c:pt idx="701">
                  <c:v>19.705200000000001</c:v>
                </c:pt>
                <c:pt idx="702">
                  <c:v>19.777200000000001</c:v>
                </c:pt>
                <c:pt idx="703">
                  <c:v>20.991199999999999</c:v>
                </c:pt>
                <c:pt idx="704">
                  <c:v>22.520099999999999</c:v>
                </c:pt>
                <c:pt idx="705">
                  <c:v>20.1248</c:v>
                </c:pt>
                <c:pt idx="706">
                  <c:v>18.3049</c:v>
                </c:pt>
                <c:pt idx="707">
                  <c:v>19.6616</c:v>
                </c:pt>
                <c:pt idx="708">
                  <c:v>20.0581</c:v>
                </c:pt>
                <c:pt idx="709">
                  <c:v>22.614799999999999</c:v>
                </c:pt>
                <c:pt idx="710">
                  <c:v>20.716699999999999</c:v>
                </c:pt>
                <c:pt idx="711">
                  <c:v>20.995999999999999</c:v>
                </c:pt>
                <c:pt idx="712">
                  <c:v>19.979199999999999</c:v>
                </c:pt>
                <c:pt idx="713">
                  <c:v>19.256599999999999</c:v>
                </c:pt>
                <c:pt idx="714">
                  <c:v>17.7578</c:v>
                </c:pt>
                <c:pt idx="715">
                  <c:v>16.706099999999999</c:v>
                </c:pt>
                <c:pt idx="716">
                  <c:v>19.0533</c:v>
                </c:pt>
                <c:pt idx="717">
                  <c:v>19.846399999999999</c:v>
                </c:pt>
                <c:pt idx="718">
                  <c:v>18.230599999999999</c:v>
                </c:pt>
                <c:pt idx="719">
                  <c:v>16.422499999999999</c:v>
                </c:pt>
                <c:pt idx="720">
                  <c:v>19.596</c:v>
                </c:pt>
                <c:pt idx="721">
                  <c:v>20.710599999999999</c:v>
                </c:pt>
                <c:pt idx="722">
                  <c:v>21.3322</c:v>
                </c:pt>
                <c:pt idx="723">
                  <c:v>21.525099999999998</c:v>
                </c:pt>
                <c:pt idx="724">
                  <c:v>21.197399999999998</c:v>
                </c:pt>
                <c:pt idx="725">
                  <c:v>17.384399999999999</c:v>
                </c:pt>
                <c:pt idx="726">
                  <c:v>15.136699999999999</c:v>
                </c:pt>
                <c:pt idx="727">
                  <c:v>18.129000000000001</c:v>
                </c:pt>
                <c:pt idx="728">
                  <c:v>20.290099999999999</c:v>
                </c:pt>
                <c:pt idx="729">
                  <c:v>20.3873</c:v>
                </c:pt>
                <c:pt idx="730">
                  <c:v>21.618099999999998</c:v>
                </c:pt>
                <c:pt idx="731">
                  <c:v>19.597100000000001</c:v>
                </c:pt>
                <c:pt idx="732">
                  <c:v>16.212800000000001</c:v>
                </c:pt>
                <c:pt idx="733">
                  <c:v>17.209800000000001</c:v>
                </c:pt>
                <c:pt idx="734">
                  <c:v>18.794</c:v>
                </c:pt>
                <c:pt idx="735">
                  <c:v>18.207699999999999</c:v>
                </c:pt>
                <c:pt idx="736">
                  <c:v>17.1325</c:v>
                </c:pt>
                <c:pt idx="737">
                  <c:v>21.4971</c:v>
                </c:pt>
                <c:pt idx="738">
                  <c:v>24.423999999999999</c:v>
                </c:pt>
                <c:pt idx="739">
                  <c:v>21.656600000000001</c:v>
                </c:pt>
                <c:pt idx="740">
                  <c:v>15.527900000000001</c:v>
                </c:pt>
                <c:pt idx="741">
                  <c:v>13.2963</c:v>
                </c:pt>
                <c:pt idx="742">
                  <c:v>15.9224</c:v>
                </c:pt>
                <c:pt idx="743">
                  <c:v>17.313800000000001</c:v>
                </c:pt>
                <c:pt idx="744">
                  <c:v>15.1328</c:v>
                </c:pt>
                <c:pt idx="745">
                  <c:v>14.9138</c:v>
                </c:pt>
                <c:pt idx="746">
                  <c:v>18.900700000000001</c:v>
                </c:pt>
                <c:pt idx="747">
                  <c:v>20.547499999999999</c:v>
                </c:pt>
                <c:pt idx="748">
                  <c:v>20.3294</c:v>
                </c:pt>
                <c:pt idx="749">
                  <c:v>14.957800000000001</c:v>
                </c:pt>
                <c:pt idx="750">
                  <c:v>7.4167399999999999</c:v>
                </c:pt>
                <c:pt idx="751">
                  <c:v>8.3615499999999994</c:v>
                </c:pt>
                <c:pt idx="752">
                  <c:v>11.3977</c:v>
                </c:pt>
                <c:pt idx="753">
                  <c:v>11.321300000000001</c:v>
                </c:pt>
                <c:pt idx="754">
                  <c:v>12.0845</c:v>
                </c:pt>
                <c:pt idx="755">
                  <c:v>16.701499999999999</c:v>
                </c:pt>
                <c:pt idx="756">
                  <c:v>17.130800000000001</c:v>
                </c:pt>
                <c:pt idx="757">
                  <c:v>19.059999999999999</c:v>
                </c:pt>
                <c:pt idx="758">
                  <c:v>20.672499999999999</c:v>
                </c:pt>
                <c:pt idx="759">
                  <c:v>20.301400000000001</c:v>
                </c:pt>
                <c:pt idx="760">
                  <c:v>19.0623</c:v>
                </c:pt>
                <c:pt idx="761">
                  <c:v>18.972300000000001</c:v>
                </c:pt>
                <c:pt idx="762">
                  <c:v>16.674099999999999</c:v>
                </c:pt>
                <c:pt idx="763">
                  <c:v>16.248000000000001</c:v>
                </c:pt>
                <c:pt idx="764">
                  <c:v>15.9312</c:v>
                </c:pt>
                <c:pt idx="765">
                  <c:v>5.9263599999999999</c:v>
                </c:pt>
                <c:pt idx="766">
                  <c:v>8.4416700000000002</c:v>
                </c:pt>
                <c:pt idx="767">
                  <c:v>9.1113499999999998</c:v>
                </c:pt>
                <c:pt idx="768">
                  <c:v>11.0396</c:v>
                </c:pt>
                <c:pt idx="769">
                  <c:v>12.4185</c:v>
                </c:pt>
                <c:pt idx="770">
                  <c:v>10.382300000000001</c:v>
                </c:pt>
                <c:pt idx="771">
                  <c:v>11.671200000000001</c:v>
                </c:pt>
                <c:pt idx="772">
                  <c:v>9.13476</c:v>
                </c:pt>
                <c:pt idx="773">
                  <c:v>14.4643</c:v>
                </c:pt>
                <c:pt idx="774">
                  <c:v>10.913500000000001</c:v>
                </c:pt>
                <c:pt idx="775">
                  <c:v>8.9894700000000007</c:v>
                </c:pt>
                <c:pt idx="776">
                  <c:v>12.3667</c:v>
                </c:pt>
                <c:pt idx="777">
                  <c:v>15.6784</c:v>
                </c:pt>
                <c:pt idx="778">
                  <c:v>14.222099999999999</c:v>
                </c:pt>
                <c:pt idx="779">
                  <c:v>15.4382</c:v>
                </c:pt>
                <c:pt idx="780">
                  <c:v>17.322199999999999</c:v>
                </c:pt>
                <c:pt idx="781">
                  <c:v>11.382899999999999</c:v>
                </c:pt>
                <c:pt idx="782">
                  <c:v>12.067600000000001</c:v>
                </c:pt>
                <c:pt idx="783">
                  <c:v>16.5791</c:v>
                </c:pt>
                <c:pt idx="784">
                  <c:v>18.922899999999998</c:v>
                </c:pt>
                <c:pt idx="785">
                  <c:v>16.501200000000001</c:v>
                </c:pt>
                <c:pt idx="786">
                  <c:v>16.313800000000001</c:v>
                </c:pt>
                <c:pt idx="787">
                  <c:v>17.954999999999998</c:v>
                </c:pt>
                <c:pt idx="788">
                  <c:v>17.241700000000002</c:v>
                </c:pt>
                <c:pt idx="789">
                  <c:v>17.204499999999999</c:v>
                </c:pt>
                <c:pt idx="790">
                  <c:v>19.940899999999999</c:v>
                </c:pt>
                <c:pt idx="791">
                  <c:v>17.336099999999998</c:v>
                </c:pt>
                <c:pt idx="792">
                  <c:v>18.104600000000001</c:v>
                </c:pt>
                <c:pt idx="793">
                  <c:v>19.0898</c:v>
                </c:pt>
                <c:pt idx="794">
                  <c:v>19.477599999999999</c:v>
                </c:pt>
                <c:pt idx="795">
                  <c:v>17.343900000000001</c:v>
                </c:pt>
                <c:pt idx="796">
                  <c:v>13.5716</c:v>
                </c:pt>
                <c:pt idx="797">
                  <c:v>10.4785</c:v>
                </c:pt>
                <c:pt idx="798">
                  <c:v>10.6265</c:v>
                </c:pt>
                <c:pt idx="799">
                  <c:v>9.0680499999999995</c:v>
                </c:pt>
                <c:pt idx="800">
                  <c:v>9.6453900000000008</c:v>
                </c:pt>
                <c:pt idx="801">
                  <c:v>11.867800000000001</c:v>
                </c:pt>
                <c:pt idx="802">
                  <c:v>12.9908</c:v>
                </c:pt>
                <c:pt idx="803">
                  <c:v>15.5222</c:v>
                </c:pt>
                <c:pt idx="804">
                  <c:v>15.5678</c:v>
                </c:pt>
                <c:pt idx="805">
                  <c:v>17.517600000000002</c:v>
                </c:pt>
                <c:pt idx="806">
                  <c:v>16.385000000000002</c:v>
                </c:pt>
                <c:pt idx="807">
                  <c:v>18.065300000000001</c:v>
                </c:pt>
                <c:pt idx="808">
                  <c:v>17.793600000000001</c:v>
                </c:pt>
                <c:pt idx="809">
                  <c:v>16.393599999999999</c:v>
                </c:pt>
                <c:pt idx="810">
                  <c:v>16.139800000000001</c:v>
                </c:pt>
                <c:pt idx="811">
                  <c:v>16.433599999999998</c:v>
                </c:pt>
                <c:pt idx="812">
                  <c:v>14.0265</c:v>
                </c:pt>
                <c:pt idx="813">
                  <c:v>14.1541</c:v>
                </c:pt>
                <c:pt idx="814">
                  <c:v>18.514399999999998</c:v>
                </c:pt>
                <c:pt idx="815">
                  <c:v>24.215499999999999</c:v>
                </c:pt>
                <c:pt idx="816">
                  <c:v>25.122299999999999</c:v>
                </c:pt>
                <c:pt idx="817">
                  <c:v>23.4771</c:v>
                </c:pt>
                <c:pt idx="818">
                  <c:v>19.348600000000001</c:v>
                </c:pt>
                <c:pt idx="819">
                  <c:v>18.335899999999999</c:v>
                </c:pt>
                <c:pt idx="820">
                  <c:v>16.816400000000002</c:v>
                </c:pt>
                <c:pt idx="821">
                  <c:v>13.2515</c:v>
                </c:pt>
                <c:pt idx="822">
                  <c:v>13.716699999999999</c:v>
                </c:pt>
                <c:pt idx="823">
                  <c:v>17.751300000000001</c:v>
                </c:pt>
                <c:pt idx="824">
                  <c:v>20.264199999999999</c:v>
                </c:pt>
                <c:pt idx="825">
                  <c:v>20.411999999999999</c:v>
                </c:pt>
                <c:pt idx="826">
                  <c:v>20.092700000000001</c:v>
                </c:pt>
                <c:pt idx="827">
                  <c:v>17.925000000000001</c:v>
                </c:pt>
                <c:pt idx="828">
                  <c:v>18.9071</c:v>
                </c:pt>
                <c:pt idx="829">
                  <c:v>19.123200000000001</c:v>
                </c:pt>
                <c:pt idx="830">
                  <c:v>21.793900000000001</c:v>
                </c:pt>
                <c:pt idx="831">
                  <c:v>21.8308</c:v>
                </c:pt>
                <c:pt idx="832">
                  <c:v>22.192399999999999</c:v>
                </c:pt>
                <c:pt idx="833">
                  <c:v>18.433700000000002</c:v>
                </c:pt>
                <c:pt idx="834">
                  <c:v>15.9072</c:v>
                </c:pt>
                <c:pt idx="835">
                  <c:v>16.577400000000001</c:v>
                </c:pt>
                <c:pt idx="836">
                  <c:v>18.9696</c:v>
                </c:pt>
                <c:pt idx="837">
                  <c:v>21.4483</c:v>
                </c:pt>
                <c:pt idx="838">
                  <c:v>22.6371</c:v>
                </c:pt>
                <c:pt idx="839">
                  <c:v>23.532800000000002</c:v>
                </c:pt>
                <c:pt idx="840">
                  <c:v>23.358499999999999</c:v>
                </c:pt>
                <c:pt idx="841">
                  <c:v>21.914300000000001</c:v>
                </c:pt>
                <c:pt idx="842">
                  <c:v>23.407900000000001</c:v>
                </c:pt>
                <c:pt idx="843">
                  <c:v>21.856300000000001</c:v>
                </c:pt>
                <c:pt idx="844">
                  <c:v>17.179600000000001</c:v>
                </c:pt>
                <c:pt idx="845">
                  <c:v>16.9436</c:v>
                </c:pt>
                <c:pt idx="846">
                  <c:v>18.767399999999999</c:v>
                </c:pt>
                <c:pt idx="847">
                  <c:v>20.614699999999999</c:v>
                </c:pt>
                <c:pt idx="848">
                  <c:v>22.592700000000001</c:v>
                </c:pt>
                <c:pt idx="849">
                  <c:v>21.285299999999999</c:v>
                </c:pt>
                <c:pt idx="850">
                  <c:v>18.2422</c:v>
                </c:pt>
                <c:pt idx="851">
                  <c:v>17.564299999999999</c:v>
                </c:pt>
                <c:pt idx="852">
                  <c:v>18.687799999999999</c:v>
                </c:pt>
                <c:pt idx="853">
                  <c:v>20.625</c:v>
                </c:pt>
                <c:pt idx="854">
                  <c:v>19.644500000000001</c:v>
                </c:pt>
                <c:pt idx="855">
                  <c:v>20.9313</c:v>
                </c:pt>
                <c:pt idx="856">
                  <c:v>20.9255</c:v>
                </c:pt>
                <c:pt idx="857">
                  <c:v>20.911100000000001</c:v>
                </c:pt>
                <c:pt idx="858">
                  <c:v>22.927900000000001</c:v>
                </c:pt>
                <c:pt idx="859">
                  <c:v>23.2378</c:v>
                </c:pt>
                <c:pt idx="860">
                  <c:v>24.261199999999999</c:v>
                </c:pt>
                <c:pt idx="861">
                  <c:v>23.7715</c:v>
                </c:pt>
                <c:pt idx="862">
                  <c:v>20.302499999999998</c:v>
                </c:pt>
                <c:pt idx="863">
                  <c:v>18.619199999999999</c:v>
                </c:pt>
                <c:pt idx="864">
                  <c:v>21.506900000000002</c:v>
                </c:pt>
                <c:pt idx="865">
                  <c:v>22.839700000000001</c:v>
                </c:pt>
                <c:pt idx="866">
                  <c:v>21.358899999999998</c:v>
                </c:pt>
                <c:pt idx="867">
                  <c:v>20.5794</c:v>
                </c:pt>
                <c:pt idx="868">
                  <c:v>21.913900000000002</c:v>
                </c:pt>
                <c:pt idx="869">
                  <c:v>20.573</c:v>
                </c:pt>
                <c:pt idx="870">
                  <c:v>20.596800000000002</c:v>
                </c:pt>
                <c:pt idx="871">
                  <c:v>21.229199999999999</c:v>
                </c:pt>
                <c:pt idx="872">
                  <c:v>19.693000000000001</c:v>
                </c:pt>
                <c:pt idx="873">
                  <c:v>20.460599999999999</c:v>
                </c:pt>
                <c:pt idx="874">
                  <c:v>18.380600000000001</c:v>
                </c:pt>
                <c:pt idx="875">
                  <c:v>16.409600000000001</c:v>
                </c:pt>
                <c:pt idx="876">
                  <c:v>17.951699999999999</c:v>
                </c:pt>
                <c:pt idx="877">
                  <c:v>18.0152</c:v>
                </c:pt>
                <c:pt idx="878">
                  <c:v>18.073899999999998</c:v>
                </c:pt>
                <c:pt idx="879">
                  <c:v>20.018899999999999</c:v>
                </c:pt>
                <c:pt idx="880">
                  <c:v>21.102599999999999</c:v>
                </c:pt>
                <c:pt idx="881">
                  <c:v>20.431999999999999</c:v>
                </c:pt>
                <c:pt idx="882">
                  <c:v>20.1889</c:v>
                </c:pt>
                <c:pt idx="883">
                  <c:v>20.242799999999999</c:v>
                </c:pt>
                <c:pt idx="884">
                  <c:v>20.430099999999999</c:v>
                </c:pt>
                <c:pt idx="885">
                  <c:v>14.518700000000001</c:v>
                </c:pt>
                <c:pt idx="886">
                  <c:v>16.880800000000001</c:v>
                </c:pt>
                <c:pt idx="887">
                  <c:v>20.499099999999999</c:v>
                </c:pt>
                <c:pt idx="888">
                  <c:v>20.052600000000002</c:v>
                </c:pt>
                <c:pt idx="889">
                  <c:v>17.309000000000001</c:v>
                </c:pt>
                <c:pt idx="890">
                  <c:v>16.726700000000001</c:v>
                </c:pt>
                <c:pt idx="891">
                  <c:v>16.154599999999999</c:v>
                </c:pt>
                <c:pt idx="892">
                  <c:v>19.513999999999999</c:v>
                </c:pt>
                <c:pt idx="893">
                  <c:v>19.886199999999999</c:v>
                </c:pt>
                <c:pt idx="894">
                  <c:v>21.1187</c:v>
                </c:pt>
                <c:pt idx="895">
                  <c:v>21.6614</c:v>
                </c:pt>
                <c:pt idx="896">
                  <c:v>15.6327</c:v>
                </c:pt>
                <c:pt idx="897">
                  <c:v>12.1899</c:v>
                </c:pt>
                <c:pt idx="898">
                  <c:v>11.636200000000001</c:v>
                </c:pt>
                <c:pt idx="899">
                  <c:v>15.991400000000001</c:v>
                </c:pt>
                <c:pt idx="900">
                  <c:v>18.731400000000001</c:v>
                </c:pt>
                <c:pt idx="901">
                  <c:v>19.269500000000001</c:v>
                </c:pt>
                <c:pt idx="902">
                  <c:v>14.1541</c:v>
                </c:pt>
                <c:pt idx="903">
                  <c:v>9.4938199999999995</c:v>
                </c:pt>
                <c:pt idx="904">
                  <c:v>13.254</c:v>
                </c:pt>
                <c:pt idx="905">
                  <c:v>15.4686</c:v>
                </c:pt>
                <c:pt idx="906">
                  <c:v>13.794600000000001</c:v>
                </c:pt>
                <c:pt idx="907">
                  <c:v>10.167299999999999</c:v>
                </c:pt>
                <c:pt idx="908">
                  <c:v>13.0684</c:v>
                </c:pt>
                <c:pt idx="909">
                  <c:v>15.012</c:v>
                </c:pt>
                <c:pt idx="910">
                  <c:v>13.1751</c:v>
                </c:pt>
                <c:pt idx="911">
                  <c:v>9.0232799999999997</c:v>
                </c:pt>
                <c:pt idx="912">
                  <c:v>11.026300000000001</c:v>
                </c:pt>
                <c:pt idx="913">
                  <c:v>13.536300000000001</c:v>
                </c:pt>
                <c:pt idx="914">
                  <c:v>11.8681</c:v>
                </c:pt>
                <c:pt idx="915">
                  <c:v>8.1600699999999993</c:v>
                </c:pt>
                <c:pt idx="916">
                  <c:v>10.686</c:v>
                </c:pt>
                <c:pt idx="917">
                  <c:v>11.477600000000001</c:v>
                </c:pt>
              </c:numCache>
            </c:numRef>
          </c:xVal>
          <c:yVal>
            <c:numRef>
              <c:f>Sheet1!$E$2:$E$919</c:f>
              <c:numCache>
                <c:formatCode>General</c:formatCode>
                <c:ptCount val="918"/>
                <c:pt idx="0">
                  <c:v>103775.822</c:v>
                </c:pt>
                <c:pt idx="1">
                  <c:v>109003.232</c:v>
                </c:pt>
                <c:pt idx="2">
                  <c:v>107296.35400000001</c:v>
                </c:pt>
                <c:pt idx="3">
                  <c:v>106166.671</c:v>
                </c:pt>
                <c:pt idx="4">
                  <c:v>82012.798999999999</c:v>
                </c:pt>
                <c:pt idx="5">
                  <c:v>81321.104999999996</c:v>
                </c:pt>
                <c:pt idx="6">
                  <c:v>106372.872</c:v>
                </c:pt>
                <c:pt idx="7">
                  <c:v>108911.545</c:v>
                </c:pt>
                <c:pt idx="8">
                  <c:v>119012.639</c:v>
                </c:pt>
                <c:pt idx="9">
                  <c:v>127898.443</c:v>
                </c:pt>
                <c:pt idx="10">
                  <c:v>123619.349</c:v>
                </c:pt>
                <c:pt idx="11">
                  <c:v>93981.237999999998</c:v>
                </c:pt>
                <c:pt idx="12">
                  <c:v>89920.972999999998</c:v>
                </c:pt>
                <c:pt idx="13">
                  <c:v>119193.538</c:v>
                </c:pt>
                <c:pt idx="14">
                  <c:v>123309.719</c:v>
                </c:pt>
                <c:pt idx="15">
                  <c:v>128498.109</c:v>
                </c:pt>
                <c:pt idx="16">
                  <c:v>124913.861</c:v>
                </c:pt>
                <c:pt idx="17">
                  <c:v>119653.43700000001</c:v>
                </c:pt>
                <c:pt idx="18">
                  <c:v>101519.16499999999</c:v>
                </c:pt>
                <c:pt idx="19">
                  <c:v>97585.077000000005</c:v>
                </c:pt>
                <c:pt idx="20">
                  <c:v>114418.959</c:v>
                </c:pt>
                <c:pt idx="21">
                  <c:v>110910.88</c:v>
                </c:pt>
                <c:pt idx="22">
                  <c:v>112050.92200000001</c:v>
                </c:pt>
                <c:pt idx="23">
                  <c:v>122072.69899999999</c:v>
                </c:pt>
                <c:pt idx="24">
                  <c:v>134891.21799999999</c:v>
                </c:pt>
                <c:pt idx="25">
                  <c:v>127577.94</c:v>
                </c:pt>
                <c:pt idx="26">
                  <c:v>108171.361</c:v>
                </c:pt>
                <c:pt idx="27">
                  <c:v>116708.128</c:v>
                </c:pt>
                <c:pt idx="28">
                  <c:v>129036.406</c:v>
                </c:pt>
                <c:pt idx="29">
                  <c:v>131328.114</c:v>
                </c:pt>
                <c:pt idx="30">
                  <c:v>131276.53599999999</c:v>
                </c:pt>
                <c:pt idx="31">
                  <c:v>134405.89799999999</c:v>
                </c:pt>
                <c:pt idx="32">
                  <c:v>131637.31200000001</c:v>
                </c:pt>
                <c:pt idx="33">
                  <c:v>116736.04399999999</c:v>
                </c:pt>
                <c:pt idx="34">
                  <c:v>116346.757</c:v>
                </c:pt>
                <c:pt idx="35">
                  <c:v>129940.944</c:v>
                </c:pt>
                <c:pt idx="36">
                  <c:v>119721.19100000001</c:v>
                </c:pt>
                <c:pt idx="37">
                  <c:v>115003.394</c:v>
                </c:pt>
                <c:pt idx="38">
                  <c:v>125073.37</c:v>
                </c:pt>
                <c:pt idx="39">
                  <c:v>116728.732</c:v>
                </c:pt>
                <c:pt idx="40">
                  <c:v>107728.132</c:v>
                </c:pt>
                <c:pt idx="41">
                  <c:v>134325.80300000001</c:v>
                </c:pt>
                <c:pt idx="42">
                  <c:v>138353.704</c:v>
                </c:pt>
                <c:pt idx="43">
                  <c:v>125888.315</c:v>
                </c:pt>
                <c:pt idx="44">
                  <c:v>109167.772</c:v>
                </c:pt>
                <c:pt idx="45">
                  <c:v>110329.33100000001</c:v>
                </c:pt>
                <c:pt idx="46">
                  <c:v>116992.731</c:v>
                </c:pt>
                <c:pt idx="47">
                  <c:v>125023.91</c:v>
                </c:pt>
                <c:pt idx="48">
                  <c:v>144235.40299999999</c:v>
                </c:pt>
                <c:pt idx="49">
                  <c:v>145581.58499999999</c:v>
                </c:pt>
                <c:pt idx="50">
                  <c:v>141885.89600000001</c:v>
                </c:pt>
                <c:pt idx="51">
                  <c:v>137516.158</c:v>
                </c:pt>
                <c:pt idx="52">
                  <c:v>122555.739</c:v>
                </c:pt>
                <c:pt idx="53">
                  <c:v>104243.948</c:v>
                </c:pt>
                <c:pt idx="54">
                  <c:v>104772.804</c:v>
                </c:pt>
                <c:pt idx="55">
                  <c:v>150135.06599999999</c:v>
                </c:pt>
                <c:pt idx="56">
                  <c:v>184695.731</c:v>
                </c:pt>
                <c:pt idx="57">
                  <c:v>203665.36799999999</c:v>
                </c:pt>
                <c:pt idx="58">
                  <c:v>182082.77499999999</c:v>
                </c:pt>
                <c:pt idx="59">
                  <c:v>140218.052</c:v>
                </c:pt>
                <c:pt idx="60">
                  <c:v>125895.41499999999</c:v>
                </c:pt>
                <c:pt idx="61">
                  <c:v>119081.929</c:v>
                </c:pt>
                <c:pt idx="62">
                  <c:v>124323.364</c:v>
                </c:pt>
                <c:pt idx="63">
                  <c:v>127557.52800000001</c:v>
                </c:pt>
                <c:pt idx="64">
                  <c:v>122111.014</c:v>
                </c:pt>
                <c:pt idx="65">
                  <c:v>142793.63800000001</c:v>
                </c:pt>
                <c:pt idx="66">
                  <c:v>151031.26</c:v>
                </c:pt>
                <c:pt idx="67">
                  <c:v>140251.41899999999</c:v>
                </c:pt>
                <c:pt idx="68">
                  <c:v>148711.17000000001</c:v>
                </c:pt>
                <c:pt idx="69">
                  <c:v>167306.11799999999</c:v>
                </c:pt>
                <c:pt idx="70">
                  <c:v>177211.269</c:v>
                </c:pt>
                <c:pt idx="71">
                  <c:v>176973.96400000001</c:v>
                </c:pt>
                <c:pt idx="72">
                  <c:v>152846.655</c:v>
                </c:pt>
                <c:pt idx="73">
                  <c:v>141386.75</c:v>
                </c:pt>
                <c:pt idx="74">
                  <c:v>133743.72</c:v>
                </c:pt>
                <c:pt idx="75">
                  <c:v>137068.96799999999</c:v>
                </c:pt>
                <c:pt idx="76">
                  <c:v>149188.92000000001</c:v>
                </c:pt>
                <c:pt idx="77">
                  <c:v>149647.117</c:v>
                </c:pt>
                <c:pt idx="78">
                  <c:v>152231.81899999999</c:v>
                </c:pt>
                <c:pt idx="79">
                  <c:v>156229.04800000001</c:v>
                </c:pt>
                <c:pt idx="80">
                  <c:v>156631.74799999999</c:v>
                </c:pt>
                <c:pt idx="81">
                  <c:v>137261.89000000001</c:v>
                </c:pt>
                <c:pt idx="82">
                  <c:v>132012.226</c:v>
                </c:pt>
                <c:pt idx="83">
                  <c:v>137187.98499999999</c:v>
                </c:pt>
                <c:pt idx="84">
                  <c:v>148773.63699999999</c:v>
                </c:pt>
                <c:pt idx="85">
                  <c:v>160711.92499999999</c:v>
                </c:pt>
                <c:pt idx="86">
                  <c:v>175523.989</c:v>
                </c:pt>
                <c:pt idx="87">
                  <c:v>182668.81099999999</c:v>
                </c:pt>
                <c:pt idx="88">
                  <c:v>170993.88500000001</c:v>
                </c:pt>
                <c:pt idx="89">
                  <c:v>158122.99600000001</c:v>
                </c:pt>
                <c:pt idx="90">
                  <c:v>168924.33199999999</c:v>
                </c:pt>
                <c:pt idx="91">
                  <c:v>171767.962</c:v>
                </c:pt>
                <c:pt idx="92">
                  <c:v>180507.774</c:v>
                </c:pt>
                <c:pt idx="93">
                  <c:v>196163.52600000001</c:v>
                </c:pt>
                <c:pt idx="94">
                  <c:v>206927.451</c:v>
                </c:pt>
                <c:pt idx="95">
                  <c:v>163351.58900000001</c:v>
                </c:pt>
                <c:pt idx="96">
                  <c:v>140268.88500000001</c:v>
                </c:pt>
                <c:pt idx="97">
                  <c:v>156252.73800000001</c:v>
                </c:pt>
                <c:pt idx="98">
                  <c:v>181309.96599999999</c:v>
                </c:pt>
                <c:pt idx="99">
                  <c:v>185166.734</c:v>
                </c:pt>
                <c:pt idx="100">
                  <c:v>159059.035</c:v>
                </c:pt>
                <c:pt idx="101">
                  <c:v>134451.19200000001</c:v>
                </c:pt>
                <c:pt idx="102">
                  <c:v>128476.317</c:v>
                </c:pt>
                <c:pt idx="103">
                  <c:v>143570.23000000001</c:v>
                </c:pt>
                <c:pt idx="104">
                  <c:v>166799.71599999999</c:v>
                </c:pt>
                <c:pt idx="105">
                  <c:v>150408.11199999999</c:v>
                </c:pt>
                <c:pt idx="106">
                  <c:v>153427.14199999999</c:v>
                </c:pt>
                <c:pt idx="107">
                  <c:v>171060.717</c:v>
                </c:pt>
                <c:pt idx="108">
                  <c:v>161106.405</c:v>
                </c:pt>
                <c:pt idx="109">
                  <c:v>124682.84699999999</c:v>
                </c:pt>
                <c:pt idx="110">
                  <c:v>114301.58100000001</c:v>
                </c:pt>
                <c:pt idx="111">
                  <c:v>131819.26500000001</c:v>
                </c:pt>
                <c:pt idx="112">
                  <c:v>139752.02600000001</c:v>
                </c:pt>
                <c:pt idx="113">
                  <c:v>139711.24600000001</c:v>
                </c:pt>
                <c:pt idx="114">
                  <c:v>147814.62100000001</c:v>
                </c:pt>
                <c:pt idx="115">
                  <c:v>166101.99400000001</c:v>
                </c:pt>
                <c:pt idx="116">
                  <c:v>176878.43700000001</c:v>
                </c:pt>
                <c:pt idx="117">
                  <c:v>164498.47700000001</c:v>
                </c:pt>
                <c:pt idx="118">
                  <c:v>171737.01500000001</c:v>
                </c:pt>
                <c:pt idx="119">
                  <c:v>166399.318</c:v>
                </c:pt>
                <c:pt idx="120">
                  <c:v>161611.12</c:v>
                </c:pt>
                <c:pt idx="121">
                  <c:v>163674.01800000001</c:v>
                </c:pt>
                <c:pt idx="122">
                  <c:v>160530.19399999999</c:v>
                </c:pt>
                <c:pt idx="123">
                  <c:v>139311.272</c:v>
                </c:pt>
                <c:pt idx="124">
                  <c:v>119987.02899999999</c:v>
                </c:pt>
                <c:pt idx="125">
                  <c:v>136642.90100000001</c:v>
                </c:pt>
                <c:pt idx="126">
                  <c:v>147354.92800000001</c:v>
                </c:pt>
                <c:pt idx="127">
                  <c:v>145401.484</c:v>
                </c:pt>
                <c:pt idx="128">
                  <c:v>153940.505</c:v>
                </c:pt>
                <c:pt idx="129">
                  <c:v>169643.785</c:v>
                </c:pt>
                <c:pt idx="130">
                  <c:v>158333.06899999999</c:v>
                </c:pt>
                <c:pt idx="131">
                  <c:v>140773.03099999999</c:v>
                </c:pt>
                <c:pt idx="132">
                  <c:v>146013.92199999999</c:v>
                </c:pt>
                <c:pt idx="133">
                  <c:v>143896.75</c:v>
                </c:pt>
                <c:pt idx="134">
                  <c:v>135927.07699999999</c:v>
                </c:pt>
                <c:pt idx="135">
                  <c:v>131155.47099999999</c:v>
                </c:pt>
                <c:pt idx="136">
                  <c:v>132421.986</c:v>
                </c:pt>
                <c:pt idx="137">
                  <c:v>122361.223</c:v>
                </c:pt>
                <c:pt idx="138">
                  <c:v>113028.024</c:v>
                </c:pt>
                <c:pt idx="139">
                  <c:v>122031.20600000001</c:v>
                </c:pt>
                <c:pt idx="140">
                  <c:v>123961.897</c:v>
                </c:pt>
                <c:pt idx="141">
                  <c:v>117798.421</c:v>
                </c:pt>
                <c:pt idx="142">
                  <c:v>126670.601</c:v>
                </c:pt>
                <c:pt idx="143">
                  <c:v>125067.28</c:v>
                </c:pt>
                <c:pt idx="144">
                  <c:v>119830.29399999999</c:v>
                </c:pt>
                <c:pt idx="145">
                  <c:v>113260.84699999999</c:v>
                </c:pt>
                <c:pt idx="146">
                  <c:v>132736.35800000001</c:v>
                </c:pt>
                <c:pt idx="147">
                  <c:v>142356.69699999999</c:v>
                </c:pt>
                <c:pt idx="148">
                  <c:v>152845.02499999999</c:v>
                </c:pt>
                <c:pt idx="149">
                  <c:v>148536.10200000001</c:v>
                </c:pt>
                <c:pt idx="150">
                  <c:v>129784.16899999999</c:v>
                </c:pt>
                <c:pt idx="151">
                  <c:v>104572.484</c:v>
                </c:pt>
                <c:pt idx="152">
                  <c:v>94463.244999999995</c:v>
                </c:pt>
                <c:pt idx="153">
                  <c:v>111361.22100000001</c:v>
                </c:pt>
                <c:pt idx="154">
                  <c:v>108316.306</c:v>
                </c:pt>
                <c:pt idx="155">
                  <c:v>93922.455000000002</c:v>
                </c:pt>
                <c:pt idx="156">
                  <c:v>96718.092000000004</c:v>
                </c:pt>
                <c:pt idx="157">
                  <c:v>114906.13099999999</c:v>
                </c:pt>
                <c:pt idx="158">
                  <c:v>113765.474</c:v>
                </c:pt>
                <c:pt idx="159">
                  <c:v>116809.399</c:v>
                </c:pt>
                <c:pt idx="160">
                  <c:v>112843.92200000001</c:v>
                </c:pt>
                <c:pt idx="161">
                  <c:v>99962.842999999993</c:v>
                </c:pt>
                <c:pt idx="162">
                  <c:v>71981.837</c:v>
                </c:pt>
                <c:pt idx="163">
                  <c:v>70009.341</c:v>
                </c:pt>
                <c:pt idx="164">
                  <c:v>91787.485000000001</c:v>
                </c:pt>
                <c:pt idx="165">
                  <c:v>90521.717999999993</c:v>
                </c:pt>
                <c:pt idx="166">
                  <c:v>88394.247000000003</c:v>
                </c:pt>
                <c:pt idx="167">
                  <c:v>91814.349000000002</c:v>
                </c:pt>
                <c:pt idx="168">
                  <c:v>86716.673999999999</c:v>
                </c:pt>
                <c:pt idx="169">
                  <c:v>75769.487999999998</c:v>
                </c:pt>
                <c:pt idx="170">
                  <c:v>72316.149999999994</c:v>
                </c:pt>
                <c:pt idx="171">
                  <c:v>82379.028999999995</c:v>
                </c:pt>
                <c:pt idx="172">
                  <c:v>88965.785999999993</c:v>
                </c:pt>
                <c:pt idx="173">
                  <c:v>92613.460999999996</c:v>
                </c:pt>
                <c:pt idx="174">
                  <c:v>93819.005999999994</c:v>
                </c:pt>
                <c:pt idx="175">
                  <c:v>102751.89200000001</c:v>
                </c:pt>
                <c:pt idx="176">
                  <c:v>86528.281000000003</c:v>
                </c:pt>
                <c:pt idx="177">
                  <c:v>81268.323000000004</c:v>
                </c:pt>
                <c:pt idx="178">
                  <c:v>89720.593999999997</c:v>
                </c:pt>
                <c:pt idx="179">
                  <c:v>117835.666</c:v>
                </c:pt>
                <c:pt idx="180">
                  <c:v>106474.53599999999</c:v>
                </c:pt>
                <c:pt idx="181">
                  <c:v>101787.482</c:v>
                </c:pt>
                <c:pt idx="182">
                  <c:v>98799.565000000002</c:v>
                </c:pt>
                <c:pt idx="183">
                  <c:v>88178.508000000002</c:v>
                </c:pt>
                <c:pt idx="184">
                  <c:v>88674.406000000003</c:v>
                </c:pt>
                <c:pt idx="185">
                  <c:v>115262.997</c:v>
                </c:pt>
                <c:pt idx="186">
                  <c:v>123346.531</c:v>
                </c:pt>
                <c:pt idx="187">
                  <c:v>120128.382</c:v>
                </c:pt>
                <c:pt idx="188">
                  <c:v>109851.68700000001</c:v>
                </c:pt>
                <c:pt idx="189">
                  <c:v>111056.19</c:v>
                </c:pt>
                <c:pt idx="190">
                  <c:v>118086.412</c:v>
                </c:pt>
                <c:pt idx="191">
                  <c:v>142135.484</c:v>
                </c:pt>
                <c:pt idx="192">
                  <c:v>205000.66800000001</c:v>
                </c:pt>
                <c:pt idx="193">
                  <c:v>203402.807</c:v>
                </c:pt>
                <c:pt idx="194">
                  <c:v>158953.36900000001</c:v>
                </c:pt>
                <c:pt idx="195">
                  <c:v>136753.23699999999</c:v>
                </c:pt>
                <c:pt idx="196">
                  <c:v>126659.125</c:v>
                </c:pt>
                <c:pt idx="197">
                  <c:v>115431.501</c:v>
                </c:pt>
                <c:pt idx="198">
                  <c:v>97419.1</c:v>
                </c:pt>
                <c:pt idx="199">
                  <c:v>111748.933</c:v>
                </c:pt>
                <c:pt idx="200">
                  <c:v>110121.59299999999</c:v>
                </c:pt>
                <c:pt idx="201">
                  <c:v>90476.683000000005</c:v>
                </c:pt>
                <c:pt idx="202">
                  <c:v>96818.126000000004</c:v>
                </c:pt>
                <c:pt idx="203">
                  <c:v>100761.451</c:v>
                </c:pt>
                <c:pt idx="204">
                  <c:v>97417.319000000003</c:v>
                </c:pt>
                <c:pt idx="205">
                  <c:v>96425.788</c:v>
                </c:pt>
                <c:pt idx="206">
                  <c:v>121483.442</c:v>
                </c:pt>
                <c:pt idx="207">
                  <c:v>120873.071</c:v>
                </c:pt>
                <c:pt idx="208">
                  <c:v>115827.88099999999</c:v>
                </c:pt>
                <c:pt idx="209">
                  <c:v>128871.11</c:v>
                </c:pt>
                <c:pt idx="210">
                  <c:v>134936.02299999999</c:v>
                </c:pt>
                <c:pt idx="211">
                  <c:v>124128.16099999999</c:v>
                </c:pt>
                <c:pt idx="212">
                  <c:v>123488.459</c:v>
                </c:pt>
                <c:pt idx="213">
                  <c:v>153395.26300000001</c:v>
                </c:pt>
                <c:pt idx="214">
                  <c:v>149233.666</c:v>
                </c:pt>
                <c:pt idx="215">
                  <c:v>135358.867</c:v>
                </c:pt>
                <c:pt idx="216">
                  <c:v>119829.89599999999</c:v>
                </c:pt>
                <c:pt idx="217">
                  <c:v>89627.922000000006</c:v>
                </c:pt>
                <c:pt idx="218">
                  <c:v>96265.274000000005</c:v>
                </c:pt>
                <c:pt idx="219">
                  <c:v>108109.261</c:v>
                </c:pt>
                <c:pt idx="220">
                  <c:v>154709.76199999999</c:v>
                </c:pt>
                <c:pt idx="221">
                  <c:v>182561.50099999999</c:v>
                </c:pt>
                <c:pt idx="222">
                  <c:v>178887.424</c:v>
                </c:pt>
                <c:pt idx="223">
                  <c:v>145896.83300000001</c:v>
                </c:pt>
                <c:pt idx="224">
                  <c:v>129430.511</c:v>
                </c:pt>
                <c:pt idx="225">
                  <c:v>118077.606</c:v>
                </c:pt>
                <c:pt idx="226">
                  <c:v>123538.25900000001</c:v>
                </c:pt>
                <c:pt idx="227">
                  <c:v>152546.717</c:v>
                </c:pt>
                <c:pt idx="228">
                  <c:v>157325.09700000001</c:v>
                </c:pt>
                <c:pt idx="229">
                  <c:v>158243.37400000001</c:v>
                </c:pt>
                <c:pt idx="230">
                  <c:v>165368.299</c:v>
                </c:pt>
                <c:pt idx="231">
                  <c:v>179322.448</c:v>
                </c:pt>
                <c:pt idx="232">
                  <c:v>159110.54300000001</c:v>
                </c:pt>
                <c:pt idx="233">
                  <c:v>154768.63500000001</c:v>
                </c:pt>
                <c:pt idx="234">
                  <c:v>175780.101</c:v>
                </c:pt>
                <c:pt idx="235">
                  <c:v>158553.144</c:v>
                </c:pt>
                <c:pt idx="236">
                  <c:v>139325.80300000001</c:v>
                </c:pt>
                <c:pt idx="237">
                  <c:v>138064.69200000001</c:v>
                </c:pt>
                <c:pt idx="238">
                  <c:v>139237.50399999999</c:v>
                </c:pt>
                <c:pt idx="239">
                  <c:v>131610.677</c:v>
                </c:pt>
                <c:pt idx="240">
                  <c:v>123545.969</c:v>
                </c:pt>
                <c:pt idx="241">
                  <c:v>142705.62</c:v>
                </c:pt>
                <c:pt idx="242">
                  <c:v>159014.10999999999</c:v>
                </c:pt>
                <c:pt idx="243">
                  <c:v>152407.791</c:v>
                </c:pt>
                <c:pt idx="244">
                  <c:v>157816.815</c:v>
                </c:pt>
                <c:pt idx="245">
                  <c:v>152767.95699999999</c:v>
                </c:pt>
                <c:pt idx="246">
                  <c:v>128265.326</c:v>
                </c:pt>
                <c:pt idx="247">
                  <c:v>119278.97100000001</c:v>
                </c:pt>
                <c:pt idx="248">
                  <c:v>141455.89199999999</c:v>
                </c:pt>
                <c:pt idx="249">
                  <c:v>141250.432</c:v>
                </c:pt>
                <c:pt idx="250">
                  <c:v>130645.649</c:v>
                </c:pt>
                <c:pt idx="251">
                  <c:v>127852.603</c:v>
                </c:pt>
                <c:pt idx="252">
                  <c:v>117500.973</c:v>
                </c:pt>
                <c:pt idx="253">
                  <c:v>105859.37</c:v>
                </c:pt>
                <c:pt idx="254">
                  <c:v>102199.16099999999</c:v>
                </c:pt>
                <c:pt idx="255">
                  <c:v>119093.023</c:v>
                </c:pt>
                <c:pt idx="256">
                  <c:v>120120.304</c:v>
                </c:pt>
                <c:pt idx="257">
                  <c:v>123999.208</c:v>
                </c:pt>
                <c:pt idx="258">
                  <c:v>126137.54700000001</c:v>
                </c:pt>
                <c:pt idx="259">
                  <c:v>127809.25</c:v>
                </c:pt>
                <c:pt idx="260">
                  <c:v>109374.04300000001</c:v>
                </c:pt>
                <c:pt idx="261">
                  <c:v>113480.084</c:v>
                </c:pt>
                <c:pt idx="262">
                  <c:v>147486.68900000001</c:v>
                </c:pt>
                <c:pt idx="263">
                  <c:v>137886.405</c:v>
                </c:pt>
                <c:pt idx="264">
                  <c:v>121546.88800000001</c:v>
                </c:pt>
                <c:pt idx="265">
                  <c:v>119982.14599999999</c:v>
                </c:pt>
                <c:pt idx="266">
                  <c:v>121688.20699999999</c:v>
                </c:pt>
                <c:pt idx="267">
                  <c:v>112556.145</c:v>
                </c:pt>
                <c:pt idx="268">
                  <c:v>110839.208</c:v>
                </c:pt>
                <c:pt idx="269">
                  <c:v>132697.54</c:v>
                </c:pt>
                <c:pt idx="270">
                  <c:v>119013.408</c:v>
                </c:pt>
                <c:pt idx="271">
                  <c:v>112640.11500000001</c:v>
                </c:pt>
                <c:pt idx="272">
                  <c:v>115683.00900000001</c:v>
                </c:pt>
                <c:pt idx="273">
                  <c:v>128266.518</c:v>
                </c:pt>
                <c:pt idx="274">
                  <c:v>117331.626</c:v>
                </c:pt>
                <c:pt idx="275">
                  <c:v>109930.395</c:v>
                </c:pt>
                <c:pt idx="276">
                  <c:v>113588.28200000001</c:v>
                </c:pt>
                <c:pt idx="277">
                  <c:v>138974.23199999999</c:v>
                </c:pt>
                <c:pt idx="278">
                  <c:v>143440.63</c:v>
                </c:pt>
                <c:pt idx="279">
                  <c:v>154895.696</c:v>
                </c:pt>
                <c:pt idx="280">
                  <c:v>154736.59700000001</c:v>
                </c:pt>
                <c:pt idx="281">
                  <c:v>140298.89499999999</c:v>
                </c:pt>
                <c:pt idx="282">
                  <c:v>121049.296</c:v>
                </c:pt>
                <c:pt idx="283">
                  <c:v>128790.719</c:v>
                </c:pt>
                <c:pt idx="284">
                  <c:v>125455.16899999999</c:v>
                </c:pt>
                <c:pt idx="285">
                  <c:v>114051.02099999999</c:v>
                </c:pt>
                <c:pt idx="286">
                  <c:v>111148.323</c:v>
                </c:pt>
                <c:pt idx="287">
                  <c:v>113010.815</c:v>
                </c:pt>
                <c:pt idx="288">
                  <c:v>114602.00900000001</c:v>
                </c:pt>
                <c:pt idx="289">
                  <c:v>127411.798</c:v>
                </c:pt>
                <c:pt idx="290">
                  <c:v>147051.299</c:v>
                </c:pt>
                <c:pt idx="291">
                  <c:v>121791.912</c:v>
                </c:pt>
                <c:pt idx="292">
                  <c:v>123187.76300000001</c:v>
                </c:pt>
                <c:pt idx="293">
                  <c:v>121449.22500000001</c:v>
                </c:pt>
                <c:pt idx="294">
                  <c:v>114972.43</c:v>
                </c:pt>
                <c:pt idx="295">
                  <c:v>97508.476999999999</c:v>
                </c:pt>
                <c:pt idx="296">
                  <c:v>97934.27</c:v>
                </c:pt>
                <c:pt idx="297">
                  <c:v>110719.639</c:v>
                </c:pt>
                <c:pt idx="298">
                  <c:v>112120.97100000001</c:v>
                </c:pt>
                <c:pt idx="299">
                  <c:v>112484.645</c:v>
                </c:pt>
                <c:pt idx="300">
                  <c:v>115634.863</c:v>
                </c:pt>
                <c:pt idx="301">
                  <c:v>114409.001</c:v>
                </c:pt>
                <c:pt idx="302">
                  <c:v>101528.192</c:v>
                </c:pt>
                <c:pt idx="303">
                  <c:v>99180.596999999994</c:v>
                </c:pt>
                <c:pt idx="304">
                  <c:v>119769.372</c:v>
                </c:pt>
                <c:pt idx="305">
                  <c:v>119417.53</c:v>
                </c:pt>
                <c:pt idx="306">
                  <c:v>96758.180999999997</c:v>
                </c:pt>
                <c:pt idx="307">
                  <c:v>84081.279999999999</c:v>
                </c:pt>
                <c:pt idx="308">
                  <c:v>82686.286999999997</c:v>
                </c:pt>
                <c:pt idx="309">
                  <c:v>94578.804999999993</c:v>
                </c:pt>
                <c:pt idx="310">
                  <c:v>100903.45</c:v>
                </c:pt>
                <c:pt idx="311">
                  <c:v>94088.736000000004</c:v>
                </c:pt>
                <c:pt idx="312">
                  <c:v>93779.369000000006</c:v>
                </c:pt>
                <c:pt idx="313">
                  <c:v>94070.315000000002</c:v>
                </c:pt>
                <c:pt idx="314">
                  <c:v>82830.093999999997</c:v>
                </c:pt>
                <c:pt idx="315">
                  <c:v>77316.510999999999</c:v>
                </c:pt>
                <c:pt idx="316">
                  <c:v>87775.395999999993</c:v>
                </c:pt>
                <c:pt idx="317">
                  <c:v>88312.22</c:v>
                </c:pt>
                <c:pt idx="318">
                  <c:v>85295.982000000004</c:v>
                </c:pt>
                <c:pt idx="319">
                  <c:v>92318.43</c:v>
                </c:pt>
                <c:pt idx="320">
                  <c:v>92678.718999999997</c:v>
                </c:pt>
                <c:pt idx="321">
                  <c:v>74481.816999999995</c:v>
                </c:pt>
                <c:pt idx="322">
                  <c:v>67944.544999999998</c:v>
                </c:pt>
                <c:pt idx="323">
                  <c:v>86350.680999999997</c:v>
                </c:pt>
                <c:pt idx="324">
                  <c:v>86249.626000000004</c:v>
                </c:pt>
                <c:pt idx="325">
                  <c:v>86435.572</c:v>
                </c:pt>
                <c:pt idx="326">
                  <c:v>100950.393</c:v>
                </c:pt>
                <c:pt idx="327">
                  <c:v>101815.178</c:v>
                </c:pt>
                <c:pt idx="328">
                  <c:v>75746.591</c:v>
                </c:pt>
                <c:pt idx="329">
                  <c:v>70054.633000000002</c:v>
                </c:pt>
                <c:pt idx="330">
                  <c:v>75591.876000000004</c:v>
                </c:pt>
                <c:pt idx="331">
                  <c:v>80140.509999999995</c:v>
                </c:pt>
                <c:pt idx="332">
                  <c:v>87709.365000000005</c:v>
                </c:pt>
                <c:pt idx="333">
                  <c:v>89135.986999999994</c:v>
                </c:pt>
                <c:pt idx="334">
                  <c:v>86284.952999999994</c:v>
                </c:pt>
                <c:pt idx="335">
                  <c:v>70756.326000000001</c:v>
                </c:pt>
                <c:pt idx="336">
                  <c:v>71426.995999999999</c:v>
                </c:pt>
                <c:pt idx="337">
                  <c:v>92535.167000000001</c:v>
                </c:pt>
                <c:pt idx="338">
                  <c:v>96539.107999999993</c:v>
                </c:pt>
                <c:pt idx="339">
                  <c:v>98553.629000000001</c:v>
                </c:pt>
                <c:pt idx="340">
                  <c:v>96194.603000000003</c:v>
                </c:pt>
                <c:pt idx="341">
                  <c:v>93964.815000000002</c:v>
                </c:pt>
                <c:pt idx="342">
                  <c:v>85480.225000000006</c:v>
                </c:pt>
                <c:pt idx="343">
                  <c:v>91533.998000000007</c:v>
                </c:pt>
                <c:pt idx="344">
                  <c:v>110051.117</c:v>
                </c:pt>
                <c:pt idx="345">
                  <c:v>105571.435</c:v>
                </c:pt>
                <c:pt idx="346">
                  <c:v>104639.757</c:v>
                </c:pt>
                <c:pt idx="347">
                  <c:v>103026.637</c:v>
                </c:pt>
                <c:pt idx="348">
                  <c:v>102668.841</c:v>
                </c:pt>
                <c:pt idx="349">
                  <c:v>87591.290999999997</c:v>
                </c:pt>
                <c:pt idx="350">
                  <c:v>84207.275999999998</c:v>
                </c:pt>
                <c:pt idx="351">
                  <c:v>90653.880999999994</c:v>
                </c:pt>
                <c:pt idx="352">
                  <c:v>87865.504000000001</c:v>
                </c:pt>
                <c:pt idx="353">
                  <c:v>83385.198000000004</c:v>
                </c:pt>
                <c:pt idx="354">
                  <c:v>89246.285999999993</c:v>
                </c:pt>
                <c:pt idx="355">
                  <c:v>93848.379000000001</c:v>
                </c:pt>
                <c:pt idx="356">
                  <c:v>79456.364000000001</c:v>
                </c:pt>
                <c:pt idx="357">
                  <c:v>74008.418000000005</c:v>
                </c:pt>
                <c:pt idx="358">
                  <c:v>92514.567999999999</c:v>
                </c:pt>
                <c:pt idx="359">
                  <c:v>96935.582999999999</c:v>
                </c:pt>
                <c:pt idx="360">
                  <c:v>105812.224</c:v>
                </c:pt>
                <c:pt idx="361">
                  <c:v>118540.443</c:v>
                </c:pt>
                <c:pt idx="362">
                  <c:v>108535.405</c:v>
                </c:pt>
                <c:pt idx="363">
                  <c:v>81679.14</c:v>
                </c:pt>
                <c:pt idx="364">
                  <c:v>76723.504000000001</c:v>
                </c:pt>
                <c:pt idx="365">
                  <c:v>103007.958</c:v>
                </c:pt>
                <c:pt idx="366">
                  <c:v>109463.60799999999</c:v>
                </c:pt>
                <c:pt idx="367">
                  <c:v>105982.834</c:v>
                </c:pt>
                <c:pt idx="368">
                  <c:v>102176.183</c:v>
                </c:pt>
                <c:pt idx="369">
                  <c:v>89754.192999999999</c:v>
                </c:pt>
                <c:pt idx="370">
                  <c:v>80750.384999999995</c:v>
                </c:pt>
                <c:pt idx="371">
                  <c:v>78543.625</c:v>
                </c:pt>
                <c:pt idx="372">
                  <c:v>105568.49099999999</c:v>
                </c:pt>
                <c:pt idx="373">
                  <c:v>111876.245</c:v>
                </c:pt>
                <c:pt idx="374">
                  <c:v>108245.545</c:v>
                </c:pt>
                <c:pt idx="375">
                  <c:v>102803.731</c:v>
                </c:pt>
                <c:pt idx="376">
                  <c:v>105072.52</c:v>
                </c:pt>
                <c:pt idx="377">
                  <c:v>97635.914000000004</c:v>
                </c:pt>
                <c:pt idx="378">
                  <c:v>97487.277000000002</c:v>
                </c:pt>
                <c:pt idx="379">
                  <c:v>110500.14</c:v>
                </c:pt>
                <c:pt idx="380">
                  <c:v>109761.98699999999</c:v>
                </c:pt>
                <c:pt idx="381">
                  <c:v>113490.745</c:v>
                </c:pt>
                <c:pt idx="382">
                  <c:v>127730.683</c:v>
                </c:pt>
                <c:pt idx="383">
                  <c:v>138491.56</c:v>
                </c:pt>
                <c:pt idx="384">
                  <c:v>115849.79399999999</c:v>
                </c:pt>
                <c:pt idx="385">
                  <c:v>97975.258000000002</c:v>
                </c:pt>
                <c:pt idx="386">
                  <c:v>118977.534</c:v>
                </c:pt>
                <c:pt idx="387">
                  <c:v>102171.489</c:v>
                </c:pt>
                <c:pt idx="388">
                  <c:v>115841.163</c:v>
                </c:pt>
                <c:pt idx="389">
                  <c:v>118313.175</c:v>
                </c:pt>
                <c:pt idx="390">
                  <c:v>111846.59699999999</c:v>
                </c:pt>
                <c:pt idx="391">
                  <c:v>104313.322</c:v>
                </c:pt>
                <c:pt idx="392">
                  <c:v>110524.923</c:v>
                </c:pt>
                <c:pt idx="393">
                  <c:v>142554.66099999999</c:v>
                </c:pt>
                <c:pt idx="394">
                  <c:v>157677.299</c:v>
                </c:pt>
                <c:pt idx="395">
                  <c:v>158055.15900000001</c:v>
                </c:pt>
                <c:pt idx="396">
                  <c:v>157214.75599999999</c:v>
                </c:pt>
                <c:pt idx="397">
                  <c:v>123627.51300000001</c:v>
                </c:pt>
                <c:pt idx="398">
                  <c:v>98521.925000000003</c:v>
                </c:pt>
                <c:pt idx="399">
                  <c:v>88219.182000000001</c:v>
                </c:pt>
                <c:pt idx="400">
                  <c:v>120825.73</c:v>
                </c:pt>
                <c:pt idx="401">
                  <c:v>133189.73499999999</c:v>
                </c:pt>
                <c:pt idx="402">
                  <c:v>139846.07999999999</c:v>
                </c:pt>
                <c:pt idx="403">
                  <c:v>104858.98299999999</c:v>
                </c:pt>
                <c:pt idx="404">
                  <c:v>99988.695999999996</c:v>
                </c:pt>
                <c:pt idx="405">
                  <c:v>75470.611999999994</c:v>
                </c:pt>
                <c:pt idx="406">
                  <c:v>82892.5</c:v>
                </c:pt>
                <c:pt idx="407">
                  <c:v>155786.03899999999</c:v>
                </c:pt>
                <c:pt idx="408">
                  <c:v>168688.36600000001</c:v>
                </c:pt>
                <c:pt idx="409">
                  <c:v>140129.29</c:v>
                </c:pt>
                <c:pt idx="410">
                  <c:v>119975.325</c:v>
                </c:pt>
                <c:pt idx="411">
                  <c:v>123477.53</c:v>
                </c:pt>
                <c:pt idx="412">
                  <c:v>127888.899</c:v>
                </c:pt>
                <c:pt idx="413">
                  <c:v>144610.57999999999</c:v>
                </c:pt>
                <c:pt idx="414">
                  <c:v>179285.71599999999</c:v>
                </c:pt>
                <c:pt idx="415">
                  <c:v>179391.228</c:v>
                </c:pt>
                <c:pt idx="416">
                  <c:v>174943.12899999999</c:v>
                </c:pt>
                <c:pt idx="417">
                  <c:v>172315.90400000001</c:v>
                </c:pt>
                <c:pt idx="418">
                  <c:v>181846.86499999999</c:v>
                </c:pt>
                <c:pt idx="419">
                  <c:v>146917.24299999999</c:v>
                </c:pt>
                <c:pt idx="420">
                  <c:v>138840.33900000001</c:v>
                </c:pt>
                <c:pt idx="421">
                  <c:v>154746.76999999999</c:v>
                </c:pt>
                <c:pt idx="422">
                  <c:v>147555.986</c:v>
                </c:pt>
                <c:pt idx="423">
                  <c:v>145407.81599999999</c:v>
                </c:pt>
                <c:pt idx="424">
                  <c:v>117610.159</c:v>
                </c:pt>
                <c:pt idx="425">
                  <c:v>102207.515</c:v>
                </c:pt>
                <c:pt idx="426">
                  <c:v>90246.403999999995</c:v>
                </c:pt>
                <c:pt idx="427">
                  <c:v>86572.104999999996</c:v>
                </c:pt>
                <c:pt idx="428">
                  <c:v>94542.172000000006</c:v>
                </c:pt>
                <c:pt idx="429">
                  <c:v>95692.985000000001</c:v>
                </c:pt>
                <c:pt idx="430">
                  <c:v>103077.53</c:v>
                </c:pt>
                <c:pt idx="431">
                  <c:v>108151.503</c:v>
                </c:pt>
                <c:pt idx="432">
                  <c:v>105054.599</c:v>
                </c:pt>
                <c:pt idx="433">
                  <c:v>92175.331000000006</c:v>
                </c:pt>
                <c:pt idx="434">
                  <c:v>82359.013999999996</c:v>
                </c:pt>
                <c:pt idx="435">
                  <c:v>84810.69</c:v>
                </c:pt>
                <c:pt idx="436">
                  <c:v>104487.57</c:v>
                </c:pt>
                <c:pt idx="437">
                  <c:v>102416.936</c:v>
                </c:pt>
                <c:pt idx="438">
                  <c:v>97310.462</c:v>
                </c:pt>
                <c:pt idx="439">
                  <c:v>93552.922000000006</c:v>
                </c:pt>
                <c:pt idx="440">
                  <c:v>79810.941000000006</c:v>
                </c:pt>
                <c:pt idx="441">
                  <c:v>80712.168000000005</c:v>
                </c:pt>
                <c:pt idx="442">
                  <c:v>101035.39599999999</c:v>
                </c:pt>
                <c:pt idx="443">
                  <c:v>108450.647</c:v>
                </c:pt>
                <c:pt idx="444">
                  <c:v>108405.105</c:v>
                </c:pt>
                <c:pt idx="445">
                  <c:v>102244.22199999999</c:v>
                </c:pt>
                <c:pt idx="446">
                  <c:v>97874.536999999997</c:v>
                </c:pt>
                <c:pt idx="447">
                  <c:v>77696.659</c:v>
                </c:pt>
                <c:pt idx="448">
                  <c:v>79537.107000000004</c:v>
                </c:pt>
                <c:pt idx="449">
                  <c:v>99966.527000000002</c:v>
                </c:pt>
                <c:pt idx="450">
                  <c:v>106234.76</c:v>
                </c:pt>
                <c:pt idx="451">
                  <c:v>113934.63400000001</c:v>
                </c:pt>
                <c:pt idx="452">
                  <c:v>115957.77800000001</c:v>
                </c:pt>
                <c:pt idx="453">
                  <c:v>94317.32</c:v>
                </c:pt>
                <c:pt idx="454">
                  <c:v>81087.981</c:v>
                </c:pt>
                <c:pt idx="455">
                  <c:v>82868.562999999995</c:v>
                </c:pt>
                <c:pt idx="456">
                  <c:v>94930.543999999994</c:v>
                </c:pt>
                <c:pt idx="457">
                  <c:v>87162.93</c:v>
                </c:pt>
                <c:pt idx="458">
                  <c:v>80490.876000000004</c:v>
                </c:pt>
                <c:pt idx="459">
                  <c:v>86192.937000000005</c:v>
                </c:pt>
                <c:pt idx="460">
                  <c:v>98840.524000000005</c:v>
                </c:pt>
                <c:pt idx="461">
                  <c:v>129461.14</c:v>
                </c:pt>
                <c:pt idx="462">
                  <c:v>117477.667</c:v>
                </c:pt>
                <c:pt idx="463">
                  <c:v>108782.023</c:v>
                </c:pt>
                <c:pt idx="464">
                  <c:v>106632.216</c:v>
                </c:pt>
                <c:pt idx="465">
                  <c:v>97730.464999999997</c:v>
                </c:pt>
                <c:pt idx="466">
                  <c:v>89867.476999999999</c:v>
                </c:pt>
                <c:pt idx="467">
                  <c:v>76148.581000000006</c:v>
                </c:pt>
                <c:pt idx="468">
                  <c:v>100811.70699999999</c:v>
                </c:pt>
                <c:pt idx="469">
                  <c:v>101762.70699999999</c:v>
                </c:pt>
                <c:pt idx="470">
                  <c:v>103719.189</c:v>
                </c:pt>
                <c:pt idx="471">
                  <c:v>99599.722999999998</c:v>
                </c:pt>
                <c:pt idx="472">
                  <c:v>101308.614</c:v>
                </c:pt>
                <c:pt idx="473">
                  <c:v>85443.854999999996</c:v>
                </c:pt>
                <c:pt idx="474">
                  <c:v>83035.462</c:v>
                </c:pt>
                <c:pt idx="475">
                  <c:v>108620.643</c:v>
                </c:pt>
                <c:pt idx="476">
                  <c:v>105482.15700000001</c:v>
                </c:pt>
                <c:pt idx="477">
                  <c:v>96492.561000000002</c:v>
                </c:pt>
                <c:pt idx="478">
                  <c:v>106533.891</c:v>
                </c:pt>
                <c:pt idx="479">
                  <c:v>102820.29300000001</c:v>
                </c:pt>
                <c:pt idx="480">
                  <c:v>87173.775999999998</c:v>
                </c:pt>
                <c:pt idx="481">
                  <c:v>95989.035999999993</c:v>
                </c:pt>
                <c:pt idx="482">
                  <c:v>133555.13</c:v>
                </c:pt>
                <c:pt idx="483">
                  <c:v>144243.42000000001</c:v>
                </c:pt>
                <c:pt idx="484">
                  <c:v>161662.14499999999</c:v>
                </c:pt>
                <c:pt idx="485">
                  <c:v>141169.30900000001</c:v>
                </c:pt>
                <c:pt idx="486">
                  <c:v>114581.93799999999</c:v>
                </c:pt>
                <c:pt idx="487">
                  <c:v>93270.131999999998</c:v>
                </c:pt>
                <c:pt idx="488">
                  <c:v>90605.114000000001</c:v>
                </c:pt>
                <c:pt idx="489">
                  <c:v>94382.577000000005</c:v>
                </c:pt>
                <c:pt idx="490">
                  <c:v>134790.56400000001</c:v>
                </c:pt>
                <c:pt idx="491">
                  <c:v>136726.88200000001</c:v>
                </c:pt>
                <c:pt idx="492">
                  <c:v>143296.47</c:v>
                </c:pt>
                <c:pt idx="493">
                  <c:v>140183.50200000001</c:v>
                </c:pt>
                <c:pt idx="494">
                  <c:v>132408.93599999999</c:v>
                </c:pt>
                <c:pt idx="495">
                  <c:v>110474.274</c:v>
                </c:pt>
                <c:pt idx="496">
                  <c:v>98365.888000000006</c:v>
                </c:pt>
                <c:pt idx="497">
                  <c:v>96862.909</c:v>
                </c:pt>
                <c:pt idx="498">
                  <c:v>93155.732000000004</c:v>
                </c:pt>
                <c:pt idx="499">
                  <c:v>102958.28599999999</c:v>
                </c:pt>
                <c:pt idx="500">
                  <c:v>104708.694</c:v>
                </c:pt>
                <c:pt idx="501">
                  <c:v>90560.324999999997</c:v>
                </c:pt>
                <c:pt idx="502">
                  <c:v>94597.36</c:v>
                </c:pt>
                <c:pt idx="503">
                  <c:v>116683.376</c:v>
                </c:pt>
                <c:pt idx="504">
                  <c:v>111785.97100000001</c:v>
                </c:pt>
                <c:pt idx="505">
                  <c:v>107943.838</c:v>
                </c:pt>
                <c:pt idx="506">
                  <c:v>116340.711</c:v>
                </c:pt>
                <c:pt idx="507">
                  <c:v>130194.428</c:v>
                </c:pt>
                <c:pt idx="508">
                  <c:v>118277.083</c:v>
                </c:pt>
                <c:pt idx="509">
                  <c:v>140371.383</c:v>
                </c:pt>
                <c:pt idx="510">
                  <c:v>165448.696</c:v>
                </c:pt>
                <c:pt idx="511">
                  <c:v>150526.62700000001</c:v>
                </c:pt>
                <c:pt idx="512">
                  <c:v>168145.10699999999</c:v>
                </c:pt>
                <c:pt idx="513">
                  <c:v>175868.826</c:v>
                </c:pt>
                <c:pt idx="514">
                  <c:v>146219.234</c:v>
                </c:pt>
                <c:pt idx="515">
                  <c:v>128756.836</c:v>
                </c:pt>
                <c:pt idx="516">
                  <c:v>138224.663</c:v>
                </c:pt>
                <c:pt idx="517">
                  <c:v>191607.37400000001</c:v>
                </c:pt>
                <c:pt idx="518">
                  <c:v>165557.41800000001</c:v>
                </c:pt>
                <c:pt idx="519">
                  <c:v>126878.427</c:v>
                </c:pt>
                <c:pt idx="520">
                  <c:v>114335.159</c:v>
                </c:pt>
                <c:pt idx="521">
                  <c:v>118196.70600000001</c:v>
                </c:pt>
                <c:pt idx="522">
                  <c:v>121656.735</c:v>
                </c:pt>
                <c:pt idx="523">
                  <c:v>132953.88800000001</c:v>
                </c:pt>
                <c:pt idx="524">
                  <c:v>164464.601</c:v>
                </c:pt>
                <c:pt idx="525">
                  <c:v>232119.46</c:v>
                </c:pt>
                <c:pt idx="526">
                  <c:v>229487.853</c:v>
                </c:pt>
                <c:pt idx="527">
                  <c:v>214070.57</c:v>
                </c:pt>
                <c:pt idx="528">
                  <c:v>189337.83300000001</c:v>
                </c:pt>
                <c:pt idx="529">
                  <c:v>155904.573</c:v>
                </c:pt>
                <c:pt idx="530">
                  <c:v>155963.337</c:v>
                </c:pt>
                <c:pt idx="531">
                  <c:v>186188.81400000001</c:v>
                </c:pt>
                <c:pt idx="532">
                  <c:v>182237.234</c:v>
                </c:pt>
                <c:pt idx="533">
                  <c:v>168867.19699999999</c:v>
                </c:pt>
                <c:pt idx="534">
                  <c:v>171697.76800000001</c:v>
                </c:pt>
                <c:pt idx="535">
                  <c:v>181624.86300000001</c:v>
                </c:pt>
                <c:pt idx="536">
                  <c:v>169709.329</c:v>
                </c:pt>
                <c:pt idx="537">
                  <c:v>161842.31099999999</c:v>
                </c:pt>
                <c:pt idx="538">
                  <c:v>178065.47099999999</c:v>
                </c:pt>
                <c:pt idx="539">
                  <c:v>174249.69399999999</c:v>
                </c:pt>
                <c:pt idx="540">
                  <c:v>183349.33100000001</c:v>
                </c:pt>
                <c:pt idx="541">
                  <c:v>163538.89300000001</c:v>
                </c:pt>
                <c:pt idx="542">
                  <c:v>147145.66800000001</c:v>
                </c:pt>
                <c:pt idx="543">
                  <c:v>169694.25200000001</c:v>
                </c:pt>
                <c:pt idx="544">
                  <c:v>159420.81299999999</c:v>
                </c:pt>
                <c:pt idx="545">
                  <c:v>149418.63099999999</c:v>
                </c:pt>
                <c:pt idx="546">
                  <c:v>161259.77799999999</c:v>
                </c:pt>
                <c:pt idx="547">
                  <c:v>184587.74299999999</c:v>
                </c:pt>
                <c:pt idx="548">
                  <c:v>185485.807</c:v>
                </c:pt>
                <c:pt idx="549">
                  <c:v>145885.06400000001</c:v>
                </c:pt>
                <c:pt idx="550">
                  <c:v>122173.23299999999</c:v>
                </c:pt>
                <c:pt idx="551">
                  <c:v>118549.484</c:v>
                </c:pt>
                <c:pt idx="552">
                  <c:v>145437.07999999999</c:v>
                </c:pt>
                <c:pt idx="553">
                  <c:v>169881.37700000001</c:v>
                </c:pt>
                <c:pt idx="554">
                  <c:v>198504.011</c:v>
                </c:pt>
                <c:pt idx="555">
                  <c:v>197739.79</c:v>
                </c:pt>
                <c:pt idx="556">
                  <c:v>155456.09099999999</c:v>
                </c:pt>
                <c:pt idx="557">
                  <c:v>120805.886</c:v>
                </c:pt>
                <c:pt idx="558">
                  <c:v>131291.56899999999</c:v>
                </c:pt>
                <c:pt idx="559">
                  <c:v>188419.11900000001</c:v>
                </c:pt>
                <c:pt idx="560">
                  <c:v>193956.55900000001</c:v>
                </c:pt>
                <c:pt idx="561">
                  <c:v>169947.63399999999</c:v>
                </c:pt>
                <c:pt idx="562">
                  <c:v>141469.37700000001</c:v>
                </c:pt>
                <c:pt idx="563">
                  <c:v>133344.27100000001</c:v>
                </c:pt>
                <c:pt idx="564">
                  <c:v>123424.016</c:v>
                </c:pt>
                <c:pt idx="565">
                  <c:v>121796.49099999999</c:v>
                </c:pt>
                <c:pt idx="566">
                  <c:v>166658.527</c:v>
                </c:pt>
                <c:pt idx="567">
                  <c:v>180542.73800000001</c:v>
                </c:pt>
                <c:pt idx="568">
                  <c:v>144670.16800000001</c:v>
                </c:pt>
                <c:pt idx="569">
                  <c:v>157310.859</c:v>
                </c:pt>
                <c:pt idx="570">
                  <c:v>155179.48699999999</c:v>
                </c:pt>
                <c:pt idx="571">
                  <c:v>118976.673</c:v>
                </c:pt>
                <c:pt idx="572">
                  <c:v>123095.705</c:v>
                </c:pt>
                <c:pt idx="573">
                  <c:v>126522.732</c:v>
                </c:pt>
                <c:pt idx="574">
                  <c:v>121040.609</c:v>
                </c:pt>
                <c:pt idx="575">
                  <c:v>131255.617</c:v>
                </c:pt>
                <c:pt idx="576">
                  <c:v>136134.837</c:v>
                </c:pt>
                <c:pt idx="577">
                  <c:v>125332.766</c:v>
                </c:pt>
                <c:pt idx="578">
                  <c:v>113673.42600000001</c:v>
                </c:pt>
                <c:pt idx="579">
                  <c:v>134419.21100000001</c:v>
                </c:pt>
                <c:pt idx="580">
                  <c:v>168735.22399999999</c:v>
                </c:pt>
                <c:pt idx="581">
                  <c:v>187387.55600000001</c:v>
                </c:pt>
                <c:pt idx="582">
                  <c:v>199926.67300000001</c:v>
                </c:pt>
                <c:pt idx="583">
                  <c:v>201130.63099999999</c:v>
                </c:pt>
                <c:pt idx="584">
                  <c:v>178177.959</c:v>
                </c:pt>
                <c:pt idx="585">
                  <c:v>140073.16399999999</c:v>
                </c:pt>
                <c:pt idx="586">
                  <c:v>94984.097999999998</c:v>
                </c:pt>
                <c:pt idx="587">
                  <c:v>97178.494000000006</c:v>
                </c:pt>
                <c:pt idx="588">
                  <c:v>145385.147</c:v>
                </c:pt>
                <c:pt idx="589">
                  <c:v>148250.42499999999</c:v>
                </c:pt>
                <c:pt idx="590">
                  <c:v>121973.52899999999</c:v>
                </c:pt>
                <c:pt idx="591">
                  <c:v>109532.031</c:v>
                </c:pt>
                <c:pt idx="592">
                  <c:v>100589.423</c:v>
                </c:pt>
                <c:pt idx="593">
                  <c:v>100397.235</c:v>
                </c:pt>
                <c:pt idx="594">
                  <c:v>124723.87699999999</c:v>
                </c:pt>
                <c:pt idx="595">
                  <c:v>125096.914</c:v>
                </c:pt>
                <c:pt idx="596">
                  <c:v>114600.66800000001</c:v>
                </c:pt>
                <c:pt idx="597">
                  <c:v>111476.62</c:v>
                </c:pt>
                <c:pt idx="598">
                  <c:v>113384.174</c:v>
                </c:pt>
                <c:pt idx="599">
                  <c:v>96242.203999999998</c:v>
                </c:pt>
                <c:pt idx="600">
                  <c:v>105785.974</c:v>
                </c:pt>
                <c:pt idx="601">
                  <c:v>113639.011</c:v>
                </c:pt>
                <c:pt idx="602">
                  <c:v>105237.586</c:v>
                </c:pt>
                <c:pt idx="603">
                  <c:v>122060.068</c:v>
                </c:pt>
                <c:pt idx="604">
                  <c:v>117427.792</c:v>
                </c:pt>
                <c:pt idx="605">
                  <c:v>122142.671</c:v>
                </c:pt>
                <c:pt idx="606">
                  <c:v>118844.73699999999</c:v>
                </c:pt>
                <c:pt idx="607">
                  <c:v>94835.687999999995</c:v>
                </c:pt>
                <c:pt idx="608">
                  <c:v>112699.666</c:v>
                </c:pt>
                <c:pt idx="609">
                  <c:v>122689.11199999999</c:v>
                </c:pt>
                <c:pt idx="610">
                  <c:v>120422.789</c:v>
                </c:pt>
                <c:pt idx="611">
                  <c:v>124561.152</c:v>
                </c:pt>
                <c:pt idx="612">
                  <c:v>75190.995999999999</c:v>
                </c:pt>
                <c:pt idx="613">
                  <c:v>87701.281000000003</c:v>
                </c:pt>
                <c:pt idx="614">
                  <c:v>95622.05</c:v>
                </c:pt>
                <c:pt idx="615">
                  <c:v>87382.073999999993</c:v>
                </c:pt>
                <c:pt idx="616">
                  <c:v>79276.724000000002</c:v>
                </c:pt>
                <c:pt idx="617">
                  <c:v>76018.968999999997</c:v>
                </c:pt>
                <c:pt idx="618">
                  <c:v>67271.122000000003</c:v>
                </c:pt>
                <c:pt idx="619">
                  <c:v>65962.634999999995</c:v>
                </c:pt>
                <c:pt idx="620">
                  <c:v>88772.703999999998</c:v>
                </c:pt>
                <c:pt idx="621">
                  <c:v>91480.726999999999</c:v>
                </c:pt>
                <c:pt idx="622">
                  <c:v>92722.29</c:v>
                </c:pt>
                <c:pt idx="623">
                  <c:v>91540.554999999993</c:v>
                </c:pt>
                <c:pt idx="624">
                  <c:v>88877.072</c:v>
                </c:pt>
                <c:pt idx="625">
                  <c:v>67437.437000000005</c:v>
                </c:pt>
                <c:pt idx="626">
                  <c:v>65311.28</c:v>
                </c:pt>
                <c:pt idx="627">
                  <c:v>79192.433999999994</c:v>
                </c:pt>
                <c:pt idx="628">
                  <c:v>81847.353000000003</c:v>
                </c:pt>
                <c:pt idx="629">
                  <c:v>82100.870999999999</c:v>
                </c:pt>
                <c:pt idx="630">
                  <c:v>82969.142000000007</c:v>
                </c:pt>
                <c:pt idx="631">
                  <c:v>77108.873999999996</c:v>
                </c:pt>
                <c:pt idx="632">
                  <c:v>69143.255000000005</c:v>
                </c:pt>
                <c:pt idx="633">
                  <c:v>71814.126000000004</c:v>
                </c:pt>
                <c:pt idx="634">
                  <c:v>89937.634999999995</c:v>
                </c:pt>
                <c:pt idx="635">
                  <c:v>87270.008000000002</c:v>
                </c:pt>
                <c:pt idx="636">
                  <c:v>78370.165999999997</c:v>
                </c:pt>
                <c:pt idx="637">
                  <c:v>82552.987999999998</c:v>
                </c:pt>
                <c:pt idx="638">
                  <c:v>92752.418000000005</c:v>
                </c:pt>
                <c:pt idx="639">
                  <c:v>72512.481</c:v>
                </c:pt>
                <c:pt idx="640">
                  <c:v>74481.956999999995</c:v>
                </c:pt>
                <c:pt idx="641">
                  <c:v>93097.437000000005</c:v>
                </c:pt>
                <c:pt idx="642">
                  <c:v>112985.79300000001</c:v>
                </c:pt>
                <c:pt idx="643">
                  <c:v>118132.594</c:v>
                </c:pt>
                <c:pt idx="644">
                  <c:v>89767.18</c:v>
                </c:pt>
                <c:pt idx="645">
                  <c:v>72739.774000000005</c:v>
                </c:pt>
                <c:pt idx="646">
                  <c:v>62123.392999999996</c:v>
                </c:pt>
                <c:pt idx="647">
                  <c:v>70518.259000000005</c:v>
                </c:pt>
                <c:pt idx="648">
                  <c:v>96615.224000000002</c:v>
                </c:pt>
                <c:pt idx="649">
                  <c:v>126622.79700000001</c:v>
                </c:pt>
                <c:pt idx="650">
                  <c:v>160783.092</c:v>
                </c:pt>
                <c:pt idx="651">
                  <c:v>154704.633</c:v>
                </c:pt>
                <c:pt idx="652">
                  <c:v>117918.698</c:v>
                </c:pt>
                <c:pt idx="653">
                  <c:v>69591.305999999997</c:v>
                </c:pt>
                <c:pt idx="654">
                  <c:v>65512.667999999998</c:v>
                </c:pt>
                <c:pt idx="655">
                  <c:v>77165.231</c:v>
                </c:pt>
                <c:pt idx="656">
                  <c:v>69836.285999999993</c:v>
                </c:pt>
                <c:pt idx="657">
                  <c:v>74431.437999999995</c:v>
                </c:pt>
                <c:pt idx="658">
                  <c:v>95099.94</c:v>
                </c:pt>
                <c:pt idx="659">
                  <c:v>88474.284</c:v>
                </c:pt>
                <c:pt idx="660">
                  <c:v>83070.535999999993</c:v>
                </c:pt>
                <c:pt idx="661">
                  <c:v>72941.578999999998</c:v>
                </c:pt>
                <c:pt idx="662">
                  <c:v>100819.197</c:v>
                </c:pt>
                <c:pt idx="663">
                  <c:v>116593.216</c:v>
                </c:pt>
                <c:pt idx="664">
                  <c:v>122754.84299999999</c:v>
                </c:pt>
                <c:pt idx="665">
                  <c:v>99746.646999999997</c:v>
                </c:pt>
                <c:pt idx="666">
                  <c:v>82014.320999999996</c:v>
                </c:pt>
                <c:pt idx="667">
                  <c:v>67916.695000000007</c:v>
                </c:pt>
                <c:pt idx="668">
                  <c:v>68020.813999999998</c:v>
                </c:pt>
                <c:pt idx="669">
                  <c:v>101535.43</c:v>
                </c:pt>
                <c:pt idx="670">
                  <c:v>116233.149</c:v>
                </c:pt>
                <c:pt idx="671">
                  <c:v>112049.766</c:v>
                </c:pt>
                <c:pt idx="672">
                  <c:v>97794.566000000006</c:v>
                </c:pt>
                <c:pt idx="673">
                  <c:v>95289.633000000002</c:v>
                </c:pt>
                <c:pt idx="674">
                  <c:v>85968.260999999999</c:v>
                </c:pt>
                <c:pt idx="675">
                  <c:v>87403.554999999993</c:v>
                </c:pt>
                <c:pt idx="676">
                  <c:v>103668.749</c:v>
                </c:pt>
                <c:pt idx="677">
                  <c:v>135583.484</c:v>
                </c:pt>
                <c:pt idx="678">
                  <c:v>146455.18900000001</c:v>
                </c:pt>
                <c:pt idx="679">
                  <c:v>139188.307</c:v>
                </c:pt>
                <c:pt idx="680">
                  <c:v>120281.553</c:v>
                </c:pt>
                <c:pt idx="681">
                  <c:v>94524.201000000001</c:v>
                </c:pt>
                <c:pt idx="682">
                  <c:v>93097.078999999998</c:v>
                </c:pt>
                <c:pt idx="683">
                  <c:v>151453.43900000001</c:v>
                </c:pt>
                <c:pt idx="684">
                  <c:v>174184.171</c:v>
                </c:pt>
                <c:pt idx="685">
                  <c:v>139245.20199999999</c:v>
                </c:pt>
                <c:pt idx="686">
                  <c:v>113324.288</c:v>
                </c:pt>
                <c:pt idx="687">
                  <c:v>116174.28</c:v>
                </c:pt>
                <c:pt idx="688">
                  <c:v>114550.33900000001</c:v>
                </c:pt>
                <c:pt idx="689">
                  <c:v>126149.18700000001</c:v>
                </c:pt>
                <c:pt idx="690">
                  <c:v>151572.823</c:v>
                </c:pt>
                <c:pt idx="691">
                  <c:v>162083.321</c:v>
                </c:pt>
                <c:pt idx="692">
                  <c:v>161695.12599999999</c:v>
                </c:pt>
                <c:pt idx="693">
                  <c:v>197968.39199999999</c:v>
                </c:pt>
                <c:pt idx="694">
                  <c:v>218210.42</c:v>
                </c:pt>
                <c:pt idx="695">
                  <c:v>171350.821</c:v>
                </c:pt>
                <c:pt idx="696">
                  <c:v>145800.30799999999</c:v>
                </c:pt>
                <c:pt idx="697">
                  <c:v>127321.962</c:v>
                </c:pt>
                <c:pt idx="698">
                  <c:v>131064.912</c:v>
                </c:pt>
                <c:pt idx="699">
                  <c:v>130588.31600000001</c:v>
                </c:pt>
                <c:pt idx="700">
                  <c:v>141101.022</c:v>
                </c:pt>
                <c:pt idx="701">
                  <c:v>134933.16500000001</c:v>
                </c:pt>
                <c:pt idx="702">
                  <c:v>129454.18700000001</c:v>
                </c:pt>
                <c:pt idx="703">
                  <c:v>126353.85799999999</c:v>
                </c:pt>
                <c:pt idx="704">
                  <c:v>159498.886</c:v>
                </c:pt>
                <c:pt idx="705">
                  <c:v>150591.283</c:v>
                </c:pt>
                <c:pt idx="706">
                  <c:v>135334.549</c:v>
                </c:pt>
                <c:pt idx="707">
                  <c:v>135167.17499999999</c:v>
                </c:pt>
                <c:pt idx="708">
                  <c:v>136522.215</c:v>
                </c:pt>
                <c:pt idx="709">
                  <c:v>128749.356</c:v>
                </c:pt>
                <c:pt idx="710">
                  <c:v>131842.736</c:v>
                </c:pt>
                <c:pt idx="711">
                  <c:v>158778.69399999999</c:v>
                </c:pt>
                <c:pt idx="712">
                  <c:v>140417.65</c:v>
                </c:pt>
                <c:pt idx="713">
                  <c:v>139430.13399999999</c:v>
                </c:pt>
                <c:pt idx="714">
                  <c:v>120027.68</c:v>
                </c:pt>
                <c:pt idx="715">
                  <c:v>114433.22</c:v>
                </c:pt>
                <c:pt idx="716">
                  <c:v>103494.601</c:v>
                </c:pt>
                <c:pt idx="717">
                  <c:v>92244.017999999996</c:v>
                </c:pt>
                <c:pt idx="718">
                  <c:v>103927.052</c:v>
                </c:pt>
                <c:pt idx="719">
                  <c:v>100351.359</c:v>
                </c:pt>
                <c:pt idx="720">
                  <c:v>113837.88800000001</c:v>
                </c:pt>
                <c:pt idx="721">
                  <c:v>124801.8</c:v>
                </c:pt>
                <c:pt idx="722">
                  <c:v>125293.292</c:v>
                </c:pt>
                <c:pt idx="723">
                  <c:v>108357.83199999999</c:v>
                </c:pt>
                <c:pt idx="724">
                  <c:v>104059.848</c:v>
                </c:pt>
                <c:pt idx="725">
                  <c:v>100821.77099999999</c:v>
                </c:pt>
                <c:pt idx="726">
                  <c:v>94700.051000000007</c:v>
                </c:pt>
                <c:pt idx="727">
                  <c:v>99311.816999999995</c:v>
                </c:pt>
                <c:pt idx="728">
                  <c:v>118281.76</c:v>
                </c:pt>
                <c:pt idx="729">
                  <c:v>113554.537</c:v>
                </c:pt>
                <c:pt idx="730">
                  <c:v>100494.872</c:v>
                </c:pt>
                <c:pt idx="731">
                  <c:v>82386.289000000004</c:v>
                </c:pt>
                <c:pt idx="732">
                  <c:v>73581.952999999994</c:v>
                </c:pt>
                <c:pt idx="733">
                  <c:v>75465.149999999994</c:v>
                </c:pt>
                <c:pt idx="734">
                  <c:v>89031.543000000005</c:v>
                </c:pt>
                <c:pt idx="735">
                  <c:v>95058.722999999998</c:v>
                </c:pt>
                <c:pt idx="736">
                  <c:v>90009.047999999995</c:v>
                </c:pt>
                <c:pt idx="737">
                  <c:v>86219.167000000001</c:v>
                </c:pt>
                <c:pt idx="738">
                  <c:v>98809.652000000002</c:v>
                </c:pt>
                <c:pt idx="739">
                  <c:v>98921.692999999999</c:v>
                </c:pt>
                <c:pt idx="740">
                  <c:v>89745.004000000001</c:v>
                </c:pt>
                <c:pt idx="741">
                  <c:v>82253.214999999997</c:v>
                </c:pt>
                <c:pt idx="742">
                  <c:v>86551.24</c:v>
                </c:pt>
                <c:pt idx="743">
                  <c:v>97050.418000000005</c:v>
                </c:pt>
                <c:pt idx="744">
                  <c:v>81344.138000000006</c:v>
                </c:pt>
                <c:pt idx="745">
                  <c:v>75050.013999999996</c:v>
                </c:pt>
                <c:pt idx="746">
                  <c:v>98378.892999999996</c:v>
                </c:pt>
                <c:pt idx="747">
                  <c:v>107824.781</c:v>
                </c:pt>
                <c:pt idx="748">
                  <c:v>115085.314</c:v>
                </c:pt>
                <c:pt idx="749">
                  <c:v>98438.952999999994</c:v>
                </c:pt>
                <c:pt idx="750">
                  <c:v>74418.032999999996</c:v>
                </c:pt>
                <c:pt idx="751">
                  <c:v>71825.587</c:v>
                </c:pt>
                <c:pt idx="752">
                  <c:v>66344.138999999996</c:v>
                </c:pt>
                <c:pt idx="753">
                  <c:v>77170.22</c:v>
                </c:pt>
                <c:pt idx="754">
                  <c:v>85961.258000000002</c:v>
                </c:pt>
                <c:pt idx="755">
                  <c:v>90102.167000000001</c:v>
                </c:pt>
                <c:pt idx="756">
                  <c:v>99036.741999999998</c:v>
                </c:pt>
                <c:pt idx="757">
                  <c:v>100675.927</c:v>
                </c:pt>
                <c:pt idx="758">
                  <c:v>99192.611999999994</c:v>
                </c:pt>
                <c:pt idx="759">
                  <c:v>100735.442</c:v>
                </c:pt>
                <c:pt idx="760">
                  <c:v>125783.236</c:v>
                </c:pt>
                <c:pt idx="761">
                  <c:v>116295.561</c:v>
                </c:pt>
                <c:pt idx="762">
                  <c:v>104238.755</c:v>
                </c:pt>
                <c:pt idx="763">
                  <c:v>100322.64599999999</c:v>
                </c:pt>
                <c:pt idx="764">
                  <c:v>87928.607000000004</c:v>
                </c:pt>
                <c:pt idx="765">
                  <c:v>80128.554999999993</c:v>
                </c:pt>
                <c:pt idx="766">
                  <c:v>74950.057000000001</c:v>
                </c:pt>
                <c:pt idx="767">
                  <c:v>77632.356</c:v>
                </c:pt>
                <c:pt idx="768">
                  <c:v>75587.558999999994</c:v>
                </c:pt>
                <c:pt idx="769">
                  <c:v>56609.381000000001</c:v>
                </c:pt>
                <c:pt idx="770">
                  <c:v>51978.815000000002</c:v>
                </c:pt>
                <c:pt idx="771">
                  <c:v>60107.962</c:v>
                </c:pt>
                <c:pt idx="772">
                  <c:v>60930.608999999997</c:v>
                </c:pt>
                <c:pt idx="773">
                  <c:v>62674.788999999997</c:v>
                </c:pt>
                <c:pt idx="774">
                  <c:v>62491.567000000003</c:v>
                </c:pt>
                <c:pt idx="775">
                  <c:v>54622.303999999996</c:v>
                </c:pt>
                <c:pt idx="776">
                  <c:v>50152.406999999999</c:v>
                </c:pt>
                <c:pt idx="777">
                  <c:v>51811.642</c:v>
                </c:pt>
                <c:pt idx="778">
                  <c:v>69951.154999999999</c:v>
                </c:pt>
                <c:pt idx="779">
                  <c:v>71441.676000000007</c:v>
                </c:pt>
                <c:pt idx="780">
                  <c:v>75040.967000000004</c:v>
                </c:pt>
                <c:pt idx="781">
                  <c:v>62572.328000000001</c:v>
                </c:pt>
                <c:pt idx="782">
                  <c:v>60183.682000000001</c:v>
                </c:pt>
                <c:pt idx="783">
                  <c:v>51867.434999999998</c:v>
                </c:pt>
                <c:pt idx="784">
                  <c:v>55140.116999999998</c:v>
                </c:pt>
                <c:pt idx="785">
                  <c:v>71403.649000000005</c:v>
                </c:pt>
                <c:pt idx="786">
                  <c:v>79239.176000000007</c:v>
                </c:pt>
                <c:pt idx="787">
                  <c:v>87477.501000000004</c:v>
                </c:pt>
                <c:pt idx="788">
                  <c:v>85990.527000000002</c:v>
                </c:pt>
                <c:pt idx="789">
                  <c:v>82008.370999999999</c:v>
                </c:pt>
                <c:pt idx="790">
                  <c:v>77343.842000000004</c:v>
                </c:pt>
                <c:pt idx="791">
                  <c:v>68481.125</c:v>
                </c:pt>
                <c:pt idx="792">
                  <c:v>77706.869000000006</c:v>
                </c:pt>
                <c:pt idx="793">
                  <c:v>106172.606</c:v>
                </c:pt>
                <c:pt idx="794">
                  <c:v>99553.146999999997</c:v>
                </c:pt>
                <c:pt idx="795">
                  <c:v>92424.247000000003</c:v>
                </c:pt>
                <c:pt idx="796">
                  <c:v>79499.240000000005</c:v>
                </c:pt>
                <c:pt idx="797">
                  <c:v>57371.815999999999</c:v>
                </c:pt>
                <c:pt idx="798">
                  <c:v>54146.228999999999</c:v>
                </c:pt>
                <c:pt idx="799">
                  <c:v>66407.328999999998</c:v>
                </c:pt>
                <c:pt idx="800">
                  <c:v>66117.94</c:v>
                </c:pt>
                <c:pt idx="801">
                  <c:v>68587.736000000004</c:v>
                </c:pt>
                <c:pt idx="802">
                  <c:v>72981.754000000001</c:v>
                </c:pt>
                <c:pt idx="803">
                  <c:v>75753.043999999994</c:v>
                </c:pt>
                <c:pt idx="804">
                  <c:v>73517.494000000006</c:v>
                </c:pt>
                <c:pt idx="805">
                  <c:v>68960.576000000001</c:v>
                </c:pt>
                <c:pt idx="806">
                  <c:v>87509.418000000005</c:v>
                </c:pt>
                <c:pt idx="807">
                  <c:v>85312.055999999997</c:v>
                </c:pt>
                <c:pt idx="808">
                  <c:v>84829.816999999995</c:v>
                </c:pt>
                <c:pt idx="809">
                  <c:v>81910.148000000001</c:v>
                </c:pt>
                <c:pt idx="810">
                  <c:v>81432.138999999996</c:v>
                </c:pt>
                <c:pt idx="811">
                  <c:v>66914.751000000004</c:v>
                </c:pt>
                <c:pt idx="812">
                  <c:v>60372.017999999996</c:v>
                </c:pt>
                <c:pt idx="813">
                  <c:v>81064.801999999996</c:v>
                </c:pt>
                <c:pt idx="814">
                  <c:v>96375.414999999994</c:v>
                </c:pt>
                <c:pt idx="815">
                  <c:v>161617.84700000001</c:v>
                </c:pt>
                <c:pt idx="816">
                  <c:v>186001.94</c:v>
                </c:pt>
                <c:pt idx="817">
                  <c:v>163002.79999999999</c:v>
                </c:pt>
                <c:pt idx="818">
                  <c:v>98750.881999999998</c:v>
                </c:pt>
                <c:pt idx="819">
                  <c:v>86041.417000000001</c:v>
                </c:pt>
                <c:pt idx="820">
                  <c:v>92104.570999999996</c:v>
                </c:pt>
                <c:pt idx="821">
                  <c:v>76263.061000000002</c:v>
                </c:pt>
                <c:pt idx="822">
                  <c:v>75587.490000000005</c:v>
                </c:pt>
                <c:pt idx="823">
                  <c:v>95313.078999999998</c:v>
                </c:pt>
                <c:pt idx="824">
                  <c:v>134216.223</c:v>
                </c:pt>
                <c:pt idx="825">
                  <c:v>115435.78</c:v>
                </c:pt>
                <c:pt idx="826">
                  <c:v>118205.122</c:v>
                </c:pt>
                <c:pt idx="827">
                  <c:v>114518.69</c:v>
                </c:pt>
                <c:pt idx="828">
                  <c:v>110265.09600000001</c:v>
                </c:pt>
                <c:pt idx="829">
                  <c:v>115144.833</c:v>
                </c:pt>
                <c:pt idx="830">
                  <c:v>137661.864</c:v>
                </c:pt>
                <c:pt idx="831">
                  <c:v>138367.94899999999</c:v>
                </c:pt>
                <c:pt idx="832">
                  <c:v>119230.424</c:v>
                </c:pt>
                <c:pt idx="833">
                  <c:v>99550.535999999993</c:v>
                </c:pt>
                <c:pt idx="834">
                  <c:v>101498.344</c:v>
                </c:pt>
                <c:pt idx="835">
                  <c:v>106945.342</c:v>
                </c:pt>
                <c:pt idx="836">
                  <c:v>119927.626</c:v>
                </c:pt>
                <c:pt idx="837">
                  <c:v>140502.611</c:v>
                </c:pt>
                <c:pt idx="838">
                  <c:v>141915.40599999999</c:v>
                </c:pt>
                <c:pt idx="839">
                  <c:v>133280.42800000001</c:v>
                </c:pt>
                <c:pt idx="840">
                  <c:v>132278.454</c:v>
                </c:pt>
                <c:pt idx="841">
                  <c:v>175247.30799999999</c:v>
                </c:pt>
                <c:pt idx="842">
                  <c:v>186074.897</c:v>
                </c:pt>
                <c:pt idx="843">
                  <c:v>192619.60500000001</c:v>
                </c:pt>
                <c:pt idx="844">
                  <c:v>128874.652</c:v>
                </c:pt>
                <c:pt idx="845">
                  <c:v>106695.26300000001</c:v>
                </c:pt>
                <c:pt idx="846">
                  <c:v>96139.338000000003</c:v>
                </c:pt>
                <c:pt idx="847">
                  <c:v>102528.29300000001</c:v>
                </c:pt>
                <c:pt idx="848">
                  <c:v>140635.61199999999</c:v>
                </c:pt>
                <c:pt idx="849">
                  <c:v>147949.09</c:v>
                </c:pt>
                <c:pt idx="850">
                  <c:v>119453.189</c:v>
                </c:pt>
                <c:pt idx="851">
                  <c:v>131087.62700000001</c:v>
                </c:pt>
                <c:pt idx="852">
                  <c:v>133485.19899999999</c:v>
                </c:pt>
                <c:pt idx="853">
                  <c:v>109091.235</c:v>
                </c:pt>
                <c:pt idx="854">
                  <c:v>96546.334000000003</c:v>
                </c:pt>
                <c:pt idx="855">
                  <c:v>122382.96400000001</c:v>
                </c:pt>
                <c:pt idx="856">
                  <c:v>121410.447</c:v>
                </c:pt>
                <c:pt idx="857">
                  <c:v>129083.726</c:v>
                </c:pt>
                <c:pt idx="858">
                  <c:v>146423.32999999999</c:v>
                </c:pt>
                <c:pt idx="859">
                  <c:v>167300.18900000001</c:v>
                </c:pt>
                <c:pt idx="860">
                  <c:v>147988.41399999999</c:v>
                </c:pt>
                <c:pt idx="861">
                  <c:v>137845.07199999999</c:v>
                </c:pt>
                <c:pt idx="862">
                  <c:v>136661.929</c:v>
                </c:pt>
                <c:pt idx="863">
                  <c:v>124901.58</c:v>
                </c:pt>
                <c:pt idx="864">
                  <c:v>141988.54399999999</c:v>
                </c:pt>
                <c:pt idx="865">
                  <c:v>155722.12400000001</c:v>
                </c:pt>
                <c:pt idx="866">
                  <c:v>132668.304</c:v>
                </c:pt>
                <c:pt idx="867">
                  <c:v>116348.72900000001</c:v>
                </c:pt>
                <c:pt idx="868">
                  <c:v>119844.954</c:v>
                </c:pt>
                <c:pt idx="869">
                  <c:v>141412.21299999999</c:v>
                </c:pt>
                <c:pt idx="870">
                  <c:v>129598.827</c:v>
                </c:pt>
                <c:pt idx="871">
                  <c:v>126666.67600000001</c:v>
                </c:pt>
                <c:pt idx="872">
                  <c:v>125915.30100000001</c:v>
                </c:pt>
                <c:pt idx="873">
                  <c:v>128194.47199999999</c:v>
                </c:pt>
                <c:pt idx="874">
                  <c:v>99294.187999999995</c:v>
                </c:pt>
                <c:pt idx="875">
                  <c:v>86008.331999999995</c:v>
                </c:pt>
                <c:pt idx="876">
                  <c:v>106752.372</c:v>
                </c:pt>
                <c:pt idx="877">
                  <c:v>120016.455</c:v>
                </c:pt>
                <c:pt idx="878">
                  <c:v>129804.981</c:v>
                </c:pt>
                <c:pt idx="879">
                  <c:v>132517.427</c:v>
                </c:pt>
                <c:pt idx="880">
                  <c:v>128673.067</c:v>
                </c:pt>
                <c:pt idx="881">
                  <c:v>100650.79300000001</c:v>
                </c:pt>
                <c:pt idx="882">
                  <c:v>90851.244000000006</c:v>
                </c:pt>
                <c:pt idx="883">
                  <c:v>116076.961</c:v>
                </c:pt>
                <c:pt idx="884">
                  <c:v>125209.56600000001</c:v>
                </c:pt>
                <c:pt idx="885">
                  <c:v>92985.24</c:v>
                </c:pt>
                <c:pt idx="886">
                  <c:v>97356.96</c:v>
                </c:pt>
                <c:pt idx="887">
                  <c:v>118631.209</c:v>
                </c:pt>
                <c:pt idx="888">
                  <c:v>98502.654999999999</c:v>
                </c:pt>
                <c:pt idx="889">
                  <c:v>84578.592000000004</c:v>
                </c:pt>
                <c:pt idx="890">
                  <c:v>87759.683000000005</c:v>
                </c:pt>
                <c:pt idx="891">
                  <c:v>105522.716</c:v>
                </c:pt>
                <c:pt idx="892">
                  <c:v>116235.376</c:v>
                </c:pt>
                <c:pt idx="893">
                  <c:v>116116.789</c:v>
                </c:pt>
                <c:pt idx="894">
                  <c:v>121512.939</c:v>
                </c:pt>
                <c:pt idx="895">
                  <c:v>111121.78200000001</c:v>
                </c:pt>
                <c:pt idx="896">
                  <c:v>82979.263999999996</c:v>
                </c:pt>
                <c:pt idx="897">
                  <c:v>89462.032999999996</c:v>
                </c:pt>
                <c:pt idx="898">
                  <c:v>88250.607000000004</c:v>
                </c:pt>
                <c:pt idx="899">
                  <c:v>92820.743000000002</c:v>
                </c:pt>
                <c:pt idx="900">
                  <c:v>102058.55499999999</c:v>
                </c:pt>
                <c:pt idx="901">
                  <c:v>92752.705000000002</c:v>
                </c:pt>
                <c:pt idx="902">
                  <c:v>80234.467000000004</c:v>
                </c:pt>
                <c:pt idx="903">
                  <c:v>74859.672999999995</c:v>
                </c:pt>
                <c:pt idx="904">
                  <c:v>92083.659</c:v>
                </c:pt>
                <c:pt idx="905">
                  <c:v>92024.59</c:v>
                </c:pt>
                <c:pt idx="906">
                  <c:v>85754.305999999997</c:v>
                </c:pt>
                <c:pt idx="907">
                  <c:v>79591.654999999999</c:v>
                </c:pt>
                <c:pt idx="908">
                  <c:v>81071.149999999994</c:v>
                </c:pt>
                <c:pt idx="909">
                  <c:v>75175.074999999997</c:v>
                </c:pt>
                <c:pt idx="910">
                  <c:v>66564.357999999993</c:v>
                </c:pt>
                <c:pt idx="911">
                  <c:v>80336.726999999999</c:v>
                </c:pt>
                <c:pt idx="912">
                  <c:v>80674.218999999997</c:v>
                </c:pt>
                <c:pt idx="913">
                  <c:v>88081.764999999999</c:v>
                </c:pt>
                <c:pt idx="914">
                  <c:v>85696.347999999998</c:v>
                </c:pt>
                <c:pt idx="915">
                  <c:v>84898.614000000001</c:v>
                </c:pt>
                <c:pt idx="916">
                  <c:v>71508.141000000003</c:v>
                </c:pt>
                <c:pt idx="917">
                  <c:v>66999.403999999995</c:v>
                </c:pt>
              </c:numCache>
            </c:numRef>
          </c:yVal>
          <c:smooth val="0"/>
        </c:ser>
        <c:dLbls>
          <c:showLegendKey val="0"/>
          <c:showVal val="0"/>
          <c:showCatName val="0"/>
          <c:showSerName val="0"/>
          <c:showPercent val="0"/>
          <c:showBubbleSize val="0"/>
        </c:dLbls>
        <c:axId val="480381296"/>
        <c:axId val="480386784"/>
      </c:scatterChart>
      <c:valAx>
        <c:axId val="4803812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Temperature</a:t>
                </a:r>
                <a:r>
                  <a:rPr lang="en-US" baseline="0"/>
                  <a:t> (deg C)</a:t>
                </a:r>
                <a:endParaRPr 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0386784"/>
        <c:crosses val="autoZero"/>
        <c:crossBetween val="midCat"/>
      </c:valAx>
      <c:valAx>
        <c:axId val="480386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CO2 (tons/day)</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038129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EPA Region 2 NOx vs. Temperature Summers 2007-2012</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NOx</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rgbClr val="C00000"/>
                </a:solidFill>
                <a:prstDash val="sysDot"/>
              </a:ln>
              <a:effectLst/>
            </c:spPr>
            <c:trendlineType val="poly"/>
            <c:order val="2"/>
            <c:dispRSqr val="1"/>
            <c:dispEq val="1"/>
            <c:trendlineLbl>
              <c:layout>
                <c:manualLayout>
                  <c:x val="-0.36376640419947509"/>
                  <c:y val="-2.3307815689705455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Sheet1!$H$2:$H$919</c:f>
              <c:numCache>
                <c:formatCode>General</c:formatCode>
                <c:ptCount val="918"/>
                <c:pt idx="0">
                  <c:v>8.4890699999999999</c:v>
                </c:pt>
                <c:pt idx="1">
                  <c:v>8.0105299999999993</c:v>
                </c:pt>
                <c:pt idx="2">
                  <c:v>6.8724299999999996</c:v>
                </c:pt>
                <c:pt idx="3">
                  <c:v>7.5103799999999996</c:v>
                </c:pt>
                <c:pt idx="4">
                  <c:v>8.2996800000000004</c:v>
                </c:pt>
                <c:pt idx="5">
                  <c:v>6.2000400000000004</c:v>
                </c:pt>
                <c:pt idx="6">
                  <c:v>10.1181</c:v>
                </c:pt>
                <c:pt idx="7">
                  <c:v>13.1896</c:v>
                </c:pt>
                <c:pt idx="8">
                  <c:v>17.222000000000001</c:v>
                </c:pt>
                <c:pt idx="9">
                  <c:v>19.3874</c:v>
                </c:pt>
                <c:pt idx="10">
                  <c:v>17.9862</c:v>
                </c:pt>
                <c:pt idx="11">
                  <c:v>13.6762</c:v>
                </c:pt>
                <c:pt idx="12">
                  <c:v>7.8219799999999999</c:v>
                </c:pt>
                <c:pt idx="13">
                  <c:v>9.7353199999999998</c:v>
                </c:pt>
                <c:pt idx="14">
                  <c:v>16.604299999999999</c:v>
                </c:pt>
                <c:pt idx="15">
                  <c:v>16.896999999999998</c:v>
                </c:pt>
                <c:pt idx="16">
                  <c:v>10.6678</c:v>
                </c:pt>
                <c:pt idx="17">
                  <c:v>9.3043399999999998</c:v>
                </c:pt>
                <c:pt idx="18">
                  <c:v>8.44468</c:v>
                </c:pt>
                <c:pt idx="19">
                  <c:v>11.176600000000001</c:v>
                </c:pt>
                <c:pt idx="20">
                  <c:v>10.2746</c:v>
                </c:pt>
                <c:pt idx="21">
                  <c:v>11.581899999999999</c:v>
                </c:pt>
                <c:pt idx="22">
                  <c:v>15.9267</c:v>
                </c:pt>
                <c:pt idx="23">
                  <c:v>19.611000000000001</c:v>
                </c:pt>
                <c:pt idx="24">
                  <c:v>21.566099999999999</c:v>
                </c:pt>
                <c:pt idx="25">
                  <c:v>17.830500000000001</c:v>
                </c:pt>
                <c:pt idx="26">
                  <c:v>17.646899999999999</c:v>
                </c:pt>
                <c:pt idx="27">
                  <c:v>17.539400000000001</c:v>
                </c:pt>
                <c:pt idx="28">
                  <c:v>14.224600000000001</c:v>
                </c:pt>
                <c:pt idx="29">
                  <c:v>17.3353</c:v>
                </c:pt>
                <c:pt idx="30">
                  <c:v>21.085000000000001</c:v>
                </c:pt>
                <c:pt idx="31">
                  <c:v>21.841000000000001</c:v>
                </c:pt>
                <c:pt idx="32">
                  <c:v>21.3001</c:v>
                </c:pt>
                <c:pt idx="33">
                  <c:v>20.161100000000001</c:v>
                </c:pt>
                <c:pt idx="34">
                  <c:v>16.986699999999999</c:v>
                </c:pt>
                <c:pt idx="35">
                  <c:v>17.107500000000002</c:v>
                </c:pt>
                <c:pt idx="36">
                  <c:v>9.6112099999999998</c:v>
                </c:pt>
                <c:pt idx="37">
                  <c:v>12.612299999999999</c:v>
                </c:pt>
                <c:pt idx="38">
                  <c:v>21.495200000000001</c:v>
                </c:pt>
                <c:pt idx="39">
                  <c:v>21.4282</c:v>
                </c:pt>
                <c:pt idx="40">
                  <c:v>19.304200000000002</c:v>
                </c:pt>
                <c:pt idx="41">
                  <c:v>19.650500000000001</c:v>
                </c:pt>
                <c:pt idx="42">
                  <c:v>20.4377</c:v>
                </c:pt>
                <c:pt idx="43">
                  <c:v>18.526399999999999</c:v>
                </c:pt>
                <c:pt idx="44">
                  <c:v>14.786899999999999</c:v>
                </c:pt>
                <c:pt idx="45">
                  <c:v>17.947900000000001</c:v>
                </c:pt>
                <c:pt idx="46">
                  <c:v>19.063800000000001</c:v>
                </c:pt>
                <c:pt idx="47">
                  <c:v>20.018599999999999</c:v>
                </c:pt>
                <c:pt idx="48">
                  <c:v>19.494900000000001</c:v>
                </c:pt>
                <c:pt idx="49">
                  <c:v>22.646999999999998</c:v>
                </c:pt>
                <c:pt idx="50">
                  <c:v>18.7864</c:v>
                </c:pt>
                <c:pt idx="51">
                  <c:v>16.257999999999999</c:v>
                </c:pt>
                <c:pt idx="52">
                  <c:v>14.5665</c:v>
                </c:pt>
                <c:pt idx="53">
                  <c:v>12.1431</c:v>
                </c:pt>
                <c:pt idx="54">
                  <c:v>14.442500000000001</c:v>
                </c:pt>
                <c:pt idx="55">
                  <c:v>20.805599999999998</c:v>
                </c:pt>
                <c:pt idx="56">
                  <c:v>23.228100000000001</c:v>
                </c:pt>
                <c:pt idx="57">
                  <c:v>24.122199999999999</c:v>
                </c:pt>
                <c:pt idx="58">
                  <c:v>21.7395</c:v>
                </c:pt>
                <c:pt idx="59">
                  <c:v>15.544499999999999</c:v>
                </c:pt>
                <c:pt idx="60">
                  <c:v>14.873900000000001</c:v>
                </c:pt>
                <c:pt idx="61">
                  <c:v>12.4672</c:v>
                </c:pt>
                <c:pt idx="62">
                  <c:v>12.779199999999999</c:v>
                </c:pt>
                <c:pt idx="63">
                  <c:v>16.148399999999999</c:v>
                </c:pt>
                <c:pt idx="64">
                  <c:v>16.904800000000002</c:v>
                </c:pt>
                <c:pt idx="65">
                  <c:v>19.083300000000001</c:v>
                </c:pt>
                <c:pt idx="66">
                  <c:v>18.022600000000001</c:v>
                </c:pt>
                <c:pt idx="67">
                  <c:v>19.065899999999999</c:v>
                </c:pt>
                <c:pt idx="68">
                  <c:v>21.2425</c:v>
                </c:pt>
                <c:pt idx="69">
                  <c:v>24.536799999999999</c:v>
                </c:pt>
                <c:pt idx="70">
                  <c:v>25.0959</c:v>
                </c:pt>
                <c:pt idx="71">
                  <c:v>22.902699999999999</c:v>
                </c:pt>
                <c:pt idx="72">
                  <c:v>17.6845</c:v>
                </c:pt>
                <c:pt idx="73">
                  <c:v>17.346599999999999</c:v>
                </c:pt>
                <c:pt idx="74">
                  <c:v>18.130400000000002</c:v>
                </c:pt>
                <c:pt idx="75">
                  <c:v>19.880199999999999</c:v>
                </c:pt>
                <c:pt idx="76">
                  <c:v>18.903700000000001</c:v>
                </c:pt>
                <c:pt idx="77">
                  <c:v>19.097999999999999</c:v>
                </c:pt>
                <c:pt idx="78">
                  <c:v>17.8186</c:v>
                </c:pt>
                <c:pt idx="79">
                  <c:v>18.995200000000001</c:v>
                </c:pt>
                <c:pt idx="80">
                  <c:v>16.290600000000001</c:v>
                </c:pt>
                <c:pt idx="81">
                  <c:v>16.8322</c:v>
                </c:pt>
                <c:pt idx="82">
                  <c:v>18.050599999999999</c:v>
                </c:pt>
                <c:pt idx="83">
                  <c:v>16.208600000000001</c:v>
                </c:pt>
                <c:pt idx="84">
                  <c:v>19.247399999999999</c:v>
                </c:pt>
                <c:pt idx="85">
                  <c:v>20.52</c:v>
                </c:pt>
                <c:pt idx="86">
                  <c:v>21.968800000000002</c:v>
                </c:pt>
                <c:pt idx="87">
                  <c:v>22.267399999999999</c:v>
                </c:pt>
                <c:pt idx="88">
                  <c:v>21.118200000000002</c:v>
                </c:pt>
                <c:pt idx="89">
                  <c:v>21.379300000000001</c:v>
                </c:pt>
                <c:pt idx="90">
                  <c:v>21.980499999999999</c:v>
                </c:pt>
                <c:pt idx="91">
                  <c:v>21.507999999999999</c:v>
                </c:pt>
                <c:pt idx="92">
                  <c:v>22.985800000000001</c:v>
                </c:pt>
                <c:pt idx="93">
                  <c:v>24.660299999999999</c:v>
                </c:pt>
                <c:pt idx="94">
                  <c:v>24.236699999999999</c:v>
                </c:pt>
                <c:pt idx="95">
                  <c:v>21.6663</c:v>
                </c:pt>
                <c:pt idx="96">
                  <c:v>18.014299999999999</c:v>
                </c:pt>
                <c:pt idx="97">
                  <c:v>20.8185</c:v>
                </c:pt>
                <c:pt idx="98">
                  <c:v>23.249300000000002</c:v>
                </c:pt>
                <c:pt idx="99">
                  <c:v>23.562100000000001</c:v>
                </c:pt>
                <c:pt idx="100">
                  <c:v>20.4434</c:v>
                </c:pt>
                <c:pt idx="101">
                  <c:v>17.701000000000001</c:v>
                </c:pt>
                <c:pt idx="102">
                  <c:v>17.998799999999999</c:v>
                </c:pt>
                <c:pt idx="103">
                  <c:v>21.782</c:v>
                </c:pt>
                <c:pt idx="104">
                  <c:v>20.529499999999999</c:v>
                </c:pt>
                <c:pt idx="105">
                  <c:v>15.8682</c:v>
                </c:pt>
                <c:pt idx="106">
                  <c:v>18.443999999999999</c:v>
                </c:pt>
                <c:pt idx="107">
                  <c:v>20.725100000000001</c:v>
                </c:pt>
                <c:pt idx="108">
                  <c:v>19.0669</c:v>
                </c:pt>
                <c:pt idx="109">
                  <c:v>13.157400000000001</c:v>
                </c:pt>
                <c:pt idx="110">
                  <c:v>14.8565</c:v>
                </c:pt>
                <c:pt idx="111">
                  <c:v>13.444800000000001</c:v>
                </c:pt>
                <c:pt idx="112">
                  <c:v>12.6029</c:v>
                </c:pt>
                <c:pt idx="113">
                  <c:v>14.0441</c:v>
                </c:pt>
                <c:pt idx="114">
                  <c:v>18.691400000000002</c:v>
                </c:pt>
                <c:pt idx="115">
                  <c:v>23.0259</c:v>
                </c:pt>
                <c:pt idx="116">
                  <c:v>25.465199999999999</c:v>
                </c:pt>
                <c:pt idx="117">
                  <c:v>20.778300000000002</c:v>
                </c:pt>
                <c:pt idx="118">
                  <c:v>19.000800000000002</c:v>
                </c:pt>
                <c:pt idx="119">
                  <c:v>20.599499999999999</c:v>
                </c:pt>
                <c:pt idx="120">
                  <c:v>21.872599999999998</c:v>
                </c:pt>
                <c:pt idx="121">
                  <c:v>22.612500000000001</c:v>
                </c:pt>
                <c:pt idx="122">
                  <c:v>19.8291</c:v>
                </c:pt>
                <c:pt idx="123">
                  <c:v>14.907</c:v>
                </c:pt>
                <c:pt idx="124">
                  <c:v>14.3523</c:v>
                </c:pt>
                <c:pt idx="125">
                  <c:v>18.164000000000001</c:v>
                </c:pt>
                <c:pt idx="126">
                  <c:v>16.735600000000002</c:v>
                </c:pt>
                <c:pt idx="127">
                  <c:v>15.587400000000001</c:v>
                </c:pt>
                <c:pt idx="128">
                  <c:v>19.552299999999999</c:v>
                </c:pt>
                <c:pt idx="129">
                  <c:v>23.173200000000001</c:v>
                </c:pt>
                <c:pt idx="130">
                  <c:v>23.130700000000001</c:v>
                </c:pt>
                <c:pt idx="131">
                  <c:v>20.511299999999999</c:v>
                </c:pt>
                <c:pt idx="132">
                  <c:v>18.779499999999999</c:v>
                </c:pt>
                <c:pt idx="133">
                  <c:v>17.987400000000001</c:v>
                </c:pt>
                <c:pt idx="134">
                  <c:v>13.507999999999999</c:v>
                </c:pt>
                <c:pt idx="135">
                  <c:v>13.2796</c:v>
                </c:pt>
                <c:pt idx="136">
                  <c:v>16.187799999999999</c:v>
                </c:pt>
                <c:pt idx="137">
                  <c:v>12.5495</c:v>
                </c:pt>
                <c:pt idx="138">
                  <c:v>8.9192400000000003</c:v>
                </c:pt>
                <c:pt idx="139">
                  <c:v>10.787699999999999</c:v>
                </c:pt>
                <c:pt idx="140">
                  <c:v>12.174799999999999</c:v>
                </c:pt>
                <c:pt idx="141">
                  <c:v>13.776300000000001</c:v>
                </c:pt>
                <c:pt idx="142">
                  <c:v>17.325700000000001</c:v>
                </c:pt>
                <c:pt idx="143">
                  <c:v>20.299099999999999</c:v>
                </c:pt>
                <c:pt idx="144">
                  <c:v>20.787700000000001</c:v>
                </c:pt>
                <c:pt idx="145">
                  <c:v>15.0692</c:v>
                </c:pt>
                <c:pt idx="146">
                  <c:v>16.412299999999998</c:v>
                </c:pt>
                <c:pt idx="147">
                  <c:v>19.521699999999999</c:v>
                </c:pt>
                <c:pt idx="148">
                  <c:v>22.210999999999999</c:v>
                </c:pt>
                <c:pt idx="149">
                  <c:v>21.755800000000001</c:v>
                </c:pt>
                <c:pt idx="150">
                  <c:v>15.728</c:v>
                </c:pt>
                <c:pt idx="151">
                  <c:v>12.321999999999999</c:v>
                </c:pt>
                <c:pt idx="152">
                  <c:v>12.425599999999999</c:v>
                </c:pt>
                <c:pt idx="153">
                  <c:v>6.2480399999999996</c:v>
                </c:pt>
                <c:pt idx="154">
                  <c:v>8.5626800000000003</c:v>
                </c:pt>
                <c:pt idx="155">
                  <c:v>8.7642600000000002</c:v>
                </c:pt>
                <c:pt idx="156">
                  <c:v>9.4138599999999997</c:v>
                </c:pt>
                <c:pt idx="157">
                  <c:v>8.6987199999999998</c:v>
                </c:pt>
                <c:pt idx="158">
                  <c:v>11.625299999999999</c:v>
                </c:pt>
                <c:pt idx="159">
                  <c:v>13.388299999999999</c:v>
                </c:pt>
                <c:pt idx="160">
                  <c:v>13.237500000000001</c:v>
                </c:pt>
                <c:pt idx="161">
                  <c:v>8.9445700000000006</c:v>
                </c:pt>
                <c:pt idx="162">
                  <c:v>10.537699999999999</c:v>
                </c:pt>
                <c:pt idx="163">
                  <c:v>10.925800000000001</c:v>
                </c:pt>
                <c:pt idx="164">
                  <c:v>8.0032099999999993</c:v>
                </c:pt>
                <c:pt idx="165">
                  <c:v>11.641500000000001</c:v>
                </c:pt>
                <c:pt idx="166">
                  <c:v>14.560700000000001</c:v>
                </c:pt>
                <c:pt idx="167">
                  <c:v>13.252599999999999</c:v>
                </c:pt>
                <c:pt idx="168">
                  <c:v>10.221</c:v>
                </c:pt>
                <c:pt idx="169">
                  <c:v>11.8942</c:v>
                </c:pt>
                <c:pt idx="170">
                  <c:v>10.0177</c:v>
                </c:pt>
                <c:pt idx="171">
                  <c:v>5.4555600000000002</c:v>
                </c:pt>
                <c:pt idx="172">
                  <c:v>8.7306699999999999</c:v>
                </c:pt>
                <c:pt idx="173">
                  <c:v>8.2986599999999999</c:v>
                </c:pt>
                <c:pt idx="174">
                  <c:v>6.7187299999999999</c:v>
                </c:pt>
                <c:pt idx="175">
                  <c:v>9.5237400000000001</c:v>
                </c:pt>
                <c:pt idx="176">
                  <c:v>10.860300000000001</c:v>
                </c:pt>
                <c:pt idx="177">
                  <c:v>12.4062</c:v>
                </c:pt>
                <c:pt idx="178">
                  <c:v>17.297000000000001</c:v>
                </c:pt>
                <c:pt idx="179">
                  <c:v>16.873000000000001</c:v>
                </c:pt>
                <c:pt idx="180">
                  <c:v>7.4041100000000002</c:v>
                </c:pt>
                <c:pt idx="181">
                  <c:v>10.6759</c:v>
                </c:pt>
                <c:pt idx="182">
                  <c:v>13.781599999999999</c:v>
                </c:pt>
                <c:pt idx="183">
                  <c:v>18.168600000000001</c:v>
                </c:pt>
                <c:pt idx="184">
                  <c:v>14.6442</c:v>
                </c:pt>
                <c:pt idx="185">
                  <c:v>14.514699999999999</c:v>
                </c:pt>
                <c:pt idx="186">
                  <c:v>17.465599999999998</c:v>
                </c:pt>
                <c:pt idx="187">
                  <c:v>15.693199999999999</c:v>
                </c:pt>
                <c:pt idx="188">
                  <c:v>17.8416</c:v>
                </c:pt>
                <c:pt idx="189">
                  <c:v>20.9529</c:v>
                </c:pt>
                <c:pt idx="190">
                  <c:v>24.129100000000001</c:v>
                </c:pt>
                <c:pt idx="191">
                  <c:v>23.128900000000002</c:v>
                </c:pt>
                <c:pt idx="192">
                  <c:v>24.8626</c:v>
                </c:pt>
                <c:pt idx="193">
                  <c:v>25.1099</c:v>
                </c:pt>
                <c:pt idx="194">
                  <c:v>18.9285</c:v>
                </c:pt>
                <c:pt idx="195">
                  <c:v>16.942299999999999</c:v>
                </c:pt>
                <c:pt idx="196">
                  <c:v>19.226900000000001</c:v>
                </c:pt>
                <c:pt idx="197">
                  <c:v>22.113700000000001</c:v>
                </c:pt>
                <c:pt idx="198">
                  <c:v>20.045100000000001</c:v>
                </c:pt>
                <c:pt idx="199">
                  <c:v>17.355599999999999</c:v>
                </c:pt>
                <c:pt idx="200">
                  <c:v>14.4809</c:v>
                </c:pt>
                <c:pt idx="201">
                  <c:v>11.023300000000001</c:v>
                </c:pt>
                <c:pt idx="202">
                  <c:v>13.489100000000001</c:v>
                </c:pt>
                <c:pt idx="203">
                  <c:v>14.6859</c:v>
                </c:pt>
                <c:pt idx="204">
                  <c:v>17.089600000000001</c:v>
                </c:pt>
                <c:pt idx="205">
                  <c:v>18.8445</c:v>
                </c:pt>
                <c:pt idx="206">
                  <c:v>19.343499999999999</c:v>
                </c:pt>
                <c:pt idx="207">
                  <c:v>16.4801</c:v>
                </c:pt>
                <c:pt idx="208">
                  <c:v>18.149999999999999</c:v>
                </c:pt>
                <c:pt idx="209">
                  <c:v>20.143899999999999</c:v>
                </c:pt>
                <c:pt idx="210">
                  <c:v>21.498799999999999</c:v>
                </c:pt>
                <c:pt idx="211">
                  <c:v>21.619199999999999</c:v>
                </c:pt>
                <c:pt idx="212">
                  <c:v>22.468599999999999</c:v>
                </c:pt>
                <c:pt idx="213">
                  <c:v>19.983899999999998</c:v>
                </c:pt>
                <c:pt idx="214">
                  <c:v>18.269300000000001</c:v>
                </c:pt>
                <c:pt idx="215">
                  <c:v>18.195399999999999</c:v>
                </c:pt>
                <c:pt idx="216">
                  <c:v>18.758700000000001</c:v>
                </c:pt>
                <c:pt idx="217">
                  <c:v>17.875900000000001</c:v>
                </c:pt>
                <c:pt idx="218">
                  <c:v>17.697399999999998</c:v>
                </c:pt>
                <c:pt idx="219">
                  <c:v>20.3749</c:v>
                </c:pt>
                <c:pt idx="220">
                  <c:v>22.625299999999999</c:v>
                </c:pt>
                <c:pt idx="221">
                  <c:v>22.893999999999998</c:v>
                </c:pt>
                <c:pt idx="222">
                  <c:v>22.365300000000001</c:v>
                </c:pt>
                <c:pt idx="223">
                  <c:v>18.559200000000001</c:v>
                </c:pt>
                <c:pt idx="224">
                  <c:v>18.197500000000002</c:v>
                </c:pt>
                <c:pt idx="225">
                  <c:v>21.839700000000001</c:v>
                </c:pt>
                <c:pt idx="226">
                  <c:v>21.734500000000001</c:v>
                </c:pt>
                <c:pt idx="227">
                  <c:v>19.730399999999999</c:v>
                </c:pt>
                <c:pt idx="228">
                  <c:v>19.487200000000001</c:v>
                </c:pt>
                <c:pt idx="229">
                  <c:v>21.249500000000001</c:v>
                </c:pt>
                <c:pt idx="230">
                  <c:v>22.304200000000002</c:v>
                </c:pt>
                <c:pt idx="231">
                  <c:v>23.779299999999999</c:v>
                </c:pt>
                <c:pt idx="232">
                  <c:v>23.682500000000001</c:v>
                </c:pt>
                <c:pt idx="233">
                  <c:v>23.744900000000001</c:v>
                </c:pt>
                <c:pt idx="234">
                  <c:v>20.578600000000002</c:v>
                </c:pt>
                <c:pt idx="235">
                  <c:v>20.642099999999999</c:v>
                </c:pt>
                <c:pt idx="236">
                  <c:v>18.1919</c:v>
                </c:pt>
                <c:pt idx="237">
                  <c:v>18.101800000000001</c:v>
                </c:pt>
                <c:pt idx="238">
                  <c:v>18.6966</c:v>
                </c:pt>
                <c:pt idx="239">
                  <c:v>20.311599999999999</c:v>
                </c:pt>
                <c:pt idx="240">
                  <c:v>20.686</c:v>
                </c:pt>
                <c:pt idx="241">
                  <c:v>19.671600000000002</c:v>
                </c:pt>
                <c:pt idx="242">
                  <c:v>20.165600000000001</c:v>
                </c:pt>
                <c:pt idx="243">
                  <c:v>20.3508</c:v>
                </c:pt>
                <c:pt idx="244">
                  <c:v>21.265000000000001</c:v>
                </c:pt>
                <c:pt idx="245">
                  <c:v>20.008400000000002</c:v>
                </c:pt>
                <c:pt idx="246">
                  <c:v>18.987300000000001</c:v>
                </c:pt>
                <c:pt idx="247">
                  <c:v>17.077500000000001</c:v>
                </c:pt>
                <c:pt idx="248">
                  <c:v>18.515499999999999</c:v>
                </c:pt>
                <c:pt idx="249">
                  <c:v>19.848600000000001</c:v>
                </c:pt>
                <c:pt idx="250">
                  <c:v>20.189900000000002</c:v>
                </c:pt>
                <c:pt idx="251">
                  <c:v>18.314</c:v>
                </c:pt>
                <c:pt idx="252">
                  <c:v>15.606</c:v>
                </c:pt>
                <c:pt idx="253">
                  <c:v>16.4284</c:v>
                </c:pt>
                <c:pt idx="254">
                  <c:v>17.100300000000001</c:v>
                </c:pt>
                <c:pt idx="255">
                  <c:v>14.8955</c:v>
                </c:pt>
                <c:pt idx="256">
                  <c:v>15.463699999999999</c:v>
                </c:pt>
                <c:pt idx="257">
                  <c:v>17.6633</c:v>
                </c:pt>
                <c:pt idx="258">
                  <c:v>18.381</c:v>
                </c:pt>
                <c:pt idx="259">
                  <c:v>17.662700000000001</c:v>
                </c:pt>
                <c:pt idx="260">
                  <c:v>16.1614</c:v>
                </c:pt>
                <c:pt idx="261">
                  <c:v>18.480599999999999</c:v>
                </c:pt>
                <c:pt idx="262">
                  <c:v>20.3264</c:v>
                </c:pt>
                <c:pt idx="263">
                  <c:v>16.8233</c:v>
                </c:pt>
                <c:pt idx="264">
                  <c:v>12.5113</c:v>
                </c:pt>
                <c:pt idx="265">
                  <c:v>16.897500000000001</c:v>
                </c:pt>
                <c:pt idx="266">
                  <c:v>19.576599999999999</c:v>
                </c:pt>
                <c:pt idx="267">
                  <c:v>18.792100000000001</c:v>
                </c:pt>
                <c:pt idx="268">
                  <c:v>21.085699999999999</c:v>
                </c:pt>
                <c:pt idx="269">
                  <c:v>18.806799999999999</c:v>
                </c:pt>
                <c:pt idx="270">
                  <c:v>12.643599999999999</c:v>
                </c:pt>
                <c:pt idx="271">
                  <c:v>15.5304</c:v>
                </c:pt>
                <c:pt idx="272">
                  <c:v>18.177499999999998</c:v>
                </c:pt>
                <c:pt idx="273">
                  <c:v>16.313400000000001</c:v>
                </c:pt>
                <c:pt idx="274">
                  <c:v>18.367799999999999</c:v>
                </c:pt>
                <c:pt idx="275">
                  <c:v>17.751000000000001</c:v>
                </c:pt>
                <c:pt idx="276">
                  <c:v>17.2346</c:v>
                </c:pt>
                <c:pt idx="277">
                  <c:v>20.350300000000001</c:v>
                </c:pt>
                <c:pt idx="278">
                  <c:v>21.584099999999999</c:v>
                </c:pt>
                <c:pt idx="279">
                  <c:v>21.746099999999998</c:v>
                </c:pt>
                <c:pt idx="280">
                  <c:v>22.489799999999999</c:v>
                </c:pt>
                <c:pt idx="281">
                  <c:v>20.256499999999999</c:v>
                </c:pt>
                <c:pt idx="282">
                  <c:v>17.269600000000001</c:v>
                </c:pt>
                <c:pt idx="283">
                  <c:v>16.206499999999998</c:v>
                </c:pt>
                <c:pt idx="284">
                  <c:v>16.0425</c:v>
                </c:pt>
                <c:pt idx="285">
                  <c:v>12.8056</c:v>
                </c:pt>
                <c:pt idx="286">
                  <c:v>13.930199999999999</c:v>
                </c:pt>
                <c:pt idx="287">
                  <c:v>15.747199999999999</c:v>
                </c:pt>
                <c:pt idx="288">
                  <c:v>17.856999999999999</c:v>
                </c:pt>
                <c:pt idx="289">
                  <c:v>23.316099999999999</c:v>
                </c:pt>
                <c:pt idx="290">
                  <c:v>18.0123</c:v>
                </c:pt>
                <c:pt idx="291">
                  <c:v>13.122299999999999</c:v>
                </c:pt>
                <c:pt idx="292">
                  <c:v>12.8392</c:v>
                </c:pt>
                <c:pt idx="293">
                  <c:v>11.632099999999999</c:v>
                </c:pt>
                <c:pt idx="294">
                  <c:v>8.6223600000000005</c:v>
                </c:pt>
                <c:pt idx="295">
                  <c:v>11.769600000000001</c:v>
                </c:pt>
                <c:pt idx="296">
                  <c:v>14.563700000000001</c:v>
                </c:pt>
                <c:pt idx="297">
                  <c:v>12.103199999999999</c:v>
                </c:pt>
                <c:pt idx="298">
                  <c:v>11.811400000000001</c:v>
                </c:pt>
                <c:pt idx="299">
                  <c:v>13.8963</c:v>
                </c:pt>
                <c:pt idx="300">
                  <c:v>13.2455</c:v>
                </c:pt>
                <c:pt idx="301">
                  <c:v>12.1897</c:v>
                </c:pt>
                <c:pt idx="302">
                  <c:v>16.9026</c:v>
                </c:pt>
                <c:pt idx="303">
                  <c:v>17.9909</c:v>
                </c:pt>
                <c:pt idx="304">
                  <c:v>15.436500000000001</c:v>
                </c:pt>
                <c:pt idx="305">
                  <c:v>14.133800000000001</c:v>
                </c:pt>
                <c:pt idx="306">
                  <c:v>13.9727</c:v>
                </c:pt>
                <c:pt idx="307">
                  <c:v>10.3346</c:v>
                </c:pt>
                <c:pt idx="308">
                  <c:v>11.2265</c:v>
                </c:pt>
                <c:pt idx="309">
                  <c:v>11.8599</c:v>
                </c:pt>
                <c:pt idx="310">
                  <c:v>9.3094000000000001</c:v>
                </c:pt>
                <c:pt idx="311">
                  <c:v>11.097300000000001</c:v>
                </c:pt>
                <c:pt idx="312">
                  <c:v>13.345599999999999</c:v>
                </c:pt>
                <c:pt idx="313">
                  <c:v>14.250999999999999</c:v>
                </c:pt>
                <c:pt idx="314">
                  <c:v>16.741399999999999</c:v>
                </c:pt>
                <c:pt idx="315">
                  <c:v>8.3917199999999994</c:v>
                </c:pt>
                <c:pt idx="316">
                  <c:v>7.8407900000000001</c:v>
                </c:pt>
                <c:pt idx="317">
                  <c:v>8.9306599999999996</c:v>
                </c:pt>
                <c:pt idx="318">
                  <c:v>11.192299999999999</c:v>
                </c:pt>
                <c:pt idx="319">
                  <c:v>12.3916</c:v>
                </c:pt>
                <c:pt idx="320">
                  <c:v>15.422499999999999</c:v>
                </c:pt>
                <c:pt idx="321">
                  <c:v>14.865500000000001</c:v>
                </c:pt>
                <c:pt idx="322">
                  <c:v>9.5915099999999995</c:v>
                </c:pt>
                <c:pt idx="323">
                  <c:v>5.0969199999999999</c:v>
                </c:pt>
                <c:pt idx="324">
                  <c:v>8.8892100000000003</c:v>
                </c:pt>
                <c:pt idx="325">
                  <c:v>15.0122</c:v>
                </c:pt>
                <c:pt idx="326">
                  <c:v>17.816800000000001</c:v>
                </c:pt>
                <c:pt idx="327">
                  <c:v>17.460100000000001</c:v>
                </c:pt>
                <c:pt idx="328">
                  <c:v>15.3001</c:v>
                </c:pt>
                <c:pt idx="329">
                  <c:v>16.6356</c:v>
                </c:pt>
                <c:pt idx="330">
                  <c:v>12.762700000000001</c:v>
                </c:pt>
                <c:pt idx="331">
                  <c:v>9.46157</c:v>
                </c:pt>
                <c:pt idx="332">
                  <c:v>10.8536</c:v>
                </c:pt>
                <c:pt idx="333">
                  <c:v>14.8474</c:v>
                </c:pt>
                <c:pt idx="334">
                  <c:v>15.645300000000001</c:v>
                </c:pt>
                <c:pt idx="335">
                  <c:v>13.5747</c:v>
                </c:pt>
                <c:pt idx="336">
                  <c:v>9.6979100000000003</c:v>
                </c:pt>
                <c:pt idx="337">
                  <c:v>8.9731799999999993</c:v>
                </c:pt>
                <c:pt idx="338">
                  <c:v>14.949199999999999</c:v>
                </c:pt>
                <c:pt idx="339">
                  <c:v>12.2506</c:v>
                </c:pt>
                <c:pt idx="340">
                  <c:v>13.0108</c:v>
                </c:pt>
                <c:pt idx="341">
                  <c:v>13.925800000000001</c:v>
                </c:pt>
                <c:pt idx="342">
                  <c:v>15.837400000000001</c:v>
                </c:pt>
                <c:pt idx="343">
                  <c:v>14.7287</c:v>
                </c:pt>
                <c:pt idx="344">
                  <c:v>15.012</c:v>
                </c:pt>
                <c:pt idx="345">
                  <c:v>17.1066</c:v>
                </c:pt>
                <c:pt idx="346">
                  <c:v>19.1982</c:v>
                </c:pt>
                <c:pt idx="347">
                  <c:v>18.597999999999999</c:v>
                </c:pt>
                <c:pt idx="348">
                  <c:v>18.349599999999999</c:v>
                </c:pt>
                <c:pt idx="349">
                  <c:v>18.038799999999998</c:v>
                </c:pt>
                <c:pt idx="350">
                  <c:v>16.303699999999999</c:v>
                </c:pt>
                <c:pt idx="351">
                  <c:v>15.1936</c:v>
                </c:pt>
                <c:pt idx="352">
                  <c:v>15.6829</c:v>
                </c:pt>
                <c:pt idx="353">
                  <c:v>15.7753</c:v>
                </c:pt>
                <c:pt idx="354">
                  <c:v>13.3948</c:v>
                </c:pt>
                <c:pt idx="355">
                  <c:v>16.425899999999999</c:v>
                </c:pt>
                <c:pt idx="356">
                  <c:v>17.7712</c:v>
                </c:pt>
                <c:pt idx="357">
                  <c:v>18.402200000000001</c:v>
                </c:pt>
                <c:pt idx="358">
                  <c:v>17.569299999999998</c:v>
                </c:pt>
                <c:pt idx="359">
                  <c:v>18.423300000000001</c:v>
                </c:pt>
                <c:pt idx="360">
                  <c:v>18.810199999999998</c:v>
                </c:pt>
                <c:pt idx="361">
                  <c:v>21.7882</c:v>
                </c:pt>
                <c:pt idx="362">
                  <c:v>19.451499999999999</c:v>
                </c:pt>
                <c:pt idx="363">
                  <c:v>16.7393</c:v>
                </c:pt>
                <c:pt idx="364">
                  <c:v>17.5687</c:v>
                </c:pt>
                <c:pt idx="365">
                  <c:v>18.818300000000001</c:v>
                </c:pt>
                <c:pt idx="366">
                  <c:v>18.547499999999999</c:v>
                </c:pt>
                <c:pt idx="367">
                  <c:v>16.819299999999998</c:v>
                </c:pt>
                <c:pt idx="368">
                  <c:v>16.6889</c:v>
                </c:pt>
                <c:pt idx="369">
                  <c:v>15.6799</c:v>
                </c:pt>
                <c:pt idx="370">
                  <c:v>15.6273</c:v>
                </c:pt>
                <c:pt idx="371">
                  <c:v>15.828099999999999</c:v>
                </c:pt>
                <c:pt idx="372">
                  <c:v>17.117999999999999</c:v>
                </c:pt>
                <c:pt idx="373">
                  <c:v>17.468599999999999</c:v>
                </c:pt>
                <c:pt idx="374">
                  <c:v>13.913399999999999</c:v>
                </c:pt>
                <c:pt idx="375">
                  <c:v>15.742599999999999</c:v>
                </c:pt>
                <c:pt idx="376">
                  <c:v>18.1142</c:v>
                </c:pt>
                <c:pt idx="377">
                  <c:v>18.837800000000001</c:v>
                </c:pt>
                <c:pt idx="378">
                  <c:v>16.546299999999999</c:v>
                </c:pt>
                <c:pt idx="379">
                  <c:v>14.0047</c:v>
                </c:pt>
                <c:pt idx="380">
                  <c:v>13.443099999999999</c:v>
                </c:pt>
                <c:pt idx="381">
                  <c:v>15.853400000000001</c:v>
                </c:pt>
                <c:pt idx="382">
                  <c:v>20.8216</c:v>
                </c:pt>
                <c:pt idx="383">
                  <c:v>19.9846</c:v>
                </c:pt>
                <c:pt idx="384">
                  <c:v>18.368300000000001</c:v>
                </c:pt>
                <c:pt idx="385">
                  <c:v>17.4114</c:v>
                </c:pt>
                <c:pt idx="386">
                  <c:v>18.3032</c:v>
                </c:pt>
                <c:pt idx="387">
                  <c:v>18.258600000000001</c:v>
                </c:pt>
                <c:pt idx="388">
                  <c:v>19.320499999999999</c:v>
                </c:pt>
                <c:pt idx="389">
                  <c:v>20.907599999999999</c:v>
                </c:pt>
                <c:pt idx="390">
                  <c:v>18.217199999999998</c:v>
                </c:pt>
                <c:pt idx="391">
                  <c:v>18.986699999999999</c:v>
                </c:pt>
                <c:pt idx="392">
                  <c:v>20.4696</c:v>
                </c:pt>
                <c:pt idx="393">
                  <c:v>20.722300000000001</c:v>
                </c:pt>
                <c:pt idx="394">
                  <c:v>21.358899999999998</c:v>
                </c:pt>
                <c:pt idx="395">
                  <c:v>21.4054</c:v>
                </c:pt>
                <c:pt idx="396">
                  <c:v>20.013400000000001</c:v>
                </c:pt>
                <c:pt idx="397">
                  <c:v>19.840699999999998</c:v>
                </c:pt>
                <c:pt idx="398">
                  <c:v>19.652200000000001</c:v>
                </c:pt>
                <c:pt idx="399">
                  <c:v>19.927299999999999</c:v>
                </c:pt>
                <c:pt idx="400">
                  <c:v>19.810400000000001</c:v>
                </c:pt>
                <c:pt idx="401">
                  <c:v>21.285699999999999</c:v>
                </c:pt>
                <c:pt idx="402">
                  <c:v>20.482500000000002</c:v>
                </c:pt>
                <c:pt idx="403">
                  <c:v>15.1189</c:v>
                </c:pt>
                <c:pt idx="404">
                  <c:v>15.5222</c:v>
                </c:pt>
                <c:pt idx="405">
                  <c:v>15.415900000000001</c:v>
                </c:pt>
                <c:pt idx="406">
                  <c:v>18.668399999999998</c:v>
                </c:pt>
                <c:pt idx="407">
                  <c:v>22.832000000000001</c:v>
                </c:pt>
                <c:pt idx="408">
                  <c:v>21.925899999999999</c:v>
                </c:pt>
                <c:pt idx="409">
                  <c:v>20.328800000000001</c:v>
                </c:pt>
                <c:pt idx="410">
                  <c:v>18.980499999999999</c:v>
                </c:pt>
                <c:pt idx="411">
                  <c:v>22.4316</c:v>
                </c:pt>
                <c:pt idx="412">
                  <c:v>22.749500000000001</c:v>
                </c:pt>
                <c:pt idx="413">
                  <c:v>24.105399999999999</c:v>
                </c:pt>
                <c:pt idx="414">
                  <c:v>24.591100000000001</c:v>
                </c:pt>
                <c:pt idx="415">
                  <c:v>23.847000000000001</c:v>
                </c:pt>
                <c:pt idx="416">
                  <c:v>22.566700000000001</c:v>
                </c:pt>
                <c:pt idx="417">
                  <c:v>21.798500000000001</c:v>
                </c:pt>
                <c:pt idx="418">
                  <c:v>22.3962</c:v>
                </c:pt>
                <c:pt idx="419">
                  <c:v>20.708200000000001</c:v>
                </c:pt>
                <c:pt idx="420">
                  <c:v>19.482299999999999</c:v>
                </c:pt>
                <c:pt idx="421">
                  <c:v>18.1203</c:v>
                </c:pt>
                <c:pt idx="422">
                  <c:v>18.802199999999999</c:v>
                </c:pt>
                <c:pt idx="423">
                  <c:v>19.5413</c:v>
                </c:pt>
                <c:pt idx="424">
                  <c:v>14.2226</c:v>
                </c:pt>
                <c:pt idx="425">
                  <c:v>15.142899999999999</c:v>
                </c:pt>
                <c:pt idx="426">
                  <c:v>16.171099999999999</c:v>
                </c:pt>
                <c:pt idx="427">
                  <c:v>18.010400000000001</c:v>
                </c:pt>
                <c:pt idx="428">
                  <c:v>13.0838</c:v>
                </c:pt>
                <c:pt idx="429">
                  <c:v>13.3232</c:v>
                </c:pt>
                <c:pt idx="430">
                  <c:v>15.9923</c:v>
                </c:pt>
                <c:pt idx="431">
                  <c:v>17.822500000000002</c:v>
                </c:pt>
                <c:pt idx="432">
                  <c:v>18.3765</c:v>
                </c:pt>
                <c:pt idx="433">
                  <c:v>17.7483</c:v>
                </c:pt>
                <c:pt idx="434">
                  <c:v>15.251799999999999</c:v>
                </c:pt>
                <c:pt idx="435">
                  <c:v>17.215599999999998</c:v>
                </c:pt>
                <c:pt idx="436">
                  <c:v>18.130199999999999</c:v>
                </c:pt>
                <c:pt idx="437">
                  <c:v>16.827500000000001</c:v>
                </c:pt>
                <c:pt idx="438">
                  <c:v>13.746600000000001</c:v>
                </c:pt>
                <c:pt idx="439">
                  <c:v>11.2226</c:v>
                </c:pt>
                <c:pt idx="440">
                  <c:v>15.706</c:v>
                </c:pt>
                <c:pt idx="441">
                  <c:v>17.509</c:v>
                </c:pt>
                <c:pt idx="442">
                  <c:v>14.8546</c:v>
                </c:pt>
                <c:pt idx="443">
                  <c:v>16.336500000000001</c:v>
                </c:pt>
                <c:pt idx="444">
                  <c:v>11.6784</c:v>
                </c:pt>
                <c:pt idx="445">
                  <c:v>11.685700000000001</c:v>
                </c:pt>
                <c:pt idx="446">
                  <c:v>12.3758</c:v>
                </c:pt>
                <c:pt idx="447">
                  <c:v>8.6324900000000007</c:v>
                </c:pt>
                <c:pt idx="448">
                  <c:v>11.519299999999999</c:v>
                </c:pt>
                <c:pt idx="449">
                  <c:v>15.214499999999999</c:v>
                </c:pt>
                <c:pt idx="450">
                  <c:v>18.174800000000001</c:v>
                </c:pt>
                <c:pt idx="451">
                  <c:v>20.220400000000001</c:v>
                </c:pt>
                <c:pt idx="452">
                  <c:v>17.913399999999999</c:v>
                </c:pt>
                <c:pt idx="453">
                  <c:v>10.166399999999999</c:v>
                </c:pt>
                <c:pt idx="454">
                  <c:v>9.6427800000000001</c:v>
                </c:pt>
                <c:pt idx="455">
                  <c:v>13.033200000000001</c:v>
                </c:pt>
                <c:pt idx="456">
                  <c:v>14.8253</c:v>
                </c:pt>
                <c:pt idx="457">
                  <c:v>10.737399999999999</c:v>
                </c:pt>
                <c:pt idx="458">
                  <c:v>7.1782500000000002</c:v>
                </c:pt>
                <c:pt idx="459">
                  <c:v>18.754300000000001</c:v>
                </c:pt>
                <c:pt idx="460">
                  <c:v>21.423999999999999</c:v>
                </c:pt>
                <c:pt idx="461">
                  <c:v>18.5047</c:v>
                </c:pt>
                <c:pt idx="462">
                  <c:v>13.897399999999999</c:v>
                </c:pt>
                <c:pt idx="463">
                  <c:v>14.271599999999999</c:v>
                </c:pt>
                <c:pt idx="464">
                  <c:v>13.409700000000001</c:v>
                </c:pt>
                <c:pt idx="465">
                  <c:v>9.6295099999999998</c:v>
                </c:pt>
                <c:pt idx="466">
                  <c:v>9.3942800000000002</c:v>
                </c:pt>
                <c:pt idx="467">
                  <c:v>1.09717</c:v>
                </c:pt>
                <c:pt idx="468">
                  <c:v>2.9169499999999999</c:v>
                </c:pt>
                <c:pt idx="469">
                  <c:v>5.0504199999999999</c:v>
                </c:pt>
                <c:pt idx="470">
                  <c:v>4.6737700000000002</c:v>
                </c:pt>
                <c:pt idx="471">
                  <c:v>8.4437700000000007</c:v>
                </c:pt>
                <c:pt idx="472">
                  <c:v>11.692299999999999</c:v>
                </c:pt>
                <c:pt idx="473">
                  <c:v>11.064500000000001</c:v>
                </c:pt>
                <c:pt idx="474">
                  <c:v>10.596399999999999</c:v>
                </c:pt>
                <c:pt idx="475">
                  <c:v>12.750299999999999</c:v>
                </c:pt>
                <c:pt idx="476">
                  <c:v>11.108499999999999</c:v>
                </c:pt>
                <c:pt idx="477">
                  <c:v>9.7907600000000006</c:v>
                </c:pt>
                <c:pt idx="478">
                  <c:v>15.129099999999999</c:v>
                </c:pt>
                <c:pt idx="479">
                  <c:v>17.888400000000001</c:v>
                </c:pt>
                <c:pt idx="480">
                  <c:v>17.724</c:v>
                </c:pt>
                <c:pt idx="481">
                  <c:v>16.959900000000001</c:v>
                </c:pt>
                <c:pt idx="482">
                  <c:v>19.117799999999999</c:v>
                </c:pt>
                <c:pt idx="483">
                  <c:v>21.0457</c:v>
                </c:pt>
                <c:pt idx="484">
                  <c:v>23.390799999999999</c:v>
                </c:pt>
                <c:pt idx="485">
                  <c:v>21.144500000000001</c:v>
                </c:pt>
                <c:pt idx="486">
                  <c:v>16.601099999999999</c:v>
                </c:pt>
                <c:pt idx="487">
                  <c:v>18.295300000000001</c:v>
                </c:pt>
                <c:pt idx="488">
                  <c:v>16.7437</c:v>
                </c:pt>
                <c:pt idx="489">
                  <c:v>19.9895</c:v>
                </c:pt>
                <c:pt idx="490">
                  <c:v>20.411100000000001</c:v>
                </c:pt>
                <c:pt idx="491">
                  <c:v>19.070399999999999</c:v>
                </c:pt>
                <c:pt idx="492">
                  <c:v>19.977699999999999</c:v>
                </c:pt>
                <c:pt idx="493">
                  <c:v>18.7775</c:v>
                </c:pt>
                <c:pt idx="494">
                  <c:v>21.168199999999999</c:v>
                </c:pt>
                <c:pt idx="495">
                  <c:v>16.340399999999999</c:v>
                </c:pt>
                <c:pt idx="496">
                  <c:v>11.803800000000001</c:v>
                </c:pt>
                <c:pt idx="497">
                  <c:v>11.1555</c:v>
                </c:pt>
                <c:pt idx="498">
                  <c:v>10.5105</c:v>
                </c:pt>
                <c:pt idx="499">
                  <c:v>14.0701</c:v>
                </c:pt>
                <c:pt idx="500">
                  <c:v>15.596500000000001</c:v>
                </c:pt>
                <c:pt idx="501">
                  <c:v>15.8531</c:v>
                </c:pt>
                <c:pt idx="502">
                  <c:v>15.515599999999999</c:v>
                </c:pt>
                <c:pt idx="503">
                  <c:v>17.6433</c:v>
                </c:pt>
                <c:pt idx="504">
                  <c:v>16.7775</c:v>
                </c:pt>
                <c:pt idx="505">
                  <c:v>16.556899999999999</c:v>
                </c:pt>
                <c:pt idx="506">
                  <c:v>15.9648</c:v>
                </c:pt>
                <c:pt idx="507">
                  <c:v>18.6938</c:v>
                </c:pt>
                <c:pt idx="508">
                  <c:v>20.400099999999998</c:v>
                </c:pt>
                <c:pt idx="509">
                  <c:v>21.9407</c:v>
                </c:pt>
                <c:pt idx="510">
                  <c:v>19.3733</c:v>
                </c:pt>
                <c:pt idx="511">
                  <c:v>19.6004</c:v>
                </c:pt>
                <c:pt idx="512">
                  <c:v>21.610099999999999</c:v>
                </c:pt>
                <c:pt idx="513">
                  <c:v>21.6511</c:v>
                </c:pt>
                <c:pt idx="514">
                  <c:v>19.1052</c:v>
                </c:pt>
                <c:pt idx="515">
                  <c:v>18.4602</c:v>
                </c:pt>
                <c:pt idx="516">
                  <c:v>20.905899999999999</c:v>
                </c:pt>
                <c:pt idx="517">
                  <c:v>23.178699999999999</c:v>
                </c:pt>
                <c:pt idx="518">
                  <c:v>18.4908</c:v>
                </c:pt>
                <c:pt idx="519">
                  <c:v>12.9063</c:v>
                </c:pt>
                <c:pt idx="520">
                  <c:v>13.0367</c:v>
                </c:pt>
                <c:pt idx="521">
                  <c:v>14.8363</c:v>
                </c:pt>
                <c:pt idx="522">
                  <c:v>18.246600000000001</c:v>
                </c:pt>
                <c:pt idx="523">
                  <c:v>21.320699999999999</c:v>
                </c:pt>
                <c:pt idx="524">
                  <c:v>23.223600000000001</c:v>
                </c:pt>
                <c:pt idx="525">
                  <c:v>25.521599999999999</c:v>
                </c:pt>
                <c:pt idx="526">
                  <c:v>25.0715</c:v>
                </c:pt>
                <c:pt idx="527">
                  <c:v>25.855799999999999</c:v>
                </c:pt>
                <c:pt idx="528">
                  <c:v>23.853200000000001</c:v>
                </c:pt>
                <c:pt idx="529">
                  <c:v>20.770199999999999</c:v>
                </c:pt>
                <c:pt idx="530">
                  <c:v>21.8202</c:v>
                </c:pt>
                <c:pt idx="531">
                  <c:v>22.441700000000001</c:v>
                </c:pt>
                <c:pt idx="532">
                  <c:v>21.8932</c:v>
                </c:pt>
                <c:pt idx="533">
                  <c:v>21.285799999999998</c:v>
                </c:pt>
                <c:pt idx="534">
                  <c:v>22.4833</c:v>
                </c:pt>
                <c:pt idx="535">
                  <c:v>22.881900000000002</c:v>
                </c:pt>
                <c:pt idx="536">
                  <c:v>23.466799999999999</c:v>
                </c:pt>
                <c:pt idx="537">
                  <c:v>21.619499999999999</c:v>
                </c:pt>
                <c:pt idx="538">
                  <c:v>21.781300000000002</c:v>
                </c:pt>
                <c:pt idx="539">
                  <c:v>20.4847</c:v>
                </c:pt>
                <c:pt idx="540">
                  <c:v>21.5564</c:v>
                </c:pt>
                <c:pt idx="541">
                  <c:v>19.906600000000001</c:v>
                </c:pt>
                <c:pt idx="542">
                  <c:v>18.702100000000002</c:v>
                </c:pt>
                <c:pt idx="543">
                  <c:v>24.3276</c:v>
                </c:pt>
                <c:pt idx="544">
                  <c:v>21.822900000000001</c:v>
                </c:pt>
                <c:pt idx="545">
                  <c:v>18.525700000000001</c:v>
                </c:pt>
                <c:pt idx="546">
                  <c:v>20.5412</c:v>
                </c:pt>
                <c:pt idx="547">
                  <c:v>22.263300000000001</c:v>
                </c:pt>
                <c:pt idx="548">
                  <c:v>20.755199999999999</c:v>
                </c:pt>
                <c:pt idx="549">
                  <c:v>16.094899999999999</c:v>
                </c:pt>
                <c:pt idx="550">
                  <c:v>16.016500000000001</c:v>
                </c:pt>
                <c:pt idx="551">
                  <c:v>17.656500000000001</c:v>
                </c:pt>
                <c:pt idx="552">
                  <c:v>19.9163</c:v>
                </c:pt>
                <c:pt idx="553">
                  <c:v>21.956299999999999</c:v>
                </c:pt>
                <c:pt idx="554">
                  <c:v>24.497599999999998</c:v>
                </c:pt>
                <c:pt idx="555">
                  <c:v>23.0992</c:v>
                </c:pt>
                <c:pt idx="556">
                  <c:v>18.360600000000002</c:v>
                </c:pt>
                <c:pt idx="557">
                  <c:v>15.9642</c:v>
                </c:pt>
                <c:pt idx="558">
                  <c:v>19.817599999999999</c:v>
                </c:pt>
                <c:pt idx="559">
                  <c:v>22.605899999999998</c:v>
                </c:pt>
                <c:pt idx="560">
                  <c:v>22.250699999999998</c:v>
                </c:pt>
                <c:pt idx="561">
                  <c:v>22.6111</c:v>
                </c:pt>
                <c:pt idx="562">
                  <c:v>20.688300000000002</c:v>
                </c:pt>
                <c:pt idx="563">
                  <c:v>18.072199999999999</c:v>
                </c:pt>
                <c:pt idx="564">
                  <c:v>18.038499999999999</c:v>
                </c:pt>
                <c:pt idx="565">
                  <c:v>18.380700000000001</c:v>
                </c:pt>
                <c:pt idx="566">
                  <c:v>20.387499999999999</c:v>
                </c:pt>
                <c:pt idx="567">
                  <c:v>19.955200000000001</c:v>
                </c:pt>
                <c:pt idx="568">
                  <c:v>19.780799999999999</c:v>
                </c:pt>
                <c:pt idx="569">
                  <c:v>20.979500000000002</c:v>
                </c:pt>
                <c:pt idx="570">
                  <c:v>18.6236</c:v>
                </c:pt>
                <c:pt idx="571">
                  <c:v>18.399899999999999</c:v>
                </c:pt>
                <c:pt idx="572">
                  <c:v>17.2318</c:v>
                </c:pt>
                <c:pt idx="573">
                  <c:v>13.971500000000001</c:v>
                </c:pt>
                <c:pt idx="574">
                  <c:v>16.1754</c:v>
                </c:pt>
                <c:pt idx="575">
                  <c:v>17.332000000000001</c:v>
                </c:pt>
                <c:pt idx="576">
                  <c:v>17.194500000000001</c:v>
                </c:pt>
                <c:pt idx="577">
                  <c:v>14.931900000000001</c:v>
                </c:pt>
                <c:pt idx="578">
                  <c:v>16.925999999999998</c:v>
                </c:pt>
                <c:pt idx="579">
                  <c:v>20.531600000000001</c:v>
                </c:pt>
                <c:pt idx="580">
                  <c:v>21.044599999999999</c:v>
                </c:pt>
                <c:pt idx="581">
                  <c:v>23.3935</c:v>
                </c:pt>
                <c:pt idx="582">
                  <c:v>23.575399999999998</c:v>
                </c:pt>
                <c:pt idx="583">
                  <c:v>23.827100000000002</c:v>
                </c:pt>
                <c:pt idx="584">
                  <c:v>24.0062</c:v>
                </c:pt>
                <c:pt idx="585">
                  <c:v>17.0855</c:v>
                </c:pt>
                <c:pt idx="586">
                  <c:v>12.6172</c:v>
                </c:pt>
                <c:pt idx="587">
                  <c:v>14.315799999999999</c:v>
                </c:pt>
                <c:pt idx="588">
                  <c:v>20.160299999999999</c:v>
                </c:pt>
                <c:pt idx="589">
                  <c:v>17.615100000000002</c:v>
                </c:pt>
                <c:pt idx="590">
                  <c:v>12.071400000000001</c:v>
                </c:pt>
                <c:pt idx="591">
                  <c:v>12.678800000000001</c:v>
                </c:pt>
                <c:pt idx="592">
                  <c:v>14.5273</c:v>
                </c:pt>
                <c:pt idx="593">
                  <c:v>13.844799999999999</c:v>
                </c:pt>
                <c:pt idx="594">
                  <c:v>14.0124</c:v>
                </c:pt>
                <c:pt idx="595">
                  <c:v>12.8294</c:v>
                </c:pt>
                <c:pt idx="596">
                  <c:v>10.4063</c:v>
                </c:pt>
                <c:pt idx="597">
                  <c:v>12.213699999999999</c:v>
                </c:pt>
                <c:pt idx="598">
                  <c:v>14.3132</c:v>
                </c:pt>
                <c:pt idx="599">
                  <c:v>13.1981</c:v>
                </c:pt>
                <c:pt idx="600">
                  <c:v>15.8802</c:v>
                </c:pt>
                <c:pt idx="601">
                  <c:v>10.863799999999999</c:v>
                </c:pt>
                <c:pt idx="602">
                  <c:v>11.8226</c:v>
                </c:pt>
                <c:pt idx="603">
                  <c:v>19.631699999999999</c:v>
                </c:pt>
                <c:pt idx="604">
                  <c:v>17.280999999999999</c:v>
                </c:pt>
                <c:pt idx="605">
                  <c:v>22.6539</c:v>
                </c:pt>
                <c:pt idx="606">
                  <c:v>18.901199999999999</c:v>
                </c:pt>
                <c:pt idx="607">
                  <c:v>13.847</c:v>
                </c:pt>
                <c:pt idx="608">
                  <c:v>14.276</c:v>
                </c:pt>
                <c:pt idx="609">
                  <c:v>18.566700000000001</c:v>
                </c:pt>
                <c:pt idx="610">
                  <c:v>16.260400000000001</c:v>
                </c:pt>
                <c:pt idx="611">
                  <c:v>17.363800000000001</c:v>
                </c:pt>
                <c:pt idx="612">
                  <c:v>10.392300000000001</c:v>
                </c:pt>
                <c:pt idx="613">
                  <c:v>10.902699999999999</c:v>
                </c:pt>
                <c:pt idx="614">
                  <c:v>15.5794</c:v>
                </c:pt>
                <c:pt idx="615">
                  <c:v>9.0811700000000002</c:v>
                </c:pt>
                <c:pt idx="616">
                  <c:v>5.6687900000000004</c:v>
                </c:pt>
                <c:pt idx="617">
                  <c:v>9.2303099999999993</c:v>
                </c:pt>
                <c:pt idx="618">
                  <c:v>10.065799999999999</c:v>
                </c:pt>
                <c:pt idx="619">
                  <c:v>10.4636</c:v>
                </c:pt>
                <c:pt idx="620">
                  <c:v>9.6592900000000004</c:v>
                </c:pt>
                <c:pt idx="621">
                  <c:v>9.7690400000000004</c:v>
                </c:pt>
                <c:pt idx="622">
                  <c:v>11.1379</c:v>
                </c:pt>
                <c:pt idx="623">
                  <c:v>14.449</c:v>
                </c:pt>
                <c:pt idx="624">
                  <c:v>13.7135</c:v>
                </c:pt>
                <c:pt idx="625">
                  <c:v>13.3148</c:v>
                </c:pt>
                <c:pt idx="626">
                  <c:v>13.3241</c:v>
                </c:pt>
                <c:pt idx="627">
                  <c:v>11.733700000000001</c:v>
                </c:pt>
                <c:pt idx="628">
                  <c:v>12.2631</c:v>
                </c:pt>
                <c:pt idx="629">
                  <c:v>14.7158</c:v>
                </c:pt>
                <c:pt idx="630">
                  <c:v>16.4666</c:v>
                </c:pt>
                <c:pt idx="631">
                  <c:v>15.2355</c:v>
                </c:pt>
                <c:pt idx="632">
                  <c:v>15.964600000000001</c:v>
                </c:pt>
                <c:pt idx="633">
                  <c:v>15.6897</c:v>
                </c:pt>
                <c:pt idx="634">
                  <c:v>15.595700000000001</c:v>
                </c:pt>
                <c:pt idx="635">
                  <c:v>18.034500000000001</c:v>
                </c:pt>
                <c:pt idx="636">
                  <c:v>16.6953</c:v>
                </c:pt>
                <c:pt idx="637">
                  <c:v>20.9892</c:v>
                </c:pt>
                <c:pt idx="638">
                  <c:v>21.902799999999999</c:v>
                </c:pt>
                <c:pt idx="639">
                  <c:v>20.822399999999998</c:v>
                </c:pt>
                <c:pt idx="640">
                  <c:v>21.855499999999999</c:v>
                </c:pt>
                <c:pt idx="641">
                  <c:v>22.243300000000001</c:v>
                </c:pt>
                <c:pt idx="642">
                  <c:v>21.969000000000001</c:v>
                </c:pt>
                <c:pt idx="643">
                  <c:v>22.988</c:v>
                </c:pt>
                <c:pt idx="644">
                  <c:v>11.2037</c:v>
                </c:pt>
                <c:pt idx="645">
                  <c:v>11.170299999999999</c:v>
                </c:pt>
                <c:pt idx="646">
                  <c:v>13.9345</c:v>
                </c:pt>
                <c:pt idx="647">
                  <c:v>16.142099999999999</c:v>
                </c:pt>
                <c:pt idx="648">
                  <c:v>18.283000000000001</c:v>
                </c:pt>
                <c:pt idx="649">
                  <c:v>20.128</c:v>
                </c:pt>
                <c:pt idx="650">
                  <c:v>23.7697</c:v>
                </c:pt>
                <c:pt idx="651">
                  <c:v>23.0366</c:v>
                </c:pt>
                <c:pt idx="652">
                  <c:v>18.991399999999999</c:v>
                </c:pt>
                <c:pt idx="653">
                  <c:v>16.836200000000002</c:v>
                </c:pt>
                <c:pt idx="654">
                  <c:v>16.4011</c:v>
                </c:pt>
                <c:pt idx="655">
                  <c:v>13.761900000000001</c:v>
                </c:pt>
                <c:pt idx="656">
                  <c:v>12.5433</c:v>
                </c:pt>
                <c:pt idx="657">
                  <c:v>16.793099999999999</c:v>
                </c:pt>
                <c:pt idx="658">
                  <c:v>18.632200000000001</c:v>
                </c:pt>
                <c:pt idx="659">
                  <c:v>16.379899999999999</c:v>
                </c:pt>
                <c:pt idx="660">
                  <c:v>18.148099999999999</c:v>
                </c:pt>
                <c:pt idx="661">
                  <c:v>16.238499999999998</c:v>
                </c:pt>
                <c:pt idx="662">
                  <c:v>16.090299999999999</c:v>
                </c:pt>
                <c:pt idx="663">
                  <c:v>18.895099999999999</c:v>
                </c:pt>
                <c:pt idx="664">
                  <c:v>18.207000000000001</c:v>
                </c:pt>
                <c:pt idx="665">
                  <c:v>18.353999999999999</c:v>
                </c:pt>
                <c:pt idx="666">
                  <c:v>18.191199999999998</c:v>
                </c:pt>
                <c:pt idx="667">
                  <c:v>16.782599999999999</c:v>
                </c:pt>
                <c:pt idx="668">
                  <c:v>16.805800000000001</c:v>
                </c:pt>
                <c:pt idx="669">
                  <c:v>19.0212</c:v>
                </c:pt>
                <c:pt idx="670">
                  <c:v>21.252500000000001</c:v>
                </c:pt>
                <c:pt idx="671">
                  <c:v>17.474499999999999</c:v>
                </c:pt>
                <c:pt idx="672">
                  <c:v>16.801500000000001</c:v>
                </c:pt>
                <c:pt idx="673">
                  <c:v>16.4023</c:v>
                </c:pt>
                <c:pt idx="674">
                  <c:v>20.127199999999998</c:v>
                </c:pt>
                <c:pt idx="675">
                  <c:v>19.244</c:v>
                </c:pt>
                <c:pt idx="676">
                  <c:v>20.6097</c:v>
                </c:pt>
                <c:pt idx="677">
                  <c:v>19.484500000000001</c:v>
                </c:pt>
                <c:pt idx="678">
                  <c:v>21.218</c:v>
                </c:pt>
                <c:pt idx="679">
                  <c:v>20.578900000000001</c:v>
                </c:pt>
                <c:pt idx="680">
                  <c:v>19.888500000000001</c:v>
                </c:pt>
                <c:pt idx="681">
                  <c:v>19.488099999999999</c:v>
                </c:pt>
                <c:pt idx="682">
                  <c:v>18.6295</c:v>
                </c:pt>
                <c:pt idx="683">
                  <c:v>23.365600000000001</c:v>
                </c:pt>
                <c:pt idx="684">
                  <c:v>23.006699999999999</c:v>
                </c:pt>
                <c:pt idx="685">
                  <c:v>19.077400000000001</c:v>
                </c:pt>
                <c:pt idx="686">
                  <c:v>16.921900000000001</c:v>
                </c:pt>
                <c:pt idx="687">
                  <c:v>19.523</c:v>
                </c:pt>
                <c:pt idx="688">
                  <c:v>21.033200000000001</c:v>
                </c:pt>
                <c:pt idx="689">
                  <c:v>22.141400000000001</c:v>
                </c:pt>
                <c:pt idx="690">
                  <c:v>22.3948</c:v>
                </c:pt>
                <c:pt idx="691">
                  <c:v>22.295200000000001</c:v>
                </c:pt>
                <c:pt idx="692">
                  <c:v>23.780200000000001</c:v>
                </c:pt>
                <c:pt idx="693">
                  <c:v>26.457000000000001</c:v>
                </c:pt>
                <c:pt idx="694">
                  <c:v>27.252099999999999</c:v>
                </c:pt>
                <c:pt idx="695">
                  <c:v>24.7818</c:v>
                </c:pt>
                <c:pt idx="696">
                  <c:v>22.913900000000002</c:v>
                </c:pt>
                <c:pt idx="697">
                  <c:v>20.223400000000002</c:v>
                </c:pt>
                <c:pt idx="698">
                  <c:v>20.189499999999999</c:v>
                </c:pt>
                <c:pt idx="699">
                  <c:v>18.878399999999999</c:v>
                </c:pt>
                <c:pt idx="700">
                  <c:v>20.472000000000001</c:v>
                </c:pt>
                <c:pt idx="701">
                  <c:v>22.494299999999999</c:v>
                </c:pt>
                <c:pt idx="702">
                  <c:v>21.949100000000001</c:v>
                </c:pt>
                <c:pt idx="703">
                  <c:v>20.764700000000001</c:v>
                </c:pt>
                <c:pt idx="704">
                  <c:v>22.0748</c:v>
                </c:pt>
                <c:pt idx="705">
                  <c:v>20.554500000000001</c:v>
                </c:pt>
                <c:pt idx="706">
                  <c:v>17.570499999999999</c:v>
                </c:pt>
                <c:pt idx="707">
                  <c:v>19.0444</c:v>
                </c:pt>
                <c:pt idx="708">
                  <c:v>21.409700000000001</c:v>
                </c:pt>
                <c:pt idx="709">
                  <c:v>20.864799999999999</c:v>
                </c:pt>
                <c:pt idx="710">
                  <c:v>20.849499999999999</c:v>
                </c:pt>
                <c:pt idx="711">
                  <c:v>21.199100000000001</c:v>
                </c:pt>
                <c:pt idx="712">
                  <c:v>20.151</c:v>
                </c:pt>
                <c:pt idx="713">
                  <c:v>19.272200000000002</c:v>
                </c:pt>
                <c:pt idx="714">
                  <c:v>16.968699999999998</c:v>
                </c:pt>
                <c:pt idx="715">
                  <c:v>17.268599999999999</c:v>
                </c:pt>
                <c:pt idx="716">
                  <c:v>19.326699999999999</c:v>
                </c:pt>
                <c:pt idx="717">
                  <c:v>19.4011</c:v>
                </c:pt>
                <c:pt idx="718">
                  <c:v>16.707100000000001</c:v>
                </c:pt>
                <c:pt idx="719">
                  <c:v>17.883400000000002</c:v>
                </c:pt>
                <c:pt idx="720">
                  <c:v>20.049099999999999</c:v>
                </c:pt>
                <c:pt idx="721">
                  <c:v>21.023099999999999</c:v>
                </c:pt>
                <c:pt idx="722">
                  <c:v>21.386900000000001</c:v>
                </c:pt>
                <c:pt idx="723">
                  <c:v>20.103200000000001</c:v>
                </c:pt>
                <c:pt idx="724">
                  <c:v>20.580200000000001</c:v>
                </c:pt>
                <c:pt idx="725">
                  <c:v>15.829700000000001</c:v>
                </c:pt>
                <c:pt idx="726">
                  <c:v>15.0273</c:v>
                </c:pt>
                <c:pt idx="727">
                  <c:v>18.1447</c:v>
                </c:pt>
                <c:pt idx="728">
                  <c:v>19.813500000000001</c:v>
                </c:pt>
                <c:pt idx="729">
                  <c:v>19.332599999999999</c:v>
                </c:pt>
                <c:pt idx="730">
                  <c:v>20.829000000000001</c:v>
                </c:pt>
                <c:pt idx="731">
                  <c:v>17.768999999999998</c:v>
                </c:pt>
                <c:pt idx="732">
                  <c:v>14.9237</c:v>
                </c:pt>
                <c:pt idx="733">
                  <c:v>16.4755</c:v>
                </c:pt>
                <c:pt idx="734">
                  <c:v>18.778400000000001</c:v>
                </c:pt>
                <c:pt idx="735">
                  <c:v>19.996700000000001</c:v>
                </c:pt>
                <c:pt idx="736">
                  <c:v>18.835599999999999</c:v>
                </c:pt>
                <c:pt idx="737">
                  <c:v>22.090900000000001</c:v>
                </c:pt>
                <c:pt idx="738">
                  <c:v>24.330200000000001</c:v>
                </c:pt>
                <c:pt idx="739">
                  <c:v>19.758199999999999</c:v>
                </c:pt>
                <c:pt idx="740">
                  <c:v>14.715400000000001</c:v>
                </c:pt>
                <c:pt idx="741">
                  <c:v>14.2728</c:v>
                </c:pt>
                <c:pt idx="742">
                  <c:v>17.070799999999998</c:v>
                </c:pt>
                <c:pt idx="743">
                  <c:v>19.243500000000001</c:v>
                </c:pt>
                <c:pt idx="744">
                  <c:v>17.648499999999999</c:v>
                </c:pt>
                <c:pt idx="745">
                  <c:v>16.734100000000002</c:v>
                </c:pt>
                <c:pt idx="746">
                  <c:v>18.244499999999999</c:v>
                </c:pt>
                <c:pt idx="747">
                  <c:v>20.3522</c:v>
                </c:pt>
                <c:pt idx="748">
                  <c:v>20.0715</c:v>
                </c:pt>
                <c:pt idx="749">
                  <c:v>12.574999999999999</c:v>
                </c:pt>
                <c:pt idx="750">
                  <c:v>7.3854899999999999</c:v>
                </c:pt>
                <c:pt idx="751">
                  <c:v>7.9631100000000004</c:v>
                </c:pt>
                <c:pt idx="752">
                  <c:v>10.5305</c:v>
                </c:pt>
                <c:pt idx="753">
                  <c:v>11.164999999999999</c:v>
                </c:pt>
                <c:pt idx="754">
                  <c:v>14.5298</c:v>
                </c:pt>
                <c:pt idx="755">
                  <c:v>16.396799999999999</c:v>
                </c:pt>
                <c:pt idx="756">
                  <c:v>17.677700000000002</c:v>
                </c:pt>
                <c:pt idx="757">
                  <c:v>18.942799999999998</c:v>
                </c:pt>
                <c:pt idx="758">
                  <c:v>19.6647</c:v>
                </c:pt>
                <c:pt idx="759">
                  <c:v>19.770199999999999</c:v>
                </c:pt>
                <c:pt idx="760">
                  <c:v>19.843599999999999</c:v>
                </c:pt>
                <c:pt idx="761">
                  <c:v>19.823899999999998</c:v>
                </c:pt>
                <c:pt idx="762">
                  <c:v>17.549099999999999</c:v>
                </c:pt>
                <c:pt idx="763">
                  <c:v>16.193300000000001</c:v>
                </c:pt>
                <c:pt idx="764">
                  <c:v>15.0875</c:v>
                </c:pt>
                <c:pt idx="765">
                  <c:v>9.6216699999999999</c:v>
                </c:pt>
                <c:pt idx="766">
                  <c:v>11.6214</c:v>
                </c:pt>
                <c:pt idx="767">
                  <c:v>14.8535</c:v>
                </c:pt>
                <c:pt idx="768">
                  <c:v>16.9146</c:v>
                </c:pt>
                <c:pt idx="769">
                  <c:v>13.481</c:v>
                </c:pt>
                <c:pt idx="770">
                  <c:v>12.1714</c:v>
                </c:pt>
                <c:pt idx="771">
                  <c:v>12.975899999999999</c:v>
                </c:pt>
                <c:pt idx="772">
                  <c:v>11.212899999999999</c:v>
                </c:pt>
                <c:pt idx="773">
                  <c:v>14.909599999999999</c:v>
                </c:pt>
                <c:pt idx="774">
                  <c:v>9.0072700000000001</c:v>
                </c:pt>
                <c:pt idx="775">
                  <c:v>8.6613500000000005</c:v>
                </c:pt>
                <c:pt idx="776">
                  <c:v>12.9526</c:v>
                </c:pt>
                <c:pt idx="777">
                  <c:v>15.3346</c:v>
                </c:pt>
                <c:pt idx="778">
                  <c:v>14.3627</c:v>
                </c:pt>
                <c:pt idx="779">
                  <c:v>14.992900000000001</c:v>
                </c:pt>
                <c:pt idx="780">
                  <c:v>16.775300000000001</c:v>
                </c:pt>
                <c:pt idx="781">
                  <c:v>10.296900000000001</c:v>
                </c:pt>
                <c:pt idx="782">
                  <c:v>12.145799999999999</c:v>
                </c:pt>
                <c:pt idx="783">
                  <c:v>17.055700000000002</c:v>
                </c:pt>
                <c:pt idx="784">
                  <c:v>19.1494</c:v>
                </c:pt>
                <c:pt idx="785">
                  <c:v>16.2043</c:v>
                </c:pt>
                <c:pt idx="786">
                  <c:v>16.001300000000001</c:v>
                </c:pt>
                <c:pt idx="787">
                  <c:v>17.5566</c:v>
                </c:pt>
                <c:pt idx="788">
                  <c:v>18.6557</c:v>
                </c:pt>
                <c:pt idx="789">
                  <c:v>18.290400000000002</c:v>
                </c:pt>
                <c:pt idx="790">
                  <c:v>20.144100000000002</c:v>
                </c:pt>
                <c:pt idx="791">
                  <c:v>18.515699999999999</c:v>
                </c:pt>
                <c:pt idx="792">
                  <c:v>21.706099999999999</c:v>
                </c:pt>
                <c:pt idx="793">
                  <c:v>24.019500000000001</c:v>
                </c:pt>
                <c:pt idx="794">
                  <c:v>19.633900000000001</c:v>
                </c:pt>
                <c:pt idx="795">
                  <c:v>15.6564</c:v>
                </c:pt>
                <c:pt idx="796">
                  <c:v>14.2826</c:v>
                </c:pt>
                <c:pt idx="797">
                  <c:v>14.2597</c:v>
                </c:pt>
                <c:pt idx="798">
                  <c:v>13.3062</c:v>
                </c:pt>
                <c:pt idx="799">
                  <c:v>9.6071200000000001</c:v>
                </c:pt>
                <c:pt idx="800">
                  <c:v>11.012600000000001</c:v>
                </c:pt>
                <c:pt idx="801">
                  <c:v>12.117800000000001</c:v>
                </c:pt>
                <c:pt idx="802">
                  <c:v>13.7486</c:v>
                </c:pt>
                <c:pt idx="803">
                  <c:v>15.241</c:v>
                </c:pt>
                <c:pt idx="804">
                  <c:v>15.403700000000001</c:v>
                </c:pt>
                <c:pt idx="805">
                  <c:v>19.501999999999999</c:v>
                </c:pt>
                <c:pt idx="806">
                  <c:v>19.5335</c:v>
                </c:pt>
                <c:pt idx="807">
                  <c:v>17.034099999999999</c:v>
                </c:pt>
                <c:pt idx="808">
                  <c:v>17.465499999999999</c:v>
                </c:pt>
                <c:pt idx="809">
                  <c:v>16.846699999999998</c:v>
                </c:pt>
                <c:pt idx="810">
                  <c:v>17.733599999999999</c:v>
                </c:pt>
                <c:pt idx="811">
                  <c:v>18.2148</c:v>
                </c:pt>
                <c:pt idx="812">
                  <c:v>17.6281</c:v>
                </c:pt>
                <c:pt idx="813">
                  <c:v>16.302600000000002</c:v>
                </c:pt>
                <c:pt idx="814">
                  <c:v>20.147200000000002</c:v>
                </c:pt>
                <c:pt idx="815">
                  <c:v>25.356100000000001</c:v>
                </c:pt>
                <c:pt idx="816">
                  <c:v>24.7317</c:v>
                </c:pt>
                <c:pt idx="817">
                  <c:v>21.9224</c:v>
                </c:pt>
                <c:pt idx="818">
                  <c:v>17.481400000000001</c:v>
                </c:pt>
                <c:pt idx="819">
                  <c:v>17.976500000000001</c:v>
                </c:pt>
                <c:pt idx="820">
                  <c:v>15.894600000000001</c:v>
                </c:pt>
                <c:pt idx="821">
                  <c:v>12.5015</c:v>
                </c:pt>
                <c:pt idx="822">
                  <c:v>15.7089</c:v>
                </c:pt>
                <c:pt idx="823">
                  <c:v>19.087199999999999</c:v>
                </c:pt>
                <c:pt idx="824">
                  <c:v>22.076699999999999</c:v>
                </c:pt>
                <c:pt idx="825">
                  <c:v>20.654199999999999</c:v>
                </c:pt>
                <c:pt idx="826">
                  <c:v>20.444299999999998</c:v>
                </c:pt>
                <c:pt idx="827">
                  <c:v>18.3703</c:v>
                </c:pt>
                <c:pt idx="828">
                  <c:v>20.235299999999999</c:v>
                </c:pt>
                <c:pt idx="829">
                  <c:v>22.724699999999999</c:v>
                </c:pt>
                <c:pt idx="830">
                  <c:v>22.372</c:v>
                </c:pt>
                <c:pt idx="831">
                  <c:v>22.2761</c:v>
                </c:pt>
                <c:pt idx="832">
                  <c:v>22.919</c:v>
                </c:pt>
                <c:pt idx="833">
                  <c:v>19.949300000000001</c:v>
                </c:pt>
                <c:pt idx="834">
                  <c:v>17.110299999999999</c:v>
                </c:pt>
                <c:pt idx="835">
                  <c:v>18.0852</c:v>
                </c:pt>
                <c:pt idx="836">
                  <c:v>20.2821</c:v>
                </c:pt>
                <c:pt idx="837">
                  <c:v>22.174900000000001</c:v>
                </c:pt>
                <c:pt idx="838">
                  <c:v>22.965199999999999</c:v>
                </c:pt>
                <c:pt idx="839">
                  <c:v>22.1812</c:v>
                </c:pt>
                <c:pt idx="840">
                  <c:v>22.1632</c:v>
                </c:pt>
                <c:pt idx="841">
                  <c:v>22.2424</c:v>
                </c:pt>
                <c:pt idx="842">
                  <c:v>24.400099999999998</c:v>
                </c:pt>
                <c:pt idx="843">
                  <c:v>23.793800000000001</c:v>
                </c:pt>
                <c:pt idx="844">
                  <c:v>19.218699999999998</c:v>
                </c:pt>
                <c:pt idx="845">
                  <c:v>16.927900000000001</c:v>
                </c:pt>
                <c:pt idx="846">
                  <c:v>18.462700000000002</c:v>
                </c:pt>
                <c:pt idx="847">
                  <c:v>20.864699999999999</c:v>
                </c:pt>
                <c:pt idx="848">
                  <c:v>22.655200000000001</c:v>
                </c:pt>
                <c:pt idx="849">
                  <c:v>21.691500000000001</c:v>
                </c:pt>
                <c:pt idx="850">
                  <c:v>18.398399999999999</c:v>
                </c:pt>
                <c:pt idx="851">
                  <c:v>21.33</c:v>
                </c:pt>
                <c:pt idx="852">
                  <c:v>18.8675</c:v>
                </c:pt>
                <c:pt idx="853">
                  <c:v>20.1953</c:v>
                </c:pt>
                <c:pt idx="854">
                  <c:v>20.5976</c:v>
                </c:pt>
                <c:pt idx="855">
                  <c:v>21.571899999999999</c:v>
                </c:pt>
                <c:pt idx="856">
                  <c:v>21.4177</c:v>
                </c:pt>
                <c:pt idx="857">
                  <c:v>21.653300000000002</c:v>
                </c:pt>
                <c:pt idx="858">
                  <c:v>23.029499999999999</c:v>
                </c:pt>
                <c:pt idx="859">
                  <c:v>23.3628</c:v>
                </c:pt>
                <c:pt idx="860">
                  <c:v>25.097100000000001</c:v>
                </c:pt>
                <c:pt idx="861">
                  <c:v>23.732399999999998</c:v>
                </c:pt>
                <c:pt idx="862">
                  <c:v>19.380600000000001</c:v>
                </c:pt>
                <c:pt idx="863">
                  <c:v>18.541</c:v>
                </c:pt>
                <c:pt idx="864">
                  <c:v>21.6631</c:v>
                </c:pt>
                <c:pt idx="865">
                  <c:v>23.41</c:v>
                </c:pt>
                <c:pt idx="866">
                  <c:v>21.3276</c:v>
                </c:pt>
                <c:pt idx="867">
                  <c:v>22.1419</c:v>
                </c:pt>
                <c:pt idx="868">
                  <c:v>20.351400000000002</c:v>
                </c:pt>
                <c:pt idx="869">
                  <c:v>18.869900000000001</c:v>
                </c:pt>
                <c:pt idx="870">
                  <c:v>19.338999999999999</c:v>
                </c:pt>
                <c:pt idx="871">
                  <c:v>20.447900000000001</c:v>
                </c:pt>
                <c:pt idx="872">
                  <c:v>19.935199999999998</c:v>
                </c:pt>
                <c:pt idx="873">
                  <c:v>19.554300000000001</c:v>
                </c:pt>
                <c:pt idx="874">
                  <c:v>16.325900000000001</c:v>
                </c:pt>
                <c:pt idx="875">
                  <c:v>15.409599999999999</c:v>
                </c:pt>
                <c:pt idx="876">
                  <c:v>16.818899999999999</c:v>
                </c:pt>
                <c:pt idx="877">
                  <c:v>17.0152</c:v>
                </c:pt>
                <c:pt idx="878">
                  <c:v>17.5504</c:v>
                </c:pt>
                <c:pt idx="879">
                  <c:v>19.1205</c:v>
                </c:pt>
                <c:pt idx="880">
                  <c:v>20.547899999999998</c:v>
                </c:pt>
                <c:pt idx="881">
                  <c:v>21.049199999999999</c:v>
                </c:pt>
                <c:pt idx="882">
                  <c:v>20.173300000000001</c:v>
                </c:pt>
                <c:pt idx="883">
                  <c:v>19.7819</c:v>
                </c:pt>
                <c:pt idx="884">
                  <c:v>20.640999999999998</c:v>
                </c:pt>
                <c:pt idx="885">
                  <c:v>14.7453</c:v>
                </c:pt>
                <c:pt idx="886">
                  <c:v>16.630800000000001</c:v>
                </c:pt>
                <c:pt idx="887">
                  <c:v>21.358499999999999</c:v>
                </c:pt>
                <c:pt idx="888">
                  <c:v>21.911999999999999</c:v>
                </c:pt>
                <c:pt idx="889">
                  <c:v>19.379300000000001</c:v>
                </c:pt>
                <c:pt idx="890">
                  <c:v>18.906400000000001</c:v>
                </c:pt>
                <c:pt idx="891">
                  <c:v>19.4359</c:v>
                </c:pt>
                <c:pt idx="892">
                  <c:v>21.0062</c:v>
                </c:pt>
                <c:pt idx="893">
                  <c:v>20.6206</c:v>
                </c:pt>
                <c:pt idx="894">
                  <c:v>21.712499999999999</c:v>
                </c:pt>
                <c:pt idx="895">
                  <c:v>21.067599999999999</c:v>
                </c:pt>
                <c:pt idx="896">
                  <c:v>13.6327</c:v>
                </c:pt>
                <c:pt idx="897">
                  <c:v>12.2446</c:v>
                </c:pt>
                <c:pt idx="898">
                  <c:v>12.261200000000001</c:v>
                </c:pt>
                <c:pt idx="899">
                  <c:v>16.202300000000001</c:v>
                </c:pt>
                <c:pt idx="900">
                  <c:v>18.457899999999999</c:v>
                </c:pt>
                <c:pt idx="901">
                  <c:v>19.324200000000001</c:v>
                </c:pt>
                <c:pt idx="902">
                  <c:v>13.576000000000001</c:v>
                </c:pt>
                <c:pt idx="903">
                  <c:v>12.4626</c:v>
                </c:pt>
                <c:pt idx="904">
                  <c:v>14.668100000000001</c:v>
                </c:pt>
                <c:pt idx="905">
                  <c:v>16.085799999999999</c:v>
                </c:pt>
                <c:pt idx="906">
                  <c:v>11.7164</c:v>
                </c:pt>
                <c:pt idx="907">
                  <c:v>11.1751</c:v>
                </c:pt>
                <c:pt idx="908">
                  <c:v>14.521599999999999</c:v>
                </c:pt>
                <c:pt idx="909">
                  <c:v>16.3401</c:v>
                </c:pt>
                <c:pt idx="910">
                  <c:v>10.9095</c:v>
                </c:pt>
                <c:pt idx="911">
                  <c:v>8.5154700000000005</c:v>
                </c:pt>
                <c:pt idx="912">
                  <c:v>11.3544</c:v>
                </c:pt>
                <c:pt idx="913">
                  <c:v>14.3332</c:v>
                </c:pt>
                <c:pt idx="914">
                  <c:v>13.5009</c:v>
                </c:pt>
                <c:pt idx="915">
                  <c:v>9.4257000000000009</c:v>
                </c:pt>
                <c:pt idx="916">
                  <c:v>10.4907</c:v>
                </c:pt>
                <c:pt idx="917">
                  <c:v>10.0244</c:v>
                </c:pt>
              </c:numCache>
            </c:numRef>
          </c:xVal>
          <c:yVal>
            <c:numRef>
              <c:f>Sheet1!$D$2:$D$919</c:f>
              <c:numCache>
                <c:formatCode>General</c:formatCode>
                <c:ptCount val="918"/>
                <c:pt idx="0">
                  <c:v>182.631</c:v>
                </c:pt>
                <c:pt idx="1">
                  <c:v>164.19</c:v>
                </c:pt>
                <c:pt idx="2">
                  <c:v>163.76300000000001</c:v>
                </c:pt>
                <c:pt idx="3">
                  <c:v>145.85499999999999</c:v>
                </c:pt>
                <c:pt idx="4">
                  <c:v>124.425</c:v>
                </c:pt>
                <c:pt idx="5">
                  <c:v>116.633</c:v>
                </c:pt>
                <c:pt idx="6">
                  <c:v>132.60400000000001</c:v>
                </c:pt>
                <c:pt idx="7">
                  <c:v>139.12700000000001</c:v>
                </c:pt>
                <c:pt idx="8">
                  <c:v>155.77600000000001</c:v>
                </c:pt>
                <c:pt idx="9">
                  <c:v>160.93899999999999</c:v>
                </c:pt>
                <c:pt idx="10">
                  <c:v>162.79300000000001</c:v>
                </c:pt>
                <c:pt idx="11">
                  <c:v>148.05500000000001</c:v>
                </c:pt>
                <c:pt idx="12">
                  <c:v>125.904</c:v>
                </c:pt>
                <c:pt idx="13">
                  <c:v>149.75299999999999</c:v>
                </c:pt>
                <c:pt idx="14">
                  <c:v>167.67699999999999</c:v>
                </c:pt>
                <c:pt idx="15">
                  <c:v>202.905</c:v>
                </c:pt>
                <c:pt idx="16">
                  <c:v>160.98599999999999</c:v>
                </c:pt>
                <c:pt idx="17">
                  <c:v>143.82</c:v>
                </c:pt>
                <c:pt idx="18">
                  <c:v>131.33500000000001</c:v>
                </c:pt>
                <c:pt idx="19">
                  <c:v>125.11499999999999</c:v>
                </c:pt>
                <c:pt idx="20">
                  <c:v>160.643</c:v>
                </c:pt>
                <c:pt idx="21">
                  <c:v>168.071</c:v>
                </c:pt>
                <c:pt idx="22">
                  <c:v>168.547</c:v>
                </c:pt>
                <c:pt idx="23">
                  <c:v>187.96100000000001</c:v>
                </c:pt>
                <c:pt idx="24">
                  <c:v>210.261</c:v>
                </c:pt>
                <c:pt idx="25">
                  <c:v>205.374</c:v>
                </c:pt>
                <c:pt idx="26">
                  <c:v>172.45099999999999</c:v>
                </c:pt>
                <c:pt idx="27">
                  <c:v>191.67400000000001</c:v>
                </c:pt>
                <c:pt idx="28">
                  <c:v>234.15799999999999</c:v>
                </c:pt>
                <c:pt idx="29">
                  <c:v>237.25899999999999</c:v>
                </c:pt>
                <c:pt idx="30">
                  <c:v>253.893</c:v>
                </c:pt>
                <c:pt idx="31">
                  <c:v>258.75200000000001</c:v>
                </c:pt>
                <c:pt idx="32">
                  <c:v>227.554</c:v>
                </c:pt>
                <c:pt idx="33">
                  <c:v>179.20699999999999</c:v>
                </c:pt>
                <c:pt idx="34">
                  <c:v>181.41800000000001</c:v>
                </c:pt>
                <c:pt idx="35">
                  <c:v>202.32300000000001</c:v>
                </c:pt>
                <c:pt idx="36">
                  <c:v>186.28100000000001</c:v>
                </c:pt>
                <c:pt idx="37">
                  <c:v>184.27099999999999</c:v>
                </c:pt>
                <c:pt idx="38">
                  <c:v>214.48699999999999</c:v>
                </c:pt>
                <c:pt idx="39">
                  <c:v>180.25899999999999</c:v>
                </c:pt>
                <c:pt idx="40">
                  <c:v>148.84299999999999</c:v>
                </c:pt>
                <c:pt idx="41">
                  <c:v>189.25700000000001</c:v>
                </c:pt>
                <c:pt idx="42">
                  <c:v>220.988</c:v>
                </c:pt>
                <c:pt idx="43">
                  <c:v>195.06899999999999</c:v>
                </c:pt>
                <c:pt idx="44">
                  <c:v>196.90100000000001</c:v>
                </c:pt>
                <c:pt idx="45">
                  <c:v>191.39500000000001</c:v>
                </c:pt>
                <c:pt idx="46">
                  <c:v>169.714</c:v>
                </c:pt>
                <c:pt idx="47">
                  <c:v>195.81</c:v>
                </c:pt>
                <c:pt idx="48">
                  <c:v>260.00200000000001</c:v>
                </c:pt>
                <c:pt idx="49">
                  <c:v>259.18299999999999</c:v>
                </c:pt>
                <c:pt idx="50">
                  <c:v>227.78100000000001</c:v>
                </c:pt>
                <c:pt idx="51">
                  <c:v>204.458</c:v>
                </c:pt>
                <c:pt idx="52">
                  <c:v>179.26300000000001</c:v>
                </c:pt>
                <c:pt idx="53">
                  <c:v>156.29300000000001</c:v>
                </c:pt>
                <c:pt idx="54">
                  <c:v>160.96299999999999</c:v>
                </c:pt>
                <c:pt idx="55">
                  <c:v>226.648</c:v>
                </c:pt>
                <c:pt idx="56">
                  <c:v>303.94799999999998</c:v>
                </c:pt>
                <c:pt idx="57">
                  <c:v>359.24200000000002</c:v>
                </c:pt>
                <c:pt idx="58">
                  <c:v>298.58100000000002</c:v>
                </c:pt>
                <c:pt idx="59">
                  <c:v>214.011</c:v>
                </c:pt>
                <c:pt idx="60">
                  <c:v>205.77</c:v>
                </c:pt>
                <c:pt idx="61">
                  <c:v>178.18</c:v>
                </c:pt>
                <c:pt idx="62">
                  <c:v>187.44900000000001</c:v>
                </c:pt>
                <c:pt idx="63">
                  <c:v>188.88399999999999</c:v>
                </c:pt>
                <c:pt idx="64">
                  <c:v>161.16399999999999</c:v>
                </c:pt>
                <c:pt idx="65">
                  <c:v>195.047</c:v>
                </c:pt>
                <c:pt idx="66">
                  <c:v>229.09200000000001</c:v>
                </c:pt>
                <c:pt idx="67">
                  <c:v>200.46600000000001</c:v>
                </c:pt>
                <c:pt idx="68">
                  <c:v>221.81899999999999</c:v>
                </c:pt>
                <c:pt idx="69">
                  <c:v>346.78</c:v>
                </c:pt>
                <c:pt idx="70">
                  <c:v>380.30200000000002</c:v>
                </c:pt>
                <c:pt idx="71">
                  <c:v>295.28100000000001</c:v>
                </c:pt>
                <c:pt idx="72">
                  <c:v>228.33600000000001</c:v>
                </c:pt>
                <c:pt idx="73">
                  <c:v>215.95699999999999</c:v>
                </c:pt>
                <c:pt idx="74">
                  <c:v>190.75299999999999</c:v>
                </c:pt>
                <c:pt idx="75">
                  <c:v>239.33099999999999</c:v>
                </c:pt>
                <c:pt idx="76">
                  <c:v>236.83600000000001</c:v>
                </c:pt>
                <c:pt idx="77">
                  <c:v>257.41899999999998</c:v>
                </c:pt>
                <c:pt idx="78">
                  <c:v>242.41399999999999</c:v>
                </c:pt>
                <c:pt idx="79">
                  <c:v>245.89099999999999</c:v>
                </c:pt>
                <c:pt idx="80">
                  <c:v>203.14599999999999</c:v>
                </c:pt>
                <c:pt idx="81">
                  <c:v>169.858</c:v>
                </c:pt>
                <c:pt idx="82">
                  <c:v>173.13</c:v>
                </c:pt>
                <c:pt idx="83">
                  <c:v>199.934</c:v>
                </c:pt>
                <c:pt idx="84">
                  <c:v>195.851</c:v>
                </c:pt>
                <c:pt idx="85">
                  <c:v>227.58099999999999</c:v>
                </c:pt>
                <c:pt idx="86">
                  <c:v>259.81599999999997</c:v>
                </c:pt>
                <c:pt idx="87">
                  <c:v>255.096</c:v>
                </c:pt>
                <c:pt idx="88">
                  <c:v>243.93100000000001</c:v>
                </c:pt>
                <c:pt idx="89">
                  <c:v>217.495</c:v>
                </c:pt>
                <c:pt idx="90">
                  <c:v>262.75900000000001</c:v>
                </c:pt>
                <c:pt idx="91">
                  <c:v>278.98</c:v>
                </c:pt>
                <c:pt idx="92">
                  <c:v>308.61599999999999</c:v>
                </c:pt>
                <c:pt idx="93">
                  <c:v>358.91699999999997</c:v>
                </c:pt>
                <c:pt idx="94">
                  <c:v>361.96899999999999</c:v>
                </c:pt>
                <c:pt idx="95">
                  <c:v>256.88900000000001</c:v>
                </c:pt>
                <c:pt idx="96">
                  <c:v>210.06700000000001</c:v>
                </c:pt>
                <c:pt idx="97">
                  <c:v>274.61700000000002</c:v>
                </c:pt>
                <c:pt idx="98">
                  <c:v>346.55399999999997</c:v>
                </c:pt>
                <c:pt idx="99">
                  <c:v>410.98</c:v>
                </c:pt>
                <c:pt idx="100">
                  <c:v>292.23599999999999</c:v>
                </c:pt>
                <c:pt idx="101">
                  <c:v>223.46600000000001</c:v>
                </c:pt>
                <c:pt idx="102">
                  <c:v>187.816</c:v>
                </c:pt>
                <c:pt idx="103">
                  <c:v>209.053</c:v>
                </c:pt>
                <c:pt idx="104">
                  <c:v>273.24200000000002</c:v>
                </c:pt>
                <c:pt idx="105">
                  <c:v>220.066</c:v>
                </c:pt>
                <c:pt idx="106">
                  <c:v>241.703</c:v>
                </c:pt>
                <c:pt idx="107">
                  <c:v>272.29199999999997</c:v>
                </c:pt>
                <c:pt idx="108">
                  <c:v>270.31</c:v>
                </c:pt>
                <c:pt idx="109">
                  <c:v>192.04300000000001</c:v>
                </c:pt>
                <c:pt idx="110">
                  <c:v>182.89500000000001</c:v>
                </c:pt>
                <c:pt idx="111">
                  <c:v>202.047</c:v>
                </c:pt>
                <c:pt idx="112">
                  <c:v>195.26</c:v>
                </c:pt>
                <c:pt idx="113">
                  <c:v>194.74600000000001</c:v>
                </c:pt>
                <c:pt idx="114">
                  <c:v>203.345</c:v>
                </c:pt>
                <c:pt idx="115">
                  <c:v>240.702</c:v>
                </c:pt>
                <c:pt idx="116">
                  <c:v>236.29</c:v>
                </c:pt>
                <c:pt idx="117">
                  <c:v>189.07300000000001</c:v>
                </c:pt>
                <c:pt idx="118">
                  <c:v>218.66</c:v>
                </c:pt>
                <c:pt idx="119">
                  <c:v>220.327</c:v>
                </c:pt>
                <c:pt idx="120">
                  <c:v>228.12700000000001</c:v>
                </c:pt>
                <c:pt idx="121">
                  <c:v>252.83199999999999</c:v>
                </c:pt>
                <c:pt idx="122">
                  <c:v>239.93700000000001</c:v>
                </c:pt>
                <c:pt idx="123">
                  <c:v>188.59700000000001</c:v>
                </c:pt>
                <c:pt idx="124">
                  <c:v>169.947</c:v>
                </c:pt>
                <c:pt idx="125">
                  <c:v>186.38300000000001</c:v>
                </c:pt>
                <c:pt idx="126">
                  <c:v>238.46100000000001</c:v>
                </c:pt>
                <c:pt idx="127">
                  <c:v>214.435</c:v>
                </c:pt>
                <c:pt idx="128">
                  <c:v>233.01400000000001</c:v>
                </c:pt>
                <c:pt idx="129">
                  <c:v>312.87799999999999</c:v>
                </c:pt>
                <c:pt idx="130">
                  <c:v>273.36799999999999</c:v>
                </c:pt>
                <c:pt idx="131">
                  <c:v>229.26</c:v>
                </c:pt>
                <c:pt idx="132">
                  <c:v>274.971</c:v>
                </c:pt>
                <c:pt idx="133">
                  <c:v>219.809</c:v>
                </c:pt>
                <c:pt idx="134">
                  <c:v>183.80799999999999</c:v>
                </c:pt>
                <c:pt idx="135">
                  <c:v>165.67599999999999</c:v>
                </c:pt>
                <c:pt idx="136">
                  <c:v>185.83799999999999</c:v>
                </c:pt>
                <c:pt idx="137">
                  <c:v>168.66300000000001</c:v>
                </c:pt>
                <c:pt idx="138">
                  <c:v>151.77600000000001</c:v>
                </c:pt>
                <c:pt idx="139">
                  <c:v>175.322</c:v>
                </c:pt>
                <c:pt idx="140">
                  <c:v>197.21199999999999</c:v>
                </c:pt>
                <c:pt idx="141">
                  <c:v>180.001</c:v>
                </c:pt>
                <c:pt idx="142">
                  <c:v>178.79599999999999</c:v>
                </c:pt>
                <c:pt idx="143">
                  <c:v>197.316</c:v>
                </c:pt>
                <c:pt idx="144">
                  <c:v>166.72200000000001</c:v>
                </c:pt>
                <c:pt idx="145">
                  <c:v>166.10499999999999</c:v>
                </c:pt>
                <c:pt idx="146">
                  <c:v>199.239</c:v>
                </c:pt>
                <c:pt idx="147">
                  <c:v>226.78800000000001</c:v>
                </c:pt>
                <c:pt idx="148">
                  <c:v>269.52199999999999</c:v>
                </c:pt>
                <c:pt idx="149">
                  <c:v>246.85599999999999</c:v>
                </c:pt>
                <c:pt idx="150">
                  <c:v>184.95400000000001</c:v>
                </c:pt>
                <c:pt idx="151">
                  <c:v>148.95400000000001</c:v>
                </c:pt>
                <c:pt idx="152">
                  <c:v>150.18299999999999</c:v>
                </c:pt>
                <c:pt idx="153">
                  <c:v>137.01</c:v>
                </c:pt>
                <c:pt idx="154">
                  <c:v>135.69300000000001</c:v>
                </c:pt>
                <c:pt idx="155">
                  <c:v>135.55600000000001</c:v>
                </c:pt>
                <c:pt idx="156">
                  <c:v>124.938</c:v>
                </c:pt>
                <c:pt idx="157">
                  <c:v>138.35300000000001</c:v>
                </c:pt>
                <c:pt idx="158">
                  <c:v>141.47200000000001</c:v>
                </c:pt>
                <c:pt idx="159">
                  <c:v>131.227</c:v>
                </c:pt>
                <c:pt idx="160">
                  <c:v>128.85</c:v>
                </c:pt>
                <c:pt idx="161">
                  <c:v>132.20099999999999</c:v>
                </c:pt>
                <c:pt idx="162">
                  <c:v>108.386</c:v>
                </c:pt>
                <c:pt idx="163">
                  <c:v>110.946</c:v>
                </c:pt>
                <c:pt idx="164">
                  <c:v>131.089</c:v>
                </c:pt>
                <c:pt idx="165">
                  <c:v>131.75299999999999</c:v>
                </c:pt>
                <c:pt idx="166">
                  <c:v>127.64400000000001</c:v>
                </c:pt>
                <c:pt idx="167">
                  <c:v>131.67599999999999</c:v>
                </c:pt>
                <c:pt idx="168">
                  <c:v>134.642</c:v>
                </c:pt>
                <c:pt idx="169">
                  <c:v>111.738</c:v>
                </c:pt>
                <c:pt idx="170">
                  <c:v>105.545</c:v>
                </c:pt>
                <c:pt idx="171">
                  <c:v>119.248</c:v>
                </c:pt>
                <c:pt idx="172">
                  <c:v>118.286</c:v>
                </c:pt>
                <c:pt idx="173">
                  <c:v>117.288</c:v>
                </c:pt>
                <c:pt idx="174">
                  <c:v>133.61799999999999</c:v>
                </c:pt>
                <c:pt idx="175">
                  <c:v>120.547</c:v>
                </c:pt>
                <c:pt idx="176">
                  <c:v>100.911</c:v>
                </c:pt>
                <c:pt idx="177">
                  <c:v>97.926000000000002</c:v>
                </c:pt>
                <c:pt idx="178">
                  <c:v>92.728999999999999</c:v>
                </c:pt>
                <c:pt idx="179">
                  <c:v>154.489</c:v>
                </c:pt>
                <c:pt idx="180">
                  <c:v>116.929</c:v>
                </c:pt>
                <c:pt idx="181">
                  <c:v>119.64</c:v>
                </c:pt>
                <c:pt idx="182">
                  <c:v>146.32400000000001</c:v>
                </c:pt>
                <c:pt idx="183">
                  <c:v>132.732</c:v>
                </c:pt>
                <c:pt idx="184">
                  <c:v>143.52600000000001</c:v>
                </c:pt>
                <c:pt idx="185">
                  <c:v>149.36099999999999</c:v>
                </c:pt>
                <c:pt idx="186">
                  <c:v>164.666</c:v>
                </c:pt>
                <c:pt idx="187">
                  <c:v>161.191</c:v>
                </c:pt>
                <c:pt idx="188">
                  <c:v>164.404</c:v>
                </c:pt>
                <c:pt idx="189">
                  <c:v>169.36099999999999</c:v>
                </c:pt>
                <c:pt idx="190">
                  <c:v>208.61699999999999</c:v>
                </c:pt>
                <c:pt idx="191">
                  <c:v>267.37900000000002</c:v>
                </c:pt>
                <c:pt idx="192">
                  <c:v>376.44299999999998</c:v>
                </c:pt>
                <c:pt idx="193">
                  <c:v>426.59399999999999</c:v>
                </c:pt>
                <c:pt idx="194">
                  <c:v>286.44900000000001</c:v>
                </c:pt>
                <c:pt idx="195">
                  <c:v>241.26499999999999</c:v>
                </c:pt>
                <c:pt idx="196">
                  <c:v>223.203</c:v>
                </c:pt>
                <c:pt idx="197">
                  <c:v>207.624</c:v>
                </c:pt>
                <c:pt idx="198">
                  <c:v>159.95500000000001</c:v>
                </c:pt>
                <c:pt idx="199">
                  <c:v>185.23</c:v>
                </c:pt>
                <c:pt idx="200">
                  <c:v>175.505</c:v>
                </c:pt>
                <c:pt idx="201">
                  <c:v>179.15100000000001</c:v>
                </c:pt>
                <c:pt idx="202">
                  <c:v>176.43799999999999</c:v>
                </c:pt>
                <c:pt idx="203">
                  <c:v>172.166</c:v>
                </c:pt>
                <c:pt idx="204">
                  <c:v>163.18600000000001</c:v>
                </c:pt>
                <c:pt idx="205">
                  <c:v>168.56899999999999</c:v>
                </c:pt>
                <c:pt idx="206">
                  <c:v>212.77500000000001</c:v>
                </c:pt>
                <c:pt idx="207">
                  <c:v>205.149</c:v>
                </c:pt>
                <c:pt idx="208">
                  <c:v>196.053</c:v>
                </c:pt>
                <c:pt idx="209">
                  <c:v>202.48099999999999</c:v>
                </c:pt>
                <c:pt idx="210">
                  <c:v>206.17</c:v>
                </c:pt>
                <c:pt idx="211">
                  <c:v>202.101</c:v>
                </c:pt>
                <c:pt idx="212">
                  <c:v>207.536</c:v>
                </c:pt>
                <c:pt idx="213">
                  <c:v>218.93199999999999</c:v>
                </c:pt>
                <c:pt idx="214">
                  <c:v>232.357</c:v>
                </c:pt>
                <c:pt idx="215">
                  <c:v>209.874</c:v>
                </c:pt>
                <c:pt idx="216">
                  <c:v>237.601</c:v>
                </c:pt>
                <c:pt idx="217">
                  <c:v>182.345</c:v>
                </c:pt>
                <c:pt idx="218">
                  <c:v>168.65899999999999</c:v>
                </c:pt>
                <c:pt idx="219">
                  <c:v>164.399</c:v>
                </c:pt>
                <c:pt idx="220">
                  <c:v>225.898</c:v>
                </c:pt>
                <c:pt idx="221">
                  <c:v>286.44900000000001</c:v>
                </c:pt>
                <c:pt idx="222">
                  <c:v>243.51400000000001</c:v>
                </c:pt>
                <c:pt idx="223">
                  <c:v>212.39</c:v>
                </c:pt>
                <c:pt idx="224">
                  <c:v>215.05199999999999</c:v>
                </c:pt>
                <c:pt idx="225">
                  <c:v>198.042</c:v>
                </c:pt>
                <c:pt idx="226">
                  <c:v>181.35400000000001</c:v>
                </c:pt>
                <c:pt idx="227">
                  <c:v>213.4</c:v>
                </c:pt>
                <c:pt idx="228">
                  <c:v>220.23599999999999</c:v>
                </c:pt>
                <c:pt idx="229">
                  <c:v>261.38600000000002</c:v>
                </c:pt>
                <c:pt idx="230">
                  <c:v>291.20499999999998</c:v>
                </c:pt>
                <c:pt idx="231">
                  <c:v>310.58999999999997</c:v>
                </c:pt>
                <c:pt idx="232">
                  <c:v>256.36099999999999</c:v>
                </c:pt>
                <c:pt idx="233">
                  <c:v>255.14099999999999</c:v>
                </c:pt>
                <c:pt idx="234">
                  <c:v>283.87200000000001</c:v>
                </c:pt>
                <c:pt idx="235">
                  <c:v>255.44200000000001</c:v>
                </c:pt>
                <c:pt idx="236">
                  <c:v>223.05099999999999</c:v>
                </c:pt>
                <c:pt idx="237">
                  <c:v>190.47800000000001</c:v>
                </c:pt>
                <c:pt idx="238">
                  <c:v>197.25800000000001</c:v>
                </c:pt>
                <c:pt idx="239">
                  <c:v>190.453</c:v>
                </c:pt>
                <c:pt idx="240">
                  <c:v>181.33199999999999</c:v>
                </c:pt>
                <c:pt idx="241">
                  <c:v>206.21299999999999</c:v>
                </c:pt>
                <c:pt idx="242">
                  <c:v>251.43299999999999</c:v>
                </c:pt>
                <c:pt idx="243">
                  <c:v>247.97399999999999</c:v>
                </c:pt>
                <c:pt idx="244">
                  <c:v>257.36099999999999</c:v>
                </c:pt>
                <c:pt idx="245">
                  <c:v>248.096</c:v>
                </c:pt>
                <c:pt idx="246">
                  <c:v>172.59399999999999</c:v>
                </c:pt>
                <c:pt idx="247">
                  <c:v>149.006</c:v>
                </c:pt>
                <c:pt idx="248">
                  <c:v>202.22499999999999</c:v>
                </c:pt>
                <c:pt idx="249">
                  <c:v>228.03299999999999</c:v>
                </c:pt>
                <c:pt idx="250">
                  <c:v>235.76300000000001</c:v>
                </c:pt>
                <c:pt idx="251">
                  <c:v>245.273</c:v>
                </c:pt>
                <c:pt idx="252">
                  <c:v>180.92400000000001</c:v>
                </c:pt>
                <c:pt idx="253">
                  <c:v>159.72399999999999</c:v>
                </c:pt>
                <c:pt idx="254">
                  <c:v>148.38300000000001</c:v>
                </c:pt>
                <c:pt idx="255">
                  <c:v>161.87</c:v>
                </c:pt>
                <c:pt idx="256">
                  <c:v>157.578</c:v>
                </c:pt>
                <c:pt idx="257">
                  <c:v>177.86699999999999</c:v>
                </c:pt>
                <c:pt idx="258">
                  <c:v>189.19499999999999</c:v>
                </c:pt>
                <c:pt idx="259">
                  <c:v>169.036</c:v>
                </c:pt>
                <c:pt idx="260">
                  <c:v>142.39099999999999</c:v>
                </c:pt>
                <c:pt idx="261">
                  <c:v>145.46299999999999</c:v>
                </c:pt>
                <c:pt idx="262">
                  <c:v>200.00200000000001</c:v>
                </c:pt>
                <c:pt idx="263">
                  <c:v>204.47800000000001</c:v>
                </c:pt>
                <c:pt idx="264">
                  <c:v>172.965</c:v>
                </c:pt>
                <c:pt idx="265">
                  <c:v>185.488</c:v>
                </c:pt>
                <c:pt idx="266">
                  <c:v>202.09100000000001</c:v>
                </c:pt>
                <c:pt idx="267">
                  <c:v>170.898</c:v>
                </c:pt>
                <c:pt idx="268">
                  <c:v>182.589</c:v>
                </c:pt>
                <c:pt idx="269">
                  <c:v>207.86099999999999</c:v>
                </c:pt>
                <c:pt idx="270">
                  <c:v>182.089</c:v>
                </c:pt>
                <c:pt idx="271">
                  <c:v>167.245</c:v>
                </c:pt>
                <c:pt idx="272">
                  <c:v>170.245</c:v>
                </c:pt>
                <c:pt idx="273">
                  <c:v>172.69399999999999</c:v>
                </c:pt>
                <c:pt idx="274">
                  <c:v>182.69800000000001</c:v>
                </c:pt>
                <c:pt idx="275">
                  <c:v>179.768</c:v>
                </c:pt>
                <c:pt idx="276">
                  <c:v>178.40199999999999</c:v>
                </c:pt>
                <c:pt idx="277">
                  <c:v>215.673</c:v>
                </c:pt>
                <c:pt idx="278">
                  <c:v>214.64599999999999</c:v>
                </c:pt>
                <c:pt idx="279">
                  <c:v>255.90199999999999</c:v>
                </c:pt>
                <c:pt idx="280">
                  <c:v>237.09800000000001</c:v>
                </c:pt>
                <c:pt idx="281">
                  <c:v>195.94399999999999</c:v>
                </c:pt>
                <c:pt idx="282">
                  <c:v>162.45400000000001</c:v>
                </c:pt>
                <c:pt idx="283">
                  <c:v>198.06800000000001</c:v>
                </c:pt>
                <c:pt idx="284">
                  <c:v>196.62100000000001</c:v>
                </c:pt>
                <c:pt idx="285">
                  <c:v>177.45400000000001</c:v>
                </c:pt>
                <c:pt idx="286">
                  <c:v>187.47399999999999</c:v>
                </c:pt>
                <c:pt idx="287">
                  <c:v>186.89500000000001</c:v>
                </c:pt>
                <c:pt idx="288">
                  <c:v>181.92400000000001</c:v>
                </c:pt>
                <c:pt idx="289">
                  <c:v>232.59700000000001</c:v>
                </c:pt>
                <c:pt idx="290">
                  <c:v>228.072</c:v>
                </c:pt>
                <c:pt idx="291">
                  <c:v>181.23500000000001</c:v>
                </c:pt>
                <c:pt idx="292">
                  <c:v>163.45400000000001</c:v>
                </c:pt>
                <c:pt idx="293">
                  <c:v>164.566</c:v>
                </c:pt>
                <c:pt idx="294">
                  <c:v>165.83199999999999</c:v>
                </c:pt>
                <c:pt idx="295">
                  <c:v>141.21100000000001</c:v>
                </c:pt>
                <c:pt idx="296">
                  <c:v>143.91300000000001</c:v>
                </c:pt>
                <c:pt idx="297">
                  <c:v>167.34899999999999</c:v>
                </c:pt>
                <c:pt idx="298">
                  <c:v>158.715</c:v>
                </c:pt>
                <c:pt idx="299">
                  <c:v>159.815</c:v>
                </c:pt>
                <c:pt idx="300">
                  <c:v>151.642</c:v>
                </c:pt>
                <c:pt idx="301">
                  <c:v>149.99799999999999</c:v>
                </c:pt>
                <c:pt idx="302">
                  <c:v>141.65</c:v>
                </c:pt>
                <c:pt idx="303">
                  <c:v>137.05000000000001</c:v>
                </c:pt>
                <c:pt idx="304">
                  <c:v>157.32</c:v>
                </c:pt>
                <c:pt idx="305">
                  <c:v>151.27000000000001</c:v>
                </c:pt>
                <c:pt idx="306">
                  <c:v>96.623999999999995</c:v>
                </c:pt>
                <c:pt idx="307">
                  <c:v>89.637</c:v>
                </c:pt>
                <c:pt idx="308">
                  <c:v>83.905000000000001</c:v>
                </c:pt>
                <c:pt idx="309">
                  <c:v>94.36</c:v>
                </c:pt>
                <c:pt idx="310">
                  <c:v>90.102000000000004</c:v>
                </c:pt>
                <c:pt idx="311">
                  <c:v>86.893000000000001</c:v>
                </c:pt>
                <c:pt idx="312">
                  <c:v>99.634</c:v>
                </c:pt>
                <c:pt idx="313">
                  <c:v>102.29</c:v>
                </c:pt>
                <c:pt idx="314">
                  <c:v>95.135999999999996</c:v>
                </c:pt>
                <c:pt idx="315">
                  <c:v>84.954999999999998</c:v>
                </c:pt>
                <c:pt idx="316">
                  <c:v>97.703000000000003</c:v>
                </c:pt>
                <c:pt idx="317">
                  <c:v>98.242999999999995</c:v>
                </c:pt>
                <c:pt idx="318">
                  <c:v>100.907</c:v>
                </c:pt>
                <c:pt idx="319">
                  <c:v>105.107</c:v>
                </c:pt>
                <c:pt idx="320">
                  <c:v>104.17400000000001</c:v>
                </c:pt>
                <c:pt idx="321">
                  <c:v>83.353999999999999</c:v>
                </c:pt>
                <c:pt idx="322">
                  <c:v>79.403999999999996</c:v>
                </c:pt>
                <c:pt idx="323">
                  <c:v>91.436999999999998</c:v>
                </c:pt>
                <c:pt idx="324">
                  <c:v>91.152000000000001</c:v>
                </c:pt>
                <c:pt idx="325">
                  <c:v>89.203999999999994</c:v>
                </c:pt>
                <c:pt idx="326">
                  <c:v>105.06399999999999</c:v>
                </c:pt>
                <c:pt idx="327">
                  <c:v>99.918000000000006</c:v>
                </c:pt>
                <c:pt idx="328">
                  <c:v>83.147999999999996</c:v>
                </c:pt>
                <c:pt idx="329">
                  <c:v>73.853999999999999</c:v>
                </c:pt>
                <c:pt idx="330">
                  <c:v>75.644999999999996</c:v>
                </c:pt>
                <c:pt idx="331">
                  <c:v>79.296999999999997</c:v>
                </c:pt>
                <c:pt idx="332">
                  <c:v>75.331000000000003</c:v>
                </c:pt>
                <c:pt idx="333">
                  <c:v>85.269000000000005</c:v>
                </c:pt>
                <c:pt idx="334">
                  <c:v>76.792000000000002</c:v>
                </c:pt>
                <c:pt idx="335">
                  <c:v>51.061</c:v>
                </c:pt>
                <c:pt idx="336">
                  <c:v>49.914999999999999</c:v>
                </c:pt>
                <c:pt idx="337">
                  <c:v>69.552999999999997</c:v>
                </c:pt>
                <c:pt idx="338">
                  <c:v>86.742000000000004</c:v>
                </c:pt>
                <c:pt idx="339">
                  <c:v>83.429000000000002</c:v>
                </c:pt>
                <c:pt idx="340">
                  <c:v>76.290000000000006</c:v>
                </c:pt>
                <c:pt idx="341">
                  <c:v>78.956000000000003</c:v>
                </c:pt>
                <c:pt idx="342">
                  <c:v>71.501000000000005</c:v>
                </c:pt>
                <c:pt idx="343">
                  <c:v>80.388000000000005</c:v>
                </c:pt>
                <c:pt idx="344">
                  <c:v>105.827</c:v>
                </c:pt>
                <c:pt idx="345">
                  <c:v>99.38</c:v>
                </c:pt>
                <c:pt idx="346">
                  <c:v>99.593999999999994</c:v>
                </c:pt>
                <c:pt idx="347">
                  <c:v>105.358</c:v>
                </c:pt>
                <c:pt idx="348">
                  <c:v>109.675</c:v>
                </c:pt>
                <c:pt idx="349">
                  <c:v>91.768000000000001</c:v>
                </c:pt>
                <c:pt idx="350">
                  <c:v>85.751999999999995</c:v>
                </c:pt>
                <c:pt idx="351">
                  <c:v>108.627</c:v>
                </c:pt>
                <c:pt idx="352">
                  <c:v>108.53400000000001</c:v>
                </c:pt>
                <c:pt idx="353">
                  <c:v>108.27200000000001</c:v>
                </c:pt>
                <c:pt idx="354">
                  <c:v>98.667000000000002</c:v>
                </c:pt>
                <c:pt idx="355">
                  <c:v>101.657</c:v>
                </c:pt>
                <c:pt idx="356">
                  <c:v>86.774000000000001</c:v>
                </c:pt>
                <c:pt idx="357">
                  <c:v>80.984999999999999</c:v>
                </c:pt>
                <c:pt idx="358">
                  <c:v>105.81</c:v>
                </c:pt>
                <c:pt idx="359">
                  <c:v>122.233</c:v>
                </c:pt>
                <c:pt idx="360">
                  <c:v>126.402</c:v>
                </c:pt>
                <c:pt idx="361">
                  <c:v>144.84700000000001</c:v>
                </c:pt>
                <c:pt idx="362">
                  <c:v>164.887</c:v>
                </c:pt>
                <c:pt idx="363">
                  <c:v>121.038</c:v>
                </c:pt>
                <c:pt idx="364">
                  <c:v>104.098</c:v>
                </c:pt>
                <c:pt idx="365">
                  <c:v>131.39500000000001</c:v>
                </c:pt>
                <c:pt idx="366">
                  <c:v>148.685</c:v>
                </c:pt>
                <c:pt idx="367">
                  <c:v>134.465</c:v>
                </c:pt>
                <c:pt idx="368">
                  <c:v>105.84699999999999</c:v>
                </c:pt>
                <c:pt idx="369">
                  <c:v>105.126</c:v>
                </c:pt>
                <c:pt idx="370">
                  <c:v>85.858000000000004</c:v>
                </c:pt>
                <c:pt idx="371">
                  <c:v>93.084000000000003</c:v>
                </c:pt>
                <c:pt idx="372">
                  <c:v>123.477</c:v>
                </c:pt>
                <c:pt idx="373">
                  <c:v>135.69800000000001</c:v>
                </c:pt>
                <c:pt idx="374">
                  <c:v>115.32899999999999</c:v>
                </c:pt>
                <c:pt idx="375">
                  <c:v>122.34099999999999</c:v>
                </c:pt>
                <c:pt idx="376">
                  <c:v>110.735</c:v>
                </c:pt>
                <c:pt idx="377">
                  <c:v>94.427000000000007</c:v>
                </c:pt>
                <c:pt idx="378">
                  <c:v>95.581999999999994</c:v>
                </c:pt>
                <c:pt idx="379">
                  <c:v>115.124</c:v>
                </c:pt>
                <c:pt idx="380">
                  <c:v>114.188</c:v>
                </c:pt>
                <c:pt idx="381">
                  <c:v>121.042</c:v>
                </c:pt>
                <c:pt idx="382">
                  <c:v>169.738</c:v>
                </c:pt>
                <c:pt idx="383">
                  <c:v>158.15199999999999</c:v>
                </c:pt>
                <c:pt idx="384">
                  <c:v>104.56100000000001</c:v>
                </c:pt>
                <c:pt idx="385">
                  <c:v>89.712999999999994</c:v>
                </c:pt>
                <c:pt idx="386">
                  <c:v>113.51300000000001</c:v>
                </c:pt>
                <c:pt idx="387">
                  <c:v>118.98399999999999</c:v>
                </c:pt>
                <c:pt idx="388">
                  <c:v>122.883</c:v>
                </c:pt>
                <c:pt idx="389">
                  <c:v>118.13</c:v>
                </c:pt>
                <c:pt idx="390">
                  <c:v>136.78800000000001</c:v>
                </c:pt>
                <c:pt idx="391">
                  <c:v>129.56800000000001</c:v>
                </c:pt>
                <c:pt idx="392">
                  <c:v>149.286</c:v>
                </c:pt>
                <c:pt idx="393">
                  <c:v>195.53700000000001</c:v>
                </c:pt>
                <c:pt idx="394">
                  <c:v>217.934</c:v>
                </c:pt>
                <c:pt idx="395">
                  <c:v>191.28700000000001</c:v>
                </c:pt>
                <c:pt idx="396">
                  <c:v>183.70400000000001</c:v>
                </c:pt>
                <c:pt idx="397">
                  <c:v>175.291</c:v>
                </c:pt>
                <c:pt idx="398">
                  <c:v>146.376</c:v>
                </c:pt>
                <c:pt idx="399">
                  <c:v>133.58500000000001</c:v>
                </c:pt>
                <c:pt idx="400">
                  <c:v>166.00299999999999</c:v>
                </c:pt>
                <c:pt idx="401">
                  <c:v>167.351</c:v>
                </c:pt>
                <c:pt idx="402">
                  <c:v>207.39099999999999</c:v>
                </c:pt>
                <c:pt idx="403">
                  <c:v>158.251</c:v>
                </c:pt>
                <c:pt idx="404">
                  <c:v>143.00299999999999</c:v>
                </c:pt>
                <c:pt idx="405">
                  <c:v>121.98</c:v>
                </c:pt>
                <c:pt idx="406">
                  <c:v>123.429</c:v>
                </c:pt>
                <c:pt idx="407">
                  <c:v>237.81399999999999</c:v>
                </c:pt>
                <c:pt idx="408">
                  <c:v>227.43</c:v>
                </c:pt>
                <c:pt idx="409">
                  <c:v>183.34899999999999</c:v>
                </c:pt>
                <c:pt idx="410">
                  <c:v>158.83799999999999</c:v>
                </c:pt>
                <c:pt idx="411">
                  <c:v>181.40899999999999</c:v>
                </c:pt>
                <c:pt idx="412">
                  <c:v>146.65799999999999</c:v>
                </c:pt>
                <c:pt idx="413">
                  <c:v>181.833</c:v>
                </c:pt>
                <c:pt idx="414">
                  <c:v>244.19300000000001</c:v>
                </c:pt>
                <c:pt idx="415">
                  <c:v>235.911</c:v>
                </c:pt>
                <c:pt idx="416">
                  <c:v>251.03299999999999</c:v>
                </c:pt>
                <c:pt idx="417">
                  <c:v>246.43299999999999</c:v>
                </c:pt>
                <c:pt idx="418">
                  <c:v>251.792</c:v>
                </c:pt>
                <c:pt idx="419">
                  <c:v>152.964</c:v>
                </c:pt>
                <c:pt idx="420">
                  <c:v>139.66800000000001</c:v>
                </c:pt>
                <c:pt idx="421">
                  <c:v>189.227</c:v>
                </c:pt>
                <c:pt idx="422">
                  <c:v>191.142</c:v>
                </c:pt>
                <c:pt idx="423">
                  <c:v>199.471</c:v>
                </c:pt>
                <c:pt idx="424">
                  <c:v>137.43899999999999</c:v>
                </c:pt>
                <c:pt idx="425">
                  <c:v>114.33</c:v>
                </c:pt>
                <c:pt idx="426">
                  <c:v>90.882000000000005</c:v>
                </c:pt>
                <c:pt idx="427">
                  <c:v>86.566000000000003</c:v>
                </c:pt>
                <c:pt idx="428">
                  <c:v>98.858000000000004</c:v>
                </c:pt>
                <c:pt idx="429">
                  <c:v>109.596</c:v>
                </c:pt>
                <c:pt idx="430">
                  <c:v>107.17700000000001</c:v>
                </c:pt>
                <c:pt idx="431">
                  <c:v>104.60599999999999</c:v>
                </c:pt>
                <c:pt idx="432">
                  <c:v>120.02200000000001</c:v>
                </c:pt>
                <c:pt idx="433">
                  <c:v>110.375</c:v>
                </c:pt>
                <c:pt idx="434">
                  <c:v>92.013999999999996</c:v>
                </c:pt>
                <c:pt idx="435">
                  <c:v>91.72</c:v>
                </c:pt>
                <c:pt idx="436">
                  <c:v>116.755</c:v>
                </c:pt>
                <c:pt idx="437">
                  <c:v>127.631</c:v>
                </c:pt>
                <c:pt idx="438">
                  <c:v>103.764</c:v>
                </c:pt>
                <c:pt idx="439">
                  <c:v>93.843999999999994</c:v>
                </c:pt>
                <c:pt idx="440">
                  <c:v>83.63</c:v>
                </c:pt>
                <c:pt idx="441">
                  <c:v>81.918000000000006</c:v>
                </c:pt>
                <c:pt idx="442">
                  <c:v>114.44799999999999</c:v>
                </c:pt>
                <c:pt idx="443">
                  <c:v>130.63999999999999</c:v>
                </c:pt>
                <c:pt idx="444">
                  <c:v>112.324</c:v>
                </c:pt>
                <c:pt idx="445">
                  <c:v>98.783000000000001</c:v>
                </c:pt>
                <c:pt idx="446">
                  <c:v>97.724000000000004</c:v>
                </c:pt>
                <c:pt idx="447">
                  <c:v>87.203999999999994</c:v>
                </c:pt>
                <c:pt idx="448">
                  <c:v>82.569000000000003</c:v>
                </c:pt>
                <c:pt idx="449">
                  <c:v>110.26</c:v>
                </c:pt>
                <c:pt idx="450">
                  <c:v>119.196</c:v>
                </c:pt>
                <c:pt idx="451">
                  <c:v>145.76400000000001</c:v>
                </c:pt>
                <c:pt idx="452">
                  <c:v>169.84800000000001</c:v>
                </c:pt>
                <c:pt idx="453">
                  <c:v>141.274</c:v>
                </c:pt>
                <c:pt idx="454">
                  <c:v>111.10299999999999</c:v>
                </c:pt>
                <c:pt idx="455">
                  <c:v>108.627</c:v>
                </c:pt>
                <c:pt idx="456">
                  <c:v>126.54300000000001</c:v>
                </c:pt>
                <c:pt idx="457">
                  <c:v>120.86799999999999</c:v>
                </c:pt>
                <c:pt idx="458">
                  <c:v>123.327</c:v>
                </c:pt>
                <c:pt idx="459">
                  <c:v>107.55500000000001</c:v>
                </c:pt>
                <c:pt idx="460">
                  <c:v>126.751</c:v>
                </c:pt>
                <c:pt idx="461">
                  <c:v>175.74799999999999</c:v>
                </c:pt>
                <c:pt idx="462">
                  <c:v>137.001</c:v>
                </c:pt>
                <c:pt idx="463">
                  <c:v>124.193</c:v>
                </c:pt>
                <c:pt idx="464">
                  <c:v>125.169</c:v>
                </c:pt>
                <c:pt idx="465">
                  <c:v>119.782</c:v>
                </c:pt>
                <c:pt idx="466">
                  <c:v>91.594999999999999</c:v>
                </c:pt>
                <c:pt idx="467">
                  <c:v>86.444000000000003</c:v>
                </c:pt>
                <c:pt idx="468">
                  <c:v>93.14</c:v>
                </c:pt>
                <c:pt idx="469">
                  <c:v>105.78400000000001</c:v>
                </c:pt>
                <c:pt idx="470">
                  <c:v>101.215</c:v>
                </c:pt>
                <c:pt idx="471">
                  <c:v>118.965</c:v>
                </c:pt>
                <c:pt idx="472">
                  <c:v>116.58799999999999</c:v>
                </c:pt>
                <c:pt idx="473">
                  <c:v>86.715999999999994</c:v>
                </c:pt>
                <c:pt idx="474">
                  <c:v>80.387</c:v>
                </c:pt>
                <c:pt idx="475">
                  <c:v>101.58199999999999</c:v>
                </c:pt>
                <c:pt idx="476">
                  <c:v>90.847999999999999</c:v>
                </c:pt>
                <c:pt idx="477">
                  <c:v>88.2</c:v>
                </c:pt>
                <c:pt idx="478">
                  <c:v>105.194</c:v>
                </c:pt>
                <c:pt idx="479">
                  <c:v>127.857</c:v>
                </c:pt>
                <c:pt idx="480">
                  <c:v>108.345</c:v>
                </c:pt>
                <c:pt idx="481">
                  <c:v>116.083</c:v>
                </c:pt>
                <c:pt idx="482">
                  <c:v>138.435</c:v>
                </c:pt>
                <c:pt idx="483">
                  <c:v>153.351</c:v>
                </c:pt>
                <c:pt idx="484">
                  <c:v>188.52699999999999</c:v>
                </c:pt>
                <c:pt idx="485">
                  <c:v>160.66300000000001</c:v>
                </c:pt>
                <c:pt idx="486">
                  <c:v>135.15700000000001</c:v>
                </c:pt>
                <c:pt idx="487">
                  <c:v>117.846</c:v>
                </c:pt>
                <c:pt idx="488">
                  <c:v>122.23699999999999</c:v>
                </c:pt>
                <c:pt idx="489">
                  <c:v>139.113</c:v>
                </c:pt>
                <c:pt idx="490">
                  <c:v>177.77699999999999</c:v>
                </c:pt>
                <c:pt idx="491">
                  <c:v>167.54499999999999</c:v>
                </c:pt>
                <c:pt idx="492">
                  <c:v>177.13499999999999</c:v>
                </c:pt>
                <c:pt idx="493">
                  <c:v>175.744</c:v>
                </c:pt>
                <c:pt idx="494">
                  <c:v>166.828</c:v>
                </c:pt>
                <c:pt idx="495">
                  <c:v>170.953</c:v>
                </c:pt>
                <c:pt idx="496">
                  <c:v>129.184</c:v>
                </c:pt>
                <c:pt idx="497">
                  <c:v>120.54</c:v>
                </c:pt>
                <c:pt idx="498">
                  <c:v>116.063</c:v>
                </c:pt>
                <c:pt idx="499">
                  <c:v>120.61499999999999</c:v>
                </c:pt>
                <c:pt idx="500">
                  <c:v>118.836</c:v>
                </c:pt>
                <c:pt idx="501">
                  <c:v>152.303</c:v>
                </c:pt>
                <c:pt idx="502">
                  <c:v>113.735</c:v>
                </c:pt>
                <c:pt idx="503">
                  <c:v>137.03</c:v>
                </c:pt>
                <c:pt idx="504">
                  <c:v>141.02000000000001</c:v>
                </c:pt>
                <c:pt idx="505">
                  <c:v>120.161</c:v>
                </c:pt>
                <c:pt idx="506">
                  <c:v>122.86499999999999</c:v>
                </c:pt>
                <c:pt idx="507">
                  <c:v>118.20699999999999</c:v>
                </c:pt>
                <c:pt idx="508">
                  <c:v>120.236</c:v>
                </c:pt>
                <c:pt idx="509">
                  <c:v>137.63900000000001</c:v>
                </c:pt>
                <c:pt idx="510">
                  <c:v>177.20400000000001</c:v>
                </c:pt>
                <c:pt idx="511">
                  <c:v>158.28399999999999</c:v>
                </c:pt>
                <c:pt idx="512">
                  <c:v>205.32900000000001</c:v>
                </c:pt>
                <c:pt idx="513">
                  <c:v>249.03899999999999</c:v>
                </c:pt>
                <c:pt idx="514">
                  <c:v>164.25</c:v>
                </c:pt>
                <c:pt idx="515">
                  <c:v>145.66999999999999</c:v>
                </c:pt>
                <c:pt idx="516">
                  <c:v>176.376</c:v>
                </c:pt>
                <c:pt idx="517">
                  <c:v>274.82499999999999</c:v>
                </c:pt>
                <c:pt idx="518">
                  <c:v>190.19800000000001</c:v>
                </c:pt>
                <c:pt idx="519">
                  <c:v>122.453</c:v>
                </c:pt>
                <c:pt idx="520">
                  <c:v>110.55</c:v>
                </c:pt>
                <c:pt idx="521">
                  <c:v>109.14700000000001</c:v>
                </c:pt>
                <c:pt idx="522">
                  <c:v>107.637</c:v>
                </c:pt>
                <c:pt idx="523">
                  <c:v>132.43199999999999</c:v>
                </c:pt>
                <c:pt idx="524">
                  <c:v>202.32900000000001</c:v>
                </c:pt>
                <c:pt idx="525">
                  <c:v>351.125</c:v>
                </c:pt>
                <c:pt idx="526">
                  <c:v>347.94</c:v>
                </c:pt>
                <c:pt idx="527">
                  <c:v>251.08199999999999</c:v>
                </c:pt>
                <c:pt idx="528">
                  <c:v>216.26599999999999</c:v>
                </c:pt>
                <c:pt idx="529">
                  <c:v>161.071</c:v>
                </c:pt>
                <c:pt idx="530">
                  <c:v>173.78800000000001</c:v>
                </c:pt>
                <c:pt idx="531">
                  <c:v>209.01499999999999</c:v>
                </c:pt>
                <c:pt idx="532">
                  <c:v>196.69300000000001</c:v>
                </c:pt>
                <c:pt idx="533">
                  <c:v>174.589</c:v>
                </c:pt>
                <c:pt idx="534">
                  <c:v>215.249</c:v>
                </c:pt>
                <c:pt idx="535">
                  <c:v>266.87400000000002</c:v>
                </c:pt>
                <c:pt idx="536">
                  <c:v>209.81399999999999</c:v>
                </c:pt>
                <c:pt idx="537">
                  <c:v>215.28700000000001</c:v>
                </c:pt>
                <c:pt idx="538">
                  <c:v>252.10300000000001</c:v>
                </c:pt>
                <c:pt idx="539">
                  <c:v>205.554</c:v>
                </c:pt>
                <c:pt idx="540">
                  <c:v>275.19799999999998</c:v>
                </c:pt>
                <c:pt idx="541">
                  <c:v>211.55600000000001</c:v>
                </c:pt>
                <c:pt idx="542">
                  <c:v>218.33600000000001</c:v>
                </c:pt>
                <c:pt idx="543">
                  <c:v>278.73700000000002</c:v>
                </c:pt>
                <c:pt idx="544">
                  <c:v>205.93100000000001</c:v>
                </c:pt>
                <c:pt idx="545">
                  <c:v>160.303</c:v>
                </c:pt>
                <c:pt idx="546">
                  <c:v>182.381</c:v>
                </c:pt>
                <c:pt idx="547">
                  <c:v>219.76599999999999</c:v>
                </c:pt>
                <c:pt idx="548">
                  <c:v>224.93600000000001</c:v>
                </c:pt>
                <c:pt idx="549">
                  <c:v>148.94399999999999</c:v>
                </c:pt>
                <c:pt idx="550">
                  <c:v>121.92</c:v>
                </c:pt>
                <c:pt idx="551">
                  <c:v>116.926</c:v>
                </c:pt>
                <c:pt idx="552">
                  <c:v>143.553</c:v>
                </c:pt>
                <c:pt idx="553">
                  <c:v>165.56100000000001</c:v>
                </c:pt>
                <c:pt idx="554">
                  <c:v>248.21</c:v>
                </c:pt>
                <c:pt idx="555">
                  <c:v>268.60399999999998</c:v>
                </c:pt>
                <c:pt idx="556">
                  <c:v>193.548</c:v>
                </c:pt>
                <c:pt idx="557">
                  <c:v>128.31299999999999</c:v>
                </c:pt>
                <c:pt idx="558">
                  <c:v>144.238</c:v>
                </c:pt>
                <c:pt idx="559">
                  <c:v>238.66900000000001</c:v>
                </c:pt>
                <c:pt idx="560">
                  <c:v>233.54499999999999</c:v>
                </c:pt>
                <c:pt idx="561">
                  <c:v>244.42</c:v>
                </c:pt>
                <c:pt idx="562">
                  <c:v>177.38499999999999</c:v>
                </c:pt>
                <c:pt idx="563">
                  <c:v>164.63200000000001</c:v>
                </c:pt>
                <c:pt idx="564">
                  <c:v>128.125</c:v>
                </c:pt>
                <c:pt idx="565">
                  <c:v>119.68300000000001</c:v>
                </c:pt>
                <c:pt idx="566">
                  <c:v>201.55</c:v>
                </c:pt>
                <c:pt idx="567">
                  <c:v>206.774</c:v>
                </c:pt>
                <c:pt idx="568">
                  <c:v>158.34700000000001</c:v>
                </c:pt>
                <c:pt idx="569">
                  <c:v>185.77799999999999</c:v>
                </c:pt>
                <c:pt idx="570">
                  <c:v>161.77699999999999</c:v>
                </c:pt>
                <c:pt idx="571">
                  <c:v>121.55200000000001</c:v>
                </c:pt>
                <c:pt idx="572">
                  <c:v>119.869</c:v>
                </c:pt>
                <c:pt idx="573">
                  <c:v>125.334</c:v>
                </c:pt>
                <c:pt idx="574">
                  <c:v>120.505</c:v>
                </c:pt>
                <c:pt idx="575">
                  <c:v>101.96</c:v>
                </c:pt>
                <c:pt idx="576">
                  <c:v>112.639</c:v>
                </c:pt>
                <c:pt idx="577">
                  <c:v>104.465</c:v>
                </c:pt>
                <c:pt idx="578">
                  <c:v>97.543000000000006</c:v>
                </c:pt>
                <c:pt idx="579">
                  <c:v>131.11199999999999</c:v>
                </c:pt>
                <c:pt idx="580">
                  <c:v>190.66499999999999</c:v>
                </c:pt>
                <c:pt idx="581">
                  <c:v>257.173</c:v>
                </c:pt>
                <c:pt idx="582">
                  <c:v>264.64800000000002</c:v>
                </c:pt>
                <c:pt idx="583">
                  <c:v>249.12100000000001</c:v>
                </c:pt>
                <c:pt idx="584">
                  <c:v>170.05600000000001</c:v>
                </c:pt>
                <c:pt idx="585">
                  <c:v>93.421999999999997</c:v>
                </c:pt>
                <c:pt idx="586">
                  <c:v>89.673000000000002</c:v>
                </c:pt>
                <c:pt idx="587">
                  <c:v>96.319000000000003</c:v>
                </c:pt>
                <c:pt idx="588">
                  <c:v>152.15</c:v>
                </c:pt>
                <c:pt idx="589">
                  <c:v>176.41</c:v>
                </c:pt>
                <c:pt idx="590">
                  <c:v>114.72499999999999</c:v>
                </c:pt>
                <c:pt idx="591">
                  <c:v>108.685</c:v>
                </c:pt>
                <c:pt idx="592">
                  <c:v>101.977</c:v>
                </c:pt>
                <c:pt idx="593">
                  <c:v>94.031999999999996</c:v>
                </c:pt>
                <c:pt idx="594">
                  <c:v>125.65</c:v>
                </c:pt>
                <c:pt idx="595">
                  <c:v>127.057</c:v>
                </c:pt>
                <c:pt idx="596">
                  <c:v>108.97199999999999</c:v>
                </c:pt>
                <c:pt idx="597">
                  <c:v>118.03</c:v>
                </c:pt>
                <c:pt idx="598">
                  <c:v>106.515</c:v>
                </c:pt>
                <c:pt idx="599">
                  <c:v>95.465000000000003</c:v>
                </c:pt>
                <c:pt idx="600">
                  <c:v>101.691</c:v>
                </c:pt>
                <c:pt idx="601">
                  <c:v>115.79</c:v>
                </c:pt>
                <c:pt idx="602">
                  <c:v>108.289</c:v>
                </c:pt>
                <c:pt idx="603">
                  <c:v>139.81800000000001</c:v>
                </c:pt>
                <c:pt idx="604">
                  <c:v>139.54</c:v>
                </c:pt>
                <c:pt idx="605">
                  <c:v>147.715</c:v>
                </c:pt>
                <c:pt idx="606">
                  <c:v>127.649</c:v>
                </c:pt>
                <c:pt idx="607">
                  <c:v>86.405000000000001</c:v>
                </c:pt>
                <c:pt idx="608">
                  <c:v>107.637</c:v>
                </c:pt>
                <c:pt idx="609">
                  <c:v>122.971</c:v>
                </c:pt>
                <c:pt idx="610">
                  <c:v>111.82299999999999</c:v>
                </c:pt>
                <c:pt idx="611">
                  <c:v>125.914</c:v>
                </c:pt>
                <c:pt idx="612">
                  <c:v>65.486999999999995</c:v>
                </c:pt>
                <c:pt idx="613">
                  <c:v>86.918000000000006</c:v>
                </c:pt>
                <c:pt idx="614">
                  <c:v>98.004000000000005</c:v>
                </c:pt>
                <c:pt idx="615">
                  <c:v>84.46</c:v>
                </c:pt>
                <c:pt idx="616">
                  <c:v>79.713999999999999</c:v>
                </c:pt>
                <c:pt idx="617">
                  <c:v>76.974999999999994</c:v>
                </c:pt>
                <c:pt idx="618">
                  <c:v>67.772000000000006</c:v>
                </c:pt>
                <c:pt idx="619">
                  <c:v>65.837000000000003</c:v>
                </c:pt>
                <c:pt idx="620">
                  <c:v>76.337000000000003</c:v>
                </c:pt>
                <c:pt idx="621">
                  <c:v>84.296999999999997</c:v>
                </c:pt>
                <c:pt idx="622">
                  <c:v>88.619</c:v>
                </c:pt>
                <c:pt idx="623">
                  <c:v>90.649000000000001</c:v>
                </c:pt>
                <c:pt idx="624">
                  <c:v>80.802999999999997</c:v>
                </c:pt>
                <c:pt idx="625">
                  <c:v>71.981999999999999</c:v>
                </c:pt>
                <c:pt idx="626">
                  <c:v>64.099999999999994</c:v>
                </c:pt>
                <c:pt idx="627">
                  <c:v>84.879000000000005</c:v>
                </c:pt>
                <c:pt idx="628">
                  <c:v>82.572000000000003</c:v>
                </c:pt>
                <c:pt idx="629">
                  <c:v>88.111999999999995</c:v>
                </c:pt>
                <c:pt idx="630">
                  <c:v>85.162999999999997</c:v>
                </c:pt>
                <c:pt idx="631">
                  <c:v>78.203999999999994</c:v>
                </c:pt>
                <c:pt idx="632">
                  <c:v>81.832999999999998</c:v>
                </c:pt>
                <c:pt idx="633">
                  <c:v>72.381</c:v>
                </c:pt>
                <c:pt idx="634">
                  <c:v>89.572000000000003</c:v>
                </c:pt>
                <c:pt idx="635">
                  <c:v>95.292000000000002</c:v>
                </c:pt>
                <c:pt idx="636">
                  <c:v>122.339</c:v>
                </c:pt>
                <c:pt idx="637">
                  <c:v>125.336</c:v>
                </c:pt>
                <c:pt idx="638">
                  <c:v>110.93899999999999</c:v>
                </c:pt>
                <c:pt idx="639">
                  <c:v>85.585999999999999</c:v>
                </c:pt>
                <c:pt idx="640">
                  <c:v>106.83499999999999</c:v>
                </c:pt>
                <c:pt idx="641">
                  <c:v>141.05500000000001</c:v>
                </c:pt>
                <c:pt idx="642">
                  <c:v>217.03100000000001</c:v>
                </c:pt>
                <c:pt idx="643">
                  <c:v>256.822</c:v>
                </c:pt>
                <c:pt idx="644">
                  <c:v>107.551</c:v>
                </c:pt>
                <c:pt idx="645">
                  <c:v>85.861999999999995</c:v>
                </c:pt>
                <c:pt idx="646">
                  <c:v>89.242999999999995</c:v>
                </c:pt>
                <c:pt idx="647">
                  <c:v>87.603999999999999</c:v>
                </c:pt>
                <c:pt idx="648">
                  <c:v>124.652</c:v>
                </c:pt>
                <c:pt idx="649">
                  <c:v>162.81800000000001</c:v>
                </c:pt>
                <c:pt idx="650">
                  <c:v>239.982</c:v>
                </c:pt>
                <c:pt idx="651">
                  <c:v>298.24</c:v>
                </c:pt>
                <c:pt idx="652">
                  <c:v>164.09899999999999</c:v>
                </c:pt>
                <c:pt idx="653">
                  <c:v>99.953999999999994</c:v>
                </c:pt>
                <c:pt idx="654">
                  <c:v>76.686000000000007</c:v>
                </c:pt>
                <c:pt idx="655">
                  <c:v>95.537999999999997</c:v>
                </c:pt>
                <c:pt idx="656">
                  <c:v>95.647000000000006</c:v>
                </c:pt>
                <c:pt idx="657">
                  <c:v>107.572</c:v>
                </c:pt>
                <c:pt idx="658">
                  <c:v>112.77500000000001</c:v>
                </c:pt>
                <c:pt idx="659">
                  <c:v>104.6</c:v>
                </c:pt>
                <c:pt idx="660">
                  <c:v>99.715000000000003</c:v>
                </c:pt>
                <c:pt idx="661">
                  <c:v>91.171999999999997</c:v>
                </c:pt>
                <c:pt idx="662">
                  <c:v>116.57299999999999</c:v>
                </c:pt>
                <c:pt idx="663">
                  <c:v>152.803</c:v>
                </c:pt>
                <c:pt idx="664">
                  <c:v>156.953</c:v>
                </c:pt>
                <c:pt idx="665">
                  <c:v>130.28100000000001</c:v>
                </c:pt>
                <c:pt idx="666">
                  <c:v>115.11799999999999</c:v>
                </c:pt>
                <c:pt idx="667">
                  <c:v>91.191000000000003</c:v>
                </c:pt>
                <c:pt idx="668">
                  <c:v>97.9</c:v>
                </c:pt>
                <c:pt idx="669">
                  <c:v>126.922</c:v>
                </c:pt>
                <c:pt idx="670">
                  <c:v>156.60900000000001</c:v>
                </c:pt>
                <c:pt idx="671">
                  <c:v>131.61000000000001</c:v>
                </c:pt>
                <c:pt idx="672">
                  <c:v>117.04300000000001</c:v>
                </c:pt>
                <c:pt idx="673">
                  <c:v>107.774</c:v>
                </c:pt>
                <c:pt idx="674">
                  <c:v>100.23</c:v>
                </c:pt>
                <c:pt idx="675">
                  <c:v>93.497</c:v>
                </c:pt>
                <c:pt idx="676">
                  <c:v>111.101</c:v>
                </c:pt>
                <c:pt idx="677">
                  <c:v>156.74799999999999</c:v>
                </c:pt>
                <c:pt idx="678">
                  <c:v>155.178</c:v>
                </c:pt>
                <c:pt idx="679">
                  <c:v>181.53399999999999</c:v>
                </c:pt>
                <c:pt idx="680">
                  <c:v>178.61099999999999</c:v>
                </c:pt>
                <c:pt idx="681">
                  <c:v>127.764</c:v>
                </c:pt>
                <c:pt idx="682">
                  <c:v>127.449</c:v>
                </c:pt>
                <c:pt idx="683">
                  <c:v>198.66499999999999</c:v>
                </c:pt>
                <c:pt idx="684">
                  <c:v>241.292</c:v>
                </c:pt>
                <c:pt idx="685">
                  <c:v>179.26599999999999</c:v>
                </c:pt>
                <c:pt idx="686">
                  <c:v>123.574</c:v>
                </c:pt>
                <c:pt idx="687">
                  <c:v>124.40300000000001</c:v>
                </c:pt>
                <c:pt idx="688">
                  <c:v>117.53700000000001</c:v>
                </c:pt>
                <c:pt idx="689">
                  <c:v>151.952</c:v>
                </c:pt>
                <c:pt idx="690">
                  <c:v>247.08099999999999</c:v>
                </c:pt>
                <c:pt idx="691">
                  <c:v>254.172</c:v>
                </c:pt>
                <c:pt idx="692">
                  <c:v>239.88300000000001</c:v>
                </c:pt>
                <c:pt idx="693">
                  <c:v>319.12400000000002</c:v>
                </c:pt>
                <c:pt idx="694">
                  <c:v>394.85899999999998</c:v>
                </c:pt>
                <c:pt idx="695">
                  <c:v>295.83600000000001</c:v>
                </c:pt>
                <c:pt idx="696">
                  <c:v>177.08799999999999</c:v>
                </c:pt>
                <c:pt idx="697">
                  <c:v>151.88200000000001</c:v>
                </c:pt>
                <c:pt idx="698">
                  <c:v>172.10400000000001</c:v>
                </c:pt>
                <c:pt idx="699">
                  <c:v>162.18100000000001</c:v>
                </c:pt>
                <c:pt idx="700">
                  <c:v>177.17699999999999</c:v>
                </c:pt>
                <c:pt idx="701">
                  <c:v>198.679</c:v>
                </c:pt>
                <c:pt idx="702">
                  <c:v>176.346</c:v>
                </c:pt>
                <c:pt idx="703">
                  <c:v>145.50200000000001</c:v>
                </c:pt>
                <c:pt idx="704">
                  <c:v>230.87299999999999</c:v>
                </c:pt>
                <c:pt idx="705">
                  <c:v>189.18100000000001</c:v>
                </c:pt>
                <c:pt idx="706">
                  <c:v>142.971</c:v>
                </c:pt>
                <c:pt idx="707">
                  <c:v>154.708</c:v>
                </c:pt>
                <c:pt idx="708">
                  <c:v>145.91800000000001</c:v>
                </c:pt>
                <c:pt idx="709">
                  <c:v>129.71899999999999</c:v>
                </c:pt>
                <c:pt idx="710">
                  <c:v>177.00200000000001</c:v>
                </c:pt>
                <c:pt idx="711">
                  <c:v>191.77199999999999</c:v>
                </c:pt>
                <c:pt idx="712">
                  <c:v>140.43199999999999</c:v>
                </c:pt>
                <c:pt idx="713">
                  <c:v>129.60300000000001</c:v>
                </c:pt>
                <c:pt idx="714">
                  <c:v>104.01300000000001</c:v>
                </c:pt>
                <c:pt idx="715">
                  <c:v>105.664</c:v>
                </c:pt>
                <c:pt idx="716">
                  <c:v>85.509</c:v>
                </c:pt>
                <c:pt idx="717">
                  <c:v>77.001999999999995</c:v>
                </c:pt>
                <c:pt idx="718">
                  <c:v>100.76600000000001</c:v>
                </c:pt>
                <c:pt idx="719">
                  <c:v>103.131</c:v>
                </c:pt>
                <c:pt idx="720">
                  <c:v>109.774</c:v>
                </c:pt>
                <c:pt idx="721">
                  <c:v>129.38499999999999</c:v>
                </c:pt>
                <c:pt idx="722">
                  <c:v>147.88399999999999</c:v>
                </c:pt>
                <c:pt idx="723">
                  <c:v>119.252</c:v>
                </c:pt>
                <c:pt idx="724">
                  <c:v>105.315</c:v>
                </c:pt>
                <c:pt idx="725">
                  <c:v>109.22199999999999</c:v>
                </c:pt>
                <c:pt idx="726">
                  <c:v>105.664</c:v>
                </c:pt>
                <c:pt idx="727">
                  <c:v>121.642</c:v>
                </c:pt>
                <c:pt idx="728">
                  <c:v>133.84299999999999</c:v>
                </c:pt>
                <c:pt idx="729">
                  <c:v>151.352</c:v>
                </c:pt>
                <c:pt idx="730">
                  <c:v>119.25</c:v>
                </c:pt>
                <c:pt idx="731">
                  <c:v>98.498000000000005</c:v>
                </c:pt>
                <c:pt idx="732">
                  <c:v>92.26</c:v>
                </c:pt>
                <c:pt idx="733">
                  <c:v>94.801000000000002</c:v>
                </c:pt>
                <c:pt idx="734">
                  <c:v>94.590999999999994</c:v>
                </c:pt>
                <c:pt idx="735">
                  <c:v>119.051</c:v>
                </c:pt>
                <c:pt idx="736">
                  <c:v>115.095</c:v>
                </c:pt>
                <c:pt idx="737">
                  <c:v>119.092</c:v>
                </c:pt>
                <c:pt idx="738">
                  <c:v>124.67100000000001</c:v>
                </c:pt>
                <c:pt idx="739">
                  <c:v>127.626</c:v>
                </c:pt>
                <c:pt idx="740">
                  <c:v>88.525999999999996</c:v>
                </c:pt>
                <c:pt idx="741">
                  <c:v>92.914000000000001</c:v>
                </c:pt>
                <c:pt idx="742">
                  <c:v>91.555000000000007</c:v>
                </c:pt>
                <c:pt idx="743">
                  <c:v>129.23400000000001</c:v>
                </c:pt>
                <c:pt idx="744">
                  <c:v>89.75</c:v>
                </c:pt>
                <c:pt idx="745">
                  <c:v>84.283000000000001</c:v>
                </c:pt>
                <c:pt idx="746">
                  <c:v>121.643</c:v>
                </c:pt>
                <c:pt idx="747">
                  <c:v>121.658</c:v>
                </c:pt>
                <c:pt idx="748">
                  <c:v>131.94300000000001</c:v>
                </c:pt>
                <c:pt idx="749">
                  <c:v>103.57599999999999</c:v>
                </c:pt>
                <c:pt idx="750">
                  <c:v>77.210999999999999</c:v>
                </c:pt>
                <c:pt idx="751">
                  <c:v>69.47</c:v>
                </c:pt>
                <c:pt idx="752">
                  <c:v>68.963999999999999</c:v>
                </c:pt>
                <c:pt idx="753">
                  <c:v>72.775999999999996</c:v>
                </c:pt>
                <c:pt idx="754">
                  <c:v>86.763000000000005</c:v>
                </c:pt>
                <c:pt idx="755">
                  <c:v>91.105000000000004</c:v>
                </c:pt>
                <c:pt idx="756">
                  <c:v>112.66500000000001</c:v>
                </c:pt>
                <c:pt idx="757">
                  <c:v>94.335999999999999</c:v>
                </c:pt>
                <c:pt idx="758">
                  <c:v>82.790999999999997</c:v>
                </c:pt>
                <c:pt idx="759">
                  <c:v>92.176000000000002</c:v>
                </c:pt>
                <c:pt idx="760">
                  <c:v>142.88200000000001</c:v>
                </c:pt>
                <c:pt idx="761">
                  <c:v>126.867</c:v>
                </c:pt>
                <c:pt idx="762">
                  <c:v>112.163</c:v>
                </c:pt>
                <c:pt idx="763">
                  <c:v>96.960999999999999</c:v>
                </c:pt>
                <c:pt idx="764">
                  <c:v>74.265000000000001</c:v>
                </c:pt>
                <c:pt idx="765">
                  <c:v>55.689</c:v>
                </c:pt>
                <c:pt idx="766">
                  <c:v>58.753999999999998</c:v>
                </c:pt>
                <c:pt idx="767">
                  <c:v>60.223999999999997</c:v>
                </c:pt>
                <c:pt idx="768">
                  <c:v>70.162999999999997</c:v>
                </c:pt>
                <c:pt idx="769">
                  <c:v>66.697999999999993</c:v>
                </c:pt>
                <c:pt idx="770">
                  <c:v>61.198</c:v>
                </c:pt>
                <c:pt idx="771">
                  <c:v>70.344999999999999</c:v>
                </c:pt>
                <c:pt idx="772">
                  <c:v>63.716999999999999</c:v>
                </c:pt>
                <c:pt idx="773">
                  <c:v>61.34</c:v>
                </c:pt>
                <c:pt idx="774">
                  <c:v>58.959000000000003</c:v>
                </c:pt>
                <c:pt idx="775">
                  <c:v>52.360999999999997</c:v>
                </c:pt>
                <c:pt idx="776">
                  <c:v>47.89</c:v>
                </c:pt>
                <c:pt idx="777">
                  <c:v>46.709000000000003</c:v>
                </c:pt>
                <c:pt idx="778">
                  <c:v>57.149000000000001</c:v>
                </c:pt>
                <c:pt idx="779">
                  <c:v>55.442</c:v>
                </c:pt>
                <c:pt idx="780">
                  <c:v>63.972999999999999</c:v>
                </c:pt>
                <c:pt idx="781">
                  <c:v>63.003</c:v>
                </c:pt>
                <c:pt idx="782">
                  <c:v>56.807000000000002</c:v>
                </c:pt>
                <c:pt idx="783">
                  <c:v>54.768000000000001</c:v>
                </c:pt>
                <c:pt idx="784">
                  <c:v>59.314</c:v>
                </c:pt>
                <c:pt idx="785">
                  <c:v>80.349000000000004</c:v>
                </c:pt>
                <c:pt idx="786">
                  <c:v>76.772000000000006</c:v>
                </c:pt>
                <c:pt idx="787">
                  <c:v>78.665000000000006</c:v>
                </c:pt>
                <c:pt idx="788">
                  <c:v>77.245999999999995</c:v>
                </c:pt>
                <c:pt idx="789">
                  <c:v>80.516999999999996</c:v>
                </c:pt>
                <c:pt idx="790">
                  <c:v>66.486999999999995</c:v>
                </c:pt>
                <c:pt idx="791">
                  <c:v>67.063000000000002</c:v>
                </c:pt>
                <c:pt idx="792">
                  <c:v>91.78</c:v>
                </c:pt>
                <c:pt idx="793">
                  <c:v>235.25</c:v>
                </c:pt>
                <c:pt idx="794">
                  <c:v>90.474000000000004</c:v>
                </c:pt>
                <c:pt idx="795">
                  <c:v>83.72</c:v>
                </c:pt>
                <c:pt idx="796">
                  <c:v>65.918999999999997</c:v>
                </c:pt>
                <c:pt idx="797">
                  <c:v>55.069000000000003</c:v>
                </c:pt>
                <c:pt idx="798">
                  <c:v>54.744999999999997</c:v>
                </c:pt>
                <c:pt idx="799">
                  <c:v>55.624000000000002</c:v>
                </c:pt>
                <c:pt idx="800">
                  <c:v>59.848999999999997</c:v>
                </c:pt>
                <c:pt idx="801">
                  <c:v>63.459000000000003</c:v>
                </c:pt>
                <c:pt idx="802">
                  <c:v>69.081999999999994</c:v>
                </c:pt>
                <c:pt idx="803">
                  <c:v>68.430999999999997</c:v>
                </c:pt>
                <c:pt idx="804">
                  <c:v>56.301000000000002</c:v>
                </c:pt>
                <c:pt idx="805">
                  <c:v>63.207000000000001</c:v>
                </c:pt>
                <c:pt idx="806">
                  <c:v>83.634</c:v>
                </c:pt>
                <c:pt idx="807">
                  <c:v>81.334000000000003</c:v>
                </c:pt>
                <c:pt idx="808">
                  <c:v>71.591999999999999</c:v>
                </c:pt>
                <c:pt idx="809">
                  <c:v>66.472999999999999</c:v>
                </c:pt>
                <c:pt idx="810">
                  <c:v>71.453999999999994</c:v>
                </c:pt>
                <c:pt idx="811">
                  <c:v>61.177</c:v>
                </c:pt>
                <c:pt idx="812">
                  <c:v>56.795000000000002</c:v>
                </c:pt>
                <c:pt idx="813">
                  <c:v>68.769000000000005</c:v>
                </c:pt>
                <c:pt idx="814">
                  <c:v>91.68</c:v>
                </c:pt>
                <c:pt idx="815">
                  <c:v>223.167</c:v>
                </c:pt>
                <c:pt idx="816">
                  <c:v>270.63600000000002</c:v>
                </c:pt>
                <c:pt idx="817">
                  <c:v>202.375</c:v>
                </c:pt>
                <c:pt idx="818">
                  <c:v>79.040999999999997</c:v>
                </c:pt>
                <c:pt idx="819">
                  <c:v>73.673000000000002</c:v>
                </c:pt>
                <c:pt idx="820">
                  <c:v>86.548000000000002</c:v>
                </c:pt>
                <c:pt idx="821">
                  <c:v>64.840999999999994</c:v>
                </c:pt>
                <c:pt idx="822">
                  <c:v>72.117000000000004</c:v>
                </c:pt>
                <c:pt idx="823">
                  <c:v>124.727</c:v>
                </c:pt>
                <c:pt idx="824">
                  <c:v>218.49700000000001</c:v>
                </c:pt>
                <c:pt idx="825">
                  <c:v>132.435</c:v>
                </c:pt>
                <c:pt idx="826">
                  <c:v>157.63800000000001</c:v>
                </c:pt>
                <c:pt idx="827">
                  <c:v>150.79</c:v>
                </c:pt>
                <c:pt idx="828">
                  <c:v>146.77099999999999</c:v>
                </c:pt>
                <c:pt idx="829">
                  <c:v>153.47999999999999</c:v>
                </c:pt>
                <c:pt idx="830">
                  <c:v>231.83199999999999</c:v>
                </c:pt>
                <c:pt idx="831">
                  <c:v>246.69</c:v>
                </c:pt>
                <c:pt idx="832">
                  <c:v>206.34100000000001</c:v>
                </c:pt>
                <c:pt idx="833">
                  <c:v>147.59899999999999</c:v>
                </c:pt>
                <c:pt idx="834">
                  <c:v>130.61500000000001</c:v>
                </c:pt>
                <c:pt idx="835">
                  <c:v>123.371</c:v>
                </c:pt>
                <c:pt idx="836">
                  <c:v>125.467</c:v>
                </c:pt>
                <c:pt idx="837">
                  <c:v>145.52000000000001</c:v>
                </c:pt>
                <c:pt idx="838">
                  <c:v>159.10599999999999</c:v>
                </c:pt>
                <c:pt idx="839">
                  <c:v>140.41</c:v>
                </c:pt>
                <c:pt idx="840">
                  <c:v>140.89699999999999</c:v>
                </c:pt>
                <c:pt idx="841">
                  <c:v>238.98599999999999</c:v>
                </c:pt>
                <c:pt idx="842">
                  <c:v>297.51499999999999</c:v>
                </c:pt>
                <c:pt idx="843">
                  <c:v>296.53399999999999</c:v>
                </c:pt>
                <c:pt idx="844">
                  <c:v>131.39099999999999</c:v>
                </c:pt>
                <c:pt idx="845">
                  <c:v>89.793000000000006</c:v>
                </c:pt>
                <c:pt idx="846">
                  <c:v>72.531000000000006</c:v>
                </c:pt>
                <c:pt idx="847">
                  <c:v>83.257999999999996</c:v>
                </c:pt>
                <c:pt idx="848">
                  <c:v>187.23599999999999</c:v>
                </c:pt>
                <c:pt idx="849">
                  <c:v>197.43700000000001</c:v>
                </c:pt>
                <c:pt idx="850">
                  <c:v>145.72</c:v>
                </c:pt>
                <c:pt idx="851">
                  <c:v>193.40199999999999</c:v>
                </c:pt>
                <c:pt idx="852">
                  <c:v>165.131</c:v>
                </c:pt>
                <c:pt idx="853">
                  <c:v>108.946</c:v>
                </c:pt>
                <c:pt idx="854">
                  <c:v>78.622</c:v>
                </c:pt>
                <c:pt idx="855">
                  <c:v>126.274</c:v>
                </c:pt>
                <c:pt idx="856">
                  <c:v>122.633</c:v>
                </c:pt>
                <c:pt idx="857">
                  <c:v>124.3</c:v>
                </c:pt>
                <c:pt idx="858">
                  <c:v>166.792</c:v>
                </c:pt>
                <c:pt idx="859">
                  <c:v>203.251</c:v>
                </c:pt>
                <c:pt idx="860">
                  <c:v>172.85599999999999</c:v>
                </c:pt>
                <c:pt idx="861">
                  <c:v>168.25299999999999</c:v>
                </c:pt>
                <c:pt idx="862">
                  <c:v>142.49799999999999</c:v>
                </c:pt>
                <c:pt idx="863">
                  <c:v>133.77799999999999</c:v>
                </c:pt>
                <c:pt idx="864">
                  <c:v>144.44800000000001</c:v>
                </c:pt>
                <c:pt idx="865">
                  <c:v>171.87100000000001</c:v>
                </c:pt>
                <c:pt idx="866">
                  <c:v>113.521</c:v>
                </c:pt>
                <c:pt idx="867">
                  <c:v>108.11</c:v>
                </c:pt>
                <c:pt idx="868">
                  <c:v>102.617</c:v>
                </c:pt>
                <c:pt idx="869">
                  <c:v>127.026</c:v>
                </c:pt>
                <c:pt idx="870">
                  <c:v>108.794</c:v>
                </c:pt>
                <c:pt idx="871">
                  <c:v>108.164</c:v>
                </c:pt>
                <c:pt idx="872">
                  <c:v>115.602</c:v>
                </c:pt>
                <c:pt idx="873">
                  <c:v>121.006</c:v>
                </c:pt>
                <c:pt idx="874">
                  <c:v>69.097999999999999</c:v>
                </c:pt>
                <c:pt idx="875">
                  <c:v>64.093000000000004</c:v>
                </c:pt>
                <c:pt idx="876">
                  <c:v>86.65</c:v>
                </c:pt>
                <c:pt idx="877">
                  <c:v>92.95</c:v>
                </c:pt>
                <c:pt idx="878">
                  <c:v>101.82299999999999</c:v>
                </c:pt>
                <c:pt idx="879">
                  <c:v>104.587</c:v>
                </c:pt>
                <c:pt idx="880">
                  <c:v>107.134</c:v>
                </c:pt>
                <c:pt idx="881">
                  <c:v>87.126000000000005</c:v>
                </c:pt>
                <c:pt idx="882">
                  <c:v>79.989999999999995</c:v>
                </c:pt>
                <c:pt idx="883">
                  <c:v>115.014</c:v>
                </c:pt>
                <c:pt idx="884">
                  <c:v>126.148</c:v>
                </c:pt>
                <c:pt idx="885">
                  <c:v>96.539000000000001</c:v>
                </c:pt>
                <c:pt idx="886">
                  <c:v>99.39</c:v>
                </c:pt>
                <c:pt idx="887">
                  <c:v>150.333</c:v>
                </c:pt>
                <c:pt idx="888">
                  <c:v>117.96</c:v>
                </c:pt>
                <c:pt idx="889">
                  <c:v>77.454999999999998</c:v>
                </c:pt>
                <c:pt idx="890">
                  <c:v>83.921000000000006</c:v>
                </c:pt>
                <c:pt idx="891">
                  <c:v>146.114</c:v>
                </c:pt>
                <c:pt idx="892">
                  <c:v>177.547</c:v>
                </c:pt>
                <c:pt idx="893">
                  <c:v>138.703</c:v>
                </c:pt>
                <c:pt idx="894">
                  <c:v>151.01900000000001</c:v>
                </c:pt>
                <c:pt idx="895">
                  <c:v>121.44499999999999</c:v>
                </c:pt>
                <c:pt idx="896">
                  <c:v>69.682000000000002</c:v>
                </c:pt>
                <c:pt idx="897">
                  <c:v>71.366</c:v>
                </c:pt>
                <c:pt idx="898">
                  <c:v>63.372999999999998</c:v>
                </c:pt>
                <c:pt idx="899">
                  <c:v>71.677999999999997</c:v>
                </c:pt>
                <c:pt idx="900">
                  <c:v>84.801000000000002</c:v>
                </c:pt>
                <c:pt idx="901">
                  <c:v>73.319000000000003</c:v>
                </c:pt>
                <c:pt idx="902">
                  <c:v>44.296999999999997</c:v>
                </c:pt>
                <c:pt idx="903">
                  <c:v>41.38</c:v>
                </c:pt>
                <c:pt idx="904">
                  <c:v>56.493000000000002</c:v>
                </c:pt>
                <c:pt idx="905">
                  <c:v>62.116999999999997</c:v>
                </c:pt>
                <c:pt idx="906">
                  <c:v>50.488999999999997</c:v>
                </c:pt>
                <c:pt idx="907">
                  <c:v>45.792000000000002</c:v>
                </c:pt>
                <c:pt idx="908">
                  <c:v>55.212000000000003</c:v>
                </c:pt>
                <c:pt idx="909">
                  <c:v>41.911999999999999</c:v>
                </c:pt>
                <c:pt idx="910">
                  <c:v>39.691000000000003</c:v>
                </c:pt>
                <c:pt idx="911">
                  <c:v>46.017000000000003</c:v>
                </c:pt>
                <c:pt idx="912">
                  <c:v>48.954999999999998</c:v>
                </c:pt>
                <c:pt idx="913">
                  <c:v>49.215000000000003</c:v>
                </c:pt>
                <c:pt idx="914">
                  <c:v>57.881</c:v>
                </c:pt>
                <c:pt idx="915">
                  <c:v>51.042000000000002</c:v>
                </c:pt>
                <c:pt idx="916">
                  <c:v>38.923999999999999</c:v>
                </c:pt>
                <c:pt idx="917">
                  <c:v>42.369</c:v>
                </c:pt>
              </c:numCache>
            </c:numRef>
          </c:yVal>
          <c:smooth val="0"/>
        </c:ser>
        <c:dLbls>
          <c:showLegendKey val="0"/>
          <c:showVal val="0"/>
          <c:showCatName val="0"/>
          <c:showSerName val="0"/>
          <c:showPercent val="0"/>
          <c:showBubbleSize val="0"/>
        </c:dLbls>
        <c:axId val="480383648"/>
        <c:axId val="480382080"/>
      </c:scatterChart>
      <c:valAx>
        <c:axId val="48038364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Temperature (deg C)</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0382080"/>
        <c:crosses val="autoZero"/>
        <c:crossBetween val="midCat"/>
      </c:valAx>
      <c:valAx>
        <c:axId val="4803820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NOx (tons/day)</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038364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E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ES"/>
          </a:p>
        </p:txBody>
      </p:sp>
      <p:sp>
        <p:nvSpPr>
          <p:cNvPr id="4" name="Date Placeholder 3"/>
          <p:cNvSpPr>
            <a:spLocks noGrp="1"/>
          </p:cNvSpPr>
          <p:nvPr>
            <p:ph type="dt" sz="half" idx="10"/>
          </p:nvPr>
        </p:nvSpPr>
        <p:spPr/>
        <p:txBody>
          <a:bodyPr/>
          <a:lstStyle/>
          <a:p>
            <a:fld id="{0591A947-A9F9-4C34-90A2-82EAFCAB07CF}" type="datetimeFigureOut">
              <a:rPr lang="es-ES" smtClean="0"/>
              <a:t>09/01/2016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C447B18-AD2A-4DA1-B041-2F942C26410E}" type="slidenum">
              <a:rPr lang="es-ES" smtClean="0"/>
              <a:t>‹#›</a:t>
            </a:fld>
            <a:endParaRPr lang="es-ES"/>
          </a:p>
        </p:txBody>
      </p:sp>
    </p:spTree>
    <p:extLst>
      <p:ext uri="{BB962C8B-B14F-4D97-AF65-F5344CB8AC3E}">
        <p14:creationId xmlns:p14="http://schemas.microsoft.com/office/powerpoint/2010/main" val="3301517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0591A947-A9F9-4C34-90A2-82EAFCAB07CF}" type="datetimeFigureOut">
              <a:rPr lang="es-ES" smtClean="0"/>
              <a:t>09/01/2016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C447B18-AD2A-4DA1-B041-2F942C26410E}" type="slidenum">
              <a:rPr lang="es-ES" smtClean="0"/>
              <a:t>‹#›</a:t>
            </a:fld>
            <a:endParaRPr lang="es-ES"/>
          </a:p>
        </p:txBody>
      </p:sp>
    </p:spTree>
    <p:extLst>
      <p:ext uri="{BB962C8B-B14F-4D97-AF65-F5344CB8AC3E}">
        <p14:creationId xmlns:p14="http://schemas.microsoft.com/office/powerpoint/2010/main" val="652291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E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0591A947-A9F9-4C34-90A2-82EAFCAB07CF}" type="datetimeFigureOut">
              <a:rPr lang="es-ES" smtClean="0"/>
              <a:t>09/01/2016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C447B18-AD2A-4DA1-B041-2F942C26410E}" type="slidenum">
              <a:rPr lang="es-ES" smtClean="0"/>
              <a:t>‹#›</a:t>
            </a:fld>
            <a:endParaRPr lang="es-ES"/>
          </a:p>
        </p:txBody>
      </p:sp>
    </p:spTree>
    <p:extLst>
      <p:ext uri="{BB962C8B-B14F-4D97-AF65-F5344CB8AC3E}">
        <p14:creationId xmlns:p14="http://schemas.microsoft.com/office/powerpoint/2010/main" val="2752608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0591A947-A9F9-4C34-90A2-82EAFCAB07CF}" type="datetimeFigureOut">
              <a:rPr lang="es-ES" smtClean="0"/>
              <a:t>09/01/2016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C447B18-AD2A-4DA1-B041-2F942C26410E}" type="slidenum">
              <a:rPr lang="es-ES" smtClean="0"/>
              <a:t>‹#›</a:t>
            </a:fld>
            <a:endParaRPr lang="es-ES"/>
          </a:p>
        </p:txBody>
      </p:sp>
    </p:spTree>
    <p:extLst>
      <p:ext uri="{BB962C8B-B14F-4D97-AF65-F5344CB8AC3E}">
        <p14:creationId xmlns:p14="http://schemas.microsoft.com/office/powerpoint/2010/main" val="4136355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E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91A947-A9F9-4C34-90A2-82EAFCAB07CF}" type="datetimeFigureOut">
              <a:rPr lang="es-ES" smtClean="0"/>
              <a:t>09/01/2016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C447B18-AD2A-4DA1-B041-2F942C26410E}" type="slidenum">
              <a:rPr lang="es-ES" smtClean="0"/>
              <a:t>‹#›</a:t>
            </a:fld>
            <a:endParaRPr lang="es-ES"/>
          </a:p>
        </p:txBody>
      </p:sp>
    </p:spTree>
    <p:extLst>
      <p:ext uri="{BB962C8B-B14F-4D97-AF65-F5344CB8AC3E}">
        <p14:creationId xmlns:p14="http://schemas.microsoft.com/office/powerpoint/2010/main" val="1006228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Date Placeholder 4"/>
          <p:cNvSpPr>
            <a:spLocks noGrp="1"/>
          </p:cNvSpPr>
          <p:nvPr>
            <p:ph type="dt" sz="half" idx="10"/>
          </p:nvPr>
        </p:nvSpPr>
        <p:spPr/>
        <p:txBody>
          <a:bodyPr/>
          <a:lstStyle/>
          <a:p>
            <a:fld id="{0591A947-A9F9-4C34-90A2-82EAFCAB07CF}" type="datetimeFigureOut">
              <a:rPr lang="es-ES" smtClean="0"/>
              <a:t>09/01/2016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C447B18-AD2A-4DA1-B041-2F942C26410E}" type="slidenum">
              <a:rPr lang="es-ES" smtClean="0"/>
              <a:t>‹#›</a:t>
            </a:fld>
            <a:endParaRPr lang="es-ES"/>
          </a:p>
        </p:txBody>
      </p:sp>
    </p:spTree>
    <p:extLst>
      <p:ext uri="{BB962C8B-B14F-4D97-AF65-F5344CB8AC3E}">
        <p14:creationId xmlns:p14="http://schemas.microsoft.com/office/powerpoint/2010/main" val="1053511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E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7" name="Date Placeholder 6"/>
          <p:cNvSpPr>
            <a:spLocks noGrp="1"/>
          </p:cNvSpPr>
          <p:nvPr>
            <p:ph type="dt" sz="half" idx="10"/>
          </p:nvPr>
        </p:nvSpPr>
        <p:spPr/>
        <p:txBody>
          <a:bodyPr/>
          <a:lstStyle/>
          <a:p>
            <a:fld id="{0591A947-A9F9-4C34-90A2-82EAFCAB07CF}" type="datetimeFigureOut">
              <a:rPr lang="es-ES" smtClean="0"/>
              <a:t>09/01/2016</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C447B18-AD2A-4DA1-B041-2F942C26410E}" type="slidenum">
              <a:rPr lang="es-ES" smtClean="0"/>
              <a:t>‹#›</a:t>
            </a:fld>
            <a:endParaRPr lang="es-ES"/>
          </a:p>
        </p:txBody>
      </p:sp>
    </p:spTree>
    <p:extLst>
      <p:ext uri="{BB962C8B-B14F-4D97-AF65-F5344CB8AC3E}">
        <p14:creationId xmlns:p14="http://schemas.microsoft.com/office/powerpoint/2010/main" val="594122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Date Placeholder 2"/>
          <p:cNvSpPr>
            <a:spLocks noGrp="1"/>
          </p:cNvSpPr>
          <p:nvPr>
            <p:ph type="dt" sz="half" idx="10"/>
          </p:nvPr>
        </p:nvSpPr>
        <p:spPr/>
        <p:txBody>
          <a:bodyPr/>
          <a:lstStyle/>
          <a:p>
            <a:fld id="{0591A947-A9F9-4C34-90A2-82EAFCAB07CF}" type="datetimeFigureOut">
              <a:rPr lang="es-ES" smtClean="0"/>
              <a:t>09/01/2016</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C447B18-AD2A-4DA1-B041-2F942C26410E}" type="slidenum">
              <a:rPr lang="es-ES" smtClean="0"/>
              <a:t>‹#›</a:t>
            </a:fld>
            <a:endParaRPr lang="es-ES"/>
          </a:p>
        </p:txBody>
      </p:sp>
    </p:spTree>
    <p:extLst>
      <p:ext uri="{BB962C8B-B14F-4D97-AF65-F5344CB8AC3E}">
        <p14:creationId xmlns:p14="http://schemas.microsoft.com/office/powerpoint/2010/main" val="2276660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91A947-A9F9-4C34-90A2-82EAFCAB07CF}" type="datetimeFigureOut">
              <a:rPr lang="es-ES" smtClean="0"/>
              <a:t>09/01/2016</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2C447B18-AD2A-4DA1-B041-2F942C26410E}" type="slidenum">
              <a:rPr lang="es-ES" smtClean="0"/>
              <a:t>‹#›</a:t>
            </a:fld>
            <a:endParaRPr lang="es-ES"/>
          </a:p>
        </p:txBody>
      </p:sp>
    </p:spTree>
    <p:extLst>
      <p:ext uri="{BB962C8B-B14F-4D97-AF65-F5344CB8AC3E}">
        <p14:creationId xmlns:p14="http://schemas.microsoft.com/office/powerpoint/2010/main" val="183094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E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91A947-A9F9-4C34-90A2-82EAFCAB07CF}" type="datetimeFigureOut">
              <a:rPr lang="es-ES" smtClean="0"/>
              <a:t>09/01/2016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C447B18-AD2A-4DA1-B041-2F942C26410E}" type="slidenum">
              <a:rPr lang="es-ES" smtClean="0"/>
              <a:t>‹#›</a:t>
            </a:fld>
            <a:endParaRPr lang="es-ES"/>
          </a:p>
        </p:txBody>
      </p:sp>
    </p:spTree>
    <p:extLst>
      <p:ext uri="{BB962C8B-B14F-4D97-AF65-F5344CB8AC3E}">
        <p14:creationId xmlns:p14="http://schemas.microsoft.com/office/powerpoint/2010/main" val="2088208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E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91A947-A9F9-4C34-90A2-82EAFCAB07CF}" type="datetimeFigureOut">
              <a:rPr lang="es-ES" smtClean="0"/>
              <a:t>09/01/2016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C447B18-AD2A-4DA1-B041-2F942C26410E}" type="slidenum">
              <a:rPr lang="es-ES" smtClean="0"/>
              <a:t>‹#›</a:t>
            </a:fld>
            <a:endParaRPr lang="es-ES"/>
          </a:p>
        </p:txBody>
      </p:sp>
    </p:spTree>
    <p:extLst>
      <p:ext uri="{BB962C8B-B14F-4D97-AF65-F5344CB8AC3E}">
        <p14:creationId xmlns:p14="http://schemas.microsoft.com/office/powerpoint/2010/main" val="352600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E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91A947-A9F9-4C34-90A2-82EAFCAB07CF}" type="datetimeFigureOut">
              <a:rPr lang="es-ES" smtClean="0"/>
              <a:t>09/01/2016</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47B18-AD2A-4DA1-B041-2F942C26410E}" type="slidenum">
              <a:rPr lang="es-ES" smtClean="0"/>
              <a:t>‹#›</a:t>
            </a:fld>
            <a:endParaRPr lang="es-ES"/>
          </a:p>
        </p:txBody>
      </p:sp>
    </p:spTree>
    <p:extLst>
      <p:ext uri="{BB962C8B-B14F-4D97-AF65-F5344CB8AC3E}">
        <p14:creationId xmlns:p14="http://schemas.microsoft.com/office/powerpoint/2010/main" val="3941180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s-ES" dirty="0" smtClean="0"/>
              <a:t>Clean Air </a:t>
            </a:r>
            <a:r>
              <a:rPr lang="es-ES" dirty="0" err="1" smtClean="0"/>
              <a:t>Markets</a:t>
            </a:r>
            <a:r>
              <a:rPr lang="es-ES" dirty="0" smtClean="0"/>
              <a:t> </a:t>
            </a:r>
            <a:r>
              <a:rPr lang="en-US" dirty="0" err="1" smtClean="0"/>
              <a:t>Supplementals</a:t>
            </a:r>
            <a:r>
              <a:rPr lang="es-ES" dirty="0" smtClean="0"/>
              <a:t> v1</a:t>
            </a:r>
            <a:endParaRPr lang="es-ES" dirty="0"/>
          </a:p>
        </p:txBody>
      </p:sp>
      <p:sp>
        <p:nvSpPr>
          <p:cNvPr id="3" name="Subtitle 2"/>
          <p:cNvSpPr>
            <a:spLocks noGrp="1"/>
          </p:cNvSpPr>
          <p:nvPr>
            <p:ph type="subTitle" idx="1"/>
          </p:nvPr>
        </p:nvSpPr>
        <p:spPr/>
        <p:txBody>
          <a:bodyPr/>
          <a:lstStyle/>
          <a:p>
            <a:r>
              <a:rPr lang="es-ES" dirty="0" smtClean="0"/>
              <a:t>(CAM/NARR </a:t>
            </a:r>
            <a:r>
              <a:rPr lang="es-ES" dirty="0" err="1" smtClean="0"/>
              <a:t>Info</a:t>
            </a:r>
            <a:r>
              <a:rPr lang="es-ES" dirty="0" smtClean="0"/>
              <a:t> </a:t>
            </a:r>
            <a:r>
              <a:rPr lang="es-ES" dirty="0" err="1" smtClean="0"/>
              <a:t>Slide</a:t>
            </a:r>
            <a:r>
              <a:rPr lang="es-ES" dirty="0" smtClean="0"/>
              <a:t>, SO2 </a:t>
            </a:r>
            <a:r>
              <a:rPr lang="es-ES" dirty="0" err="1" smtClean="0"/>
              <a:t>by</a:t>
            </a:r>
            <a:r>
              <a:rPr lang="es-ES" dirty="0" smtClean="0"/>
              <a:t> </a:t>
            </a:r>
            <a:r>
              <a:rPr lang="es-ES" dirty="0" err="1" smtClean="0"/>
              <a:t>year</a:t>
            </a:r>
            <a:r>
              <a:rPr lang="es-ES" dirty="0" smtClean="0"/>
              <a:t> </a:t>
            </a:r>
            <a:r>
              <a:rPr lang="es-ES" dirty="0" err="1" smtClean="0"/>
              <a:t>segregation</a:t>
            </a:r>
            <a:r>
              <a:rPr lang="es-ES" dirty="0" smtClean="0"/>
              <a:t>, </a:t>
            </a:r>
            <a:r>
              <a:rPr lang="es-ES" dirty="0" err="1" smtClean="0"/>
              <a:t>NOx</a:t>
            </a:r>
            <a:r>
              <a:rPr lang="es-ES" dirty="0" smtClean="0"/>
              <a:t> </a:t>
            </a:r>
            <a:r>
              <a:rPr lang="es-ES" dirty="0" err="1" smtClean="0"/>
              <a:t>with</a:t>
            </a:r>
            <a:r>
              <a:rPr lang="es-ES" dirty="0" smtClean="0"/>
              <a:t> </a:t>
            </a:r>
            <a:r>
              <a:rPr lang="es-ES" dirty="0" err="1" smtClean="0"/>
              <a:t>Temp</a:t>
            </a:r>
            <a:r>
              <a:rPr lang="es-ES" dirty="0" smtClean="0"/>
              <a:t> Color </a:t>
            </a:r>
            <a:r>
              <a:rPr lang="es-ES" dirty="0" err="1" smtClean="0"/>
              <a:t>Map</a:t>
            </a:r>
            <a:r>
              <a:rPr lang="es-ES" dirty="0" smtClean="0"/>
              <a:t>, </a:t>
            </a:r>
            <a:r>
              <a:rPr lang="es-ES" dirty="0" err="1" smtClean="0"/>
              <a:t>Polynomial</a:t>
            </a:r>
            <a:r>
              <a:rPr lang="es-ES" dirty="0" smtClean="0"/>
              <a:t> (</a:t>
            </a:r>
            <a:r>
              <a:rPr lang="es-ES" dirty="0" err="1" smtClean="0"/>
              <a:t>instead</a:t>
            </a:r>
            <a:r>
              <a:rPr lang="es-ES" dirty="0" smtClean="0"/>
              <a:t> of linear) </a:t>
            </a:r>
            <a:r>
              <a:rPr lang="es-ES" dirty="0" err="1" smtClean="0"/>
              <a:t>fit</a:t>
            </a:r>
            <a:r>
              <a:rPr lang="es-ES" dirty="0" smtClean="0"/>
              <a:t> </a:t>
            </a:r>
            <a:r>
              <a:rPr lang="es-ES" dirty="0" err="1" smtClean="0"/>
              <a:t>graphs</a:t>
            </a:r>
            <a:r>
              <a:rPr lang="es-ES" dirty="0" smtClean="0"/>
              <a:t>, </a:t>
            </a:r>
            <a:r>
              <a:rPr lang="es-ES" dirty="0" err="1" smtClean="0"/>
              <a:t>progress</a:t>
            </a:r>
            <a:r>
              <a:rPr lang="es-ES" dirty="0" smtClean="0"/>
              <a:t> </a:t>
            </a:r>
            <a:r>
              <a:rPr lang="es-ES" dirty="0" err="1" smtClean="0"/>
              <a:t>with</a:t>
            </a:r>
            <a:r>
              <a:rPr lang="es-ES" dirty="0" smtClean="0"/>
              <a:t> </a:t>
            </a:r>
            <a:r>
              <a:rPr lang="es-ES" dirty="0" err="1" smtClean="0"/>
              <a:t>model</a:t>
            </a:r>
            <a:r>
              <a:rPr lang="es-ES" dirty="0" smtClean="0"/>
              <a:t> </a:t>
            </a:r>
            <a:r>
              <a:rPr lang="es-ES" dirty="0" err="1" smtClean="0"/>
              <a:t>emissions</a:t>
            </a:r>
            <a:r>
              <a:rPr lang="es-ES" dirty="0" smtClean="0"/>
              <a:t>/</a:t>
            </a:r>
            <a:r>
              <a:rPr lang="es-ES" dirty="0" err="1" smtClean="0"/>
              <a:t>temp</a:t>
            </a:r>
            <a:r>
              <a:rPr lang="es-ES" dirty="0" smtClean="0"/>
              <a:t> </a:t>
            </a:r>
            <a:r>
              <a:rPr lang="es-ES" dirty="0" err="1" smtClean="0"/>
              <a:t>graphs</a:t>
            </a:r>
            <a:r>
              <a:rPr lang="es-ES" dirty="0" smtClean="0"/>
              <a:t>)</a:t>
            </a:r>
            <a:endParaRPr lang="es-ES" dirty="0"/>
          </a:p>
        </p:txBody>
      </p:sp>
    </p:spTree>
    <p:extLst>
      <p:ext uri="{BB962C8B-B14F-4D97-AF65-F5344CB8AC3E}">
        <p14:creationId xmlns:p14="http://schemas.microsoft.com/office/powerpoint/2010/main" val="3980661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EPA Region 1 Polynomial Fits Graphs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0685048"/>
              </p:ext>
            </p:extLst>
          </p:nvPr>
        </p:nvGraphicFramePr>
        <p:xfrm>
          <a:off x="838200" y="2027207"/>
          <a:ext cx="5407325" cy="41497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871250815"/>
              </p:ext>
            </p:extLst>
          </p:nvPr>
        </p:nvGraphicFramePr>
        <p:xfrm>
          <a:off x="6244087" y="1971136"/>
          <a:ext cx="5384321" cy="42312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69807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EPA Region 2 Polynomial Fit Graphs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5055133"/>
              </p:ext>
            </p:extLst>
          </p:nvPr>
        </p:nvGraphicFramePr>
        <p:xfrm>
          <a:off x="838200" y="1820174"/>
          <a:ext cx="5252049" cy="435678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709578730"/>
              </p:ext>
            </p:extLst>
          </p:nvPr>
        </p:nvGraphicFramePr>
        <p:xfrm>
          <a:off x="6165011" y="1798608"/>
          <a:ext cx="5368506" cy="42916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7187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EPA Region 3 Polynomial Fit Graphs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35116238"/>
              </p:ext>
            </p:extLst>
          </p:nvPr>
        </p:nvGraphicFramePr>
        <p:xfrm>
          <a:off x="838200" y="1767711"/>
          <a:ext cx="5269302" cy="439992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1714287377"/>
              </p:ext>
            </p:extLst>
          </p:nvPr>
        </p:nvGraphicFramePr>
        <p:xfrm>
          <a:off x="6208143" y="1789277"/>
          <a:ext cx="5446144" cy="46021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16557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Indiana Polynomial Fit Graphs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90183102"/>
              </p:ext>
            </p:extLst>
          </p:nvPr>
        </p:nvGraphicFramePr>
        <p:xfrm>
          <a:off x="838200" y="1811547"/>
          <a:ext cx="5243423" cy="43654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3738445679"/>
              </p:ext>
            </p:extLst>
          </p:nvPr>
        </p:nvGraphicFramePr>
        <p:xfrm>
          <a:off x="6363419" y="1789981"/>
          <a:ext cx="5334000" cy="45159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80592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Kentucky Polynomial Fit Graphs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59266028"/>
              </p:ext>
            </p:extLst>
          </p:nvPr>
        </p:nvGraphicFramePr>
        <p:xfrm>
          <a:off x="838200" y="1802921"/>
          <a:ext cx="5303808" cy="43740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4186590282"/>
              </p:ext>
            </p:extLst>
          </p:nvPr>
        </p:nvGraphicFramePr>
        <p:xfrm>
          <a:off x="6346166" y="1919376"/>
          <a:ext cx="5325374" cy="42830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879507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Ohio Polynomial Fit Graphs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78706927"/>
              </p:ext>
            </p:extLst>
          </p:nvPr>
        </p:nvGraphicFramePr>
        <p:xfrm>
          <a:off x="838200" y="1794294"/>
          <a:ext cx="5277928" cy="43826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629625605"/>
              </p:ext>
            </p:extLst>
          </p:nvPr>
        </p:nvGraphicFramePr>
        <p:xfrm>
          <a:off x="6337539" y="1755476"/>
          <a:ext cx="5204603" cy="46021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59155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2069 Emissions and Temperature</a:t>
            </a:r>
            <a:endParaRPr lang="en-US" dirty="0"/>
          </a:p>
        </p:txBody>
      </p:sp>
      <p:sp>
        <p:nvSpPr>
          <p:cNvPr id="3" name="Content Placeholder 2"/>
          <p:cNvSpPr>
            <a:spLocks noGrp="1"/>
          </p:cNvSpPr>
          <p:nvPr>
            <p:ph idx="1"/>
          </p:nvPr>
        </p:nvSpPr>
        <p:spPr>
          <a:xfrm>
            <a:off x="838200" y="1825625"/>
            <a:ext cx="10515600" cy="1366149"/>
          </a:xfrm>
        </p:spPr>
        <p:txBody>
          <a:bodyPr/>
          <a:lstStyle/>
          <a:p>
            <a:pPr marL="0" indent="0">
              <a:buNone/>
            </a:pPr>
            <a:r>
              <a:rPr lang="en-US" dirty="0" smtClean="0"/>
              <a:t>This is hard to do so far. The model output calculated values that don’t seem to be temperature dependent (at least not complexly). Example:</a:t>
            </a:r>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03116211"/>
              </p:ext>
            </p:extLst>
          </p:nvPr>
        </p:nvGraphicFramePr>
        <p:xfrm>
          <a:off x="1266135" y="3444913"/>
          <a:ext cx="2139354" cy="1083840"/>
        </p:xfrm>
        <a:graphic>
          <a:graphicData uri="http://schemas.openxmlformats.org/drawingml/2006/table">
            <a:tbl>
              <a:tblPr>
                <a:tableStyleId>{5C22544A-7EE6-4342-B048-85BDC9FD1C3A}</a:tableStyleId>
              </a:tblPr>
              <a:tblGrid>
                <a:gridCol w="1069677"/>
                <a:gridCol w="1069677"/>
              </a:tblGrid>
              <a:tr h="361280">
                <a:tc>
                  <a:txBody>
                    <a:bodyPr/>
                    <a:lstStyle/>
                    <a:p>
                      <a:pPr algn="r" fontAlgn="b"/>
                      <a:r>
                        <a:rPr lang="en-US" sz="1100" u="none" strike="noStrike" dirty="0">
                          <a:effectLst/>
                        </a:rPr>
                        <a:t>3.207574</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38777.07</a:t>
                      </a:r>
                      <a:endParaRPr lang="en-US" sz="1100" b="0" i="0" u="none" strike="noStrike">
                        <a:solidFill>
                          <a:srgbClr val="000000"/>
                        </a:solidFill>
                        <a:effectLst/>
                        <a:latin typeface="Calibri" panose="020F0502020204030204" pitchFamily="34" charset="0"/>
                      </a:endParaRPr>
                    </a:p>
                  </a:txBody>
                  <a:tcPr marL="7620" marR="7620" marT="7620" marB="0" anchor="b"/>
                </a:tc>
              </a:tr>
              <a:tr h="361280">
                <a:tc>
                  <a:txBody>
                    <a:bodyPr/>
                    <a:lstStyle/>
                    <a:p>
                      <a:pPr algn="r" fontAlgn="b"/>
                      <a:r>
                        <a:rPr lang="en-US" sz="1100" u="none" strike="noStrike">
                          <a:effectLst/>
                        </a:rPr>
                        <a:t>5.080164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38777.07</a:t>
                      </a:r>
                      <a:endParaRPr lang="en-US" sz="1100" b="0" i="0" u="none" strike="noStrike" dirty="0">
                        <a:solidFill>
                          <a:srgbClr val="000000"/>
                        </a:solidFill>
                        <a:effectLst/>
                        <a:latin typeface="Calibri" panose="020F0502020204030204" pitchFamily="34" charset="0"/>
                      </a:endParaRPr>
                    </a:p>
                  </a:txBody>
                  <a:tcPr marL="7620" marR="7620" marT="7620" marB="0" anchor="b"/>
                </a:tc>
              </a:tr>
              <a:tr h="361280">
                <a:tc>
                  <a:txBody>
                    <a:bodyPr/>
                    <a:lstStyle/>
                    <a:p>
                      <a:pPr algn="r" fontAlgn="b"/>
                      <a:r>
                        <a:rPr lang="en-US" sz="1100" u="none" strike="noStrike">
                          <a:effectLst/>
                        </a:rPr>
                        <a:t>7.721216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38777.07</a:t>
                      </a:r>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
        <p:nvSpPr>
          <p:cNvPr id="5" name="TextBox 4"/>
          <p:cNvSpPr txBox="1"/>
          <p:nvPr/>
        </p:nvSpPr>
        <p:spPr>
          <a:xfrm>
            <a:off x="1147314" y="3007108"/>
            <a:ext cx="2376997" cy="369332"/>
          </a:xfrm>
          <a:prstGeom prst="rect">
            <a:avLst/>
          </a:prstGeom>
          <a:noFill/>
        </p:spPr>
        <p:txBody>
          <a:bodyPr wrap="none" rtlCol="0">
            <a:spAutoFit/>
          </a:bodyPr>
          <a:lstStyle/>
          <a:p>
            <a:r>
              <a:rPr lang="en-US" dirty="0" smtClean="0"/>
              <a:t>Temp (</a:t>
            </a:r>
            <a:r>
              <a:rPr lang="en-US" dirty="0" err="1" smtClean="0"/>
              <a:t>deg</a:t>
            </a:r>
            <a:r>
              <a:rPr lang="en-US" dirty="0" smtClean="0"/>
              <a:t> C)  </a:t>
            </a:r>
            <a:r>
              <a:rPr lang="en-US" dirty="0" err="1" smtClean="0"/>
              <a:t>NOx</a:t>
            </a:r>
            <a:r>
              <a:rPr lang="en-US" dirty="0" smtClean="0"/>
              <a:t> (</a:t>
            </a:r>
            <a:r>
              <a:rPr lang="en-US" dirty="0" err="1" smtClean="0"/>
              <a:t>lbs</a:t>
            </a:r>
            <a:r>
              <a:rPr lang="en-US" dirty="0" smtClean="0"/>
              <a:t>)</a:t>
            </a:r>
            <a:endParaRPr lang="en-US" dirty="0"/>
          </a:p>
        </p:txBody>
      </p:sp>
      <p:sp>
        <p:nvSpPr>
          <p:cNvPr id="6" name="TextBox 5"/>
          <p:cNvSpPr txBox="1"/>
          <p:nvPr/>
        </p:nvSpPr>
        <p:spPr>
          <a:xfrm>
            <a:off x="3545457" y="3357278"/>
            <a:ext cx="3260785" cy="1200329"/>
          </a:xfrm>
          <a:prstGeom prst="rect">
            <a:avLst/>
          </a:prstGeom>
          <a:noFill/>
        </p:spPr>
        <p:txBody>
          <a:bodyPr wrap="square" rtlCol="0">
            <a:spAutoFit/>
          </a:bodyPr>
          <a:lstStyle/>
          <a:p>
            <a:r>
              <a:rPr lang="en-US" dirty="0" smtClean="0"/>
              <a:t>As you can see, there is no relationship, and there are a lot of horizontal lines on a trend graph. </a:t>
            </a:r>
            <a:endParaRPr lang="en-US" dirty="0"/>
          </a:p>
        </p:txBody>
      </p:sp>
      <p:sp>
        <p:nvSpPr>
          <p:cNvPr id="7" name="TextBox 6"/>
          <p:cNvSpPr txBox="1"/>
          <p:nvPr/>
        </p:nvSpPr>
        <p:spPr>
          <a:xfrm>
            <a:off x="9575321" y="3376440"/>
            <a:ext cx="2208362" cy="1477328"/>
          </a:xfrm>
          <a:prstGeom prst="rect">
            <a:avLst/>
          </a:prstGeom>
          <a:noFill/>
        </p:spPr>
        <p:txBody>
          <a:bodyPr wrap="square" rtlCol="0">
            <a:spAutoFit/>
          </a:bodyPr>
          <a:lstStyle/>
          <a:p>
            <a:r>
              <a:rPr lang="en-US" dirty="0" smtClean="0"/>
              <a:t>There are also quite a few zeros in the emissions column, somehow generated by the model.</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959278147"/>
              </p:ext>
            </p:extLst>
          </p:nvPr>
        </p:nvGraphicFramePr>
        <p:xfrm>
          <a:off x="7301841" y="3532104"/>
          <a:ext cx="2169962" cy="1276364"/>
        </p:xfrm>
        <a:graphic>
          <a:graphicData uri="http://schemas.openxmlformats.org/drawingml/2006/table">
            <a:tbl>
              <a:tblPr>
                <a:tableStyleId>{5C22544A-7EE6-4342-B048-85BDC9FD1C3A}</a:tableStyleId>
              </a:tblPr>
              <a:tblGrid>
                <a:gridCol w="1084981"/>
                <a:gridCol w="1084981"/>
              </a:tblGrid>
              <a:tr h="319091">
                <a:tc>
                  <a:txBody>
                    <a:bodyPr/>
                    <a:lstStyle/>
                    <a:p>
                      <a:pPr algn="r" fontAlgn="b"/>
                      <a:r>
                        <a:rPr lang="en-US" sz="1100" u="none" strike="noStrike">
                          <a:effectLst/>
                        </a:rPr>
                        <a:t>12.36917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r>
              <a:tr h="319091">
                <a:tc>
                  <a:txBody>
                    <a:bodyPr/>
                    <a:lstStyle/>
                    <a:p>
                      <a:pPr algn="r" fontAlgn="b"/>
                      <a:r>
                        <a:rPr lang="en-US" sz="1100" u="none" strike="noStrike">
                          <a:effectLst/>
                        </a:rPr>
                        <a:t>12.30749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r>
              <a:tr h="319091">
                <a:tc>
                  <a:txBody>
                    <a:bodyPr/>
                    <a:lstStyle/>
                    <a:p>
                      <a:pPr algn="r" fontAlgn="b"/>
                      <a:r>
                        <a:rPr lang="en-US" sz="1100" u="none" strike="noStrike">
                          <a:effectLst/>
                        </a:rPr>
                        <a:t>12.24841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34800.71</a:t>
                      </a:r>
                      <a:endParaRPr lang="en-US" sz="1100" b="0" i="0" u="none" strike="noStrike">
                        <a:solidFill>
                          <a:srgbClr val="000000"/>
                        </a:solidFill>
                        <a:effectLst/>
                        <a:latin typeface="Calibri" panose="020F0502020204030204" pitchFamily="34" charset="0"/>
                      </a:endParaRPr>
                    </a:p>
                  </a:txBody>
                  <a:tcPr marL="7620" marR="7620" marT="7620" marB="0" anchor="b"/>
                </a:tc>
              </a:tr>
              <a:tr h="319091">
                <a:tc>
                  <a:txBody>
                    <a:bodyPr/>
                    <a:lstStyle/>
                    <a:p>
                      <a:pPr algn="r" fontAlgn="b"/>
                      <a:r>
                        <a:rPr lang="en-US" sz="1100" u="none" strike="noStrike">
                          <a:effectLst/>
                        </a:rPr>
                        <a:t>12.18182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34800.71</a:t>
                      </a:r>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
        <p:nvSpPr>
          <p:cNvPr id="9" name="TextBox 8"/>
          <p:cNvSpPr txBox="1"/>
          <p:nvPr/>
        </p:nvSpPr>
        <p:spPr>
          <a:xfrm>
            <a:off x="7198324" y="3089860"/>
            <a:ext cx="2376997" cy="369332"/>
          </a:xfrm>
          <a:prstGeom prst="rect">
            <a:avLst/>
          </a:prstGeom>
          <a:noFill/>
        </p:spPr>
        <p:txBody>
          <a:bodyPr wrap="none" rtlCol="0">
            <a:spAutoFit/>
          </a:bodyPr>
          <a:lstStyle/>
          <a:p>
            <a:r>
              <a:rPr lang="en-US" dirty="0" smtClean="0"/>
              <a:t>Temp (</a:t>
            </a:r>
            <a:r>
              <a:rPr lang="en-US" dirty="0" err="1" smtClean="0"/>
              <a:t>deg</a:t>
            </a:r>
            <a:r>
              <a:rPr lang="en-US" dirty="0" smtClean="0"/>
              <a:t> C)  </a:t>
            </a:r>
            <a:r>
              <a:rPr lang="en-US" dirty="0" err="1" smtClean="0"/>
              <a:t>NOx</a:t>
            </a:r>
            <a:r>
              <a:rPr lang="en-US" dirty="0" smtClean="0"/>
              <a:t> (</a:t>
            </a:r>
            <a:r>
              <a:rPr lang="en-US" dirty="0" err="1" smtClean="0"/>
              <a:t>lbs</a:t>
            </a:r>
            <a:r>
              <a:rPr lang="en-US" dirty="0" smtClean="0"/>
              <a:t>)</a:t>
            </a:r>
            <a:endParaRPr lang="en-US" dirty="0"/>
          </a:p>
        </p:txBody>
      </p:sp>
      <p:sp>
        <p:nvSpPr>
          <p:cNvPr id="10" name="TextBox 9"/>
          <p:cNvSpPr txBox="1"/>
          <p:nvPr/>
        </p:nvSpPr>
        <p:spPr>
          <a:xfrm>
            <a:off x="2017144" y="5062192"/>
            <a:ext cx="7558177" cy="1077218"/>
          </a:xfrm>
          <a:prstGeom prst="rect">
            <a:avLst/>
          </a:prstGeom>
          <a:noFill/>
        </p:spPr>
        <p:txBody>
          <a:bodyPr wrap="square" rtlCol="0">
            <a:spAutoFit/>
          </a:bodyPr>
          <a:lstStyle/>
          <a:p>
            <a:r>
              <a:rPr lang="en-US" sz="1600" dirty="0" smtClean="0"/>
              <a:t>And as you can see, temperature is higher in the right example, but emissions are higher in the left, which would make a negative correlation between the two, which we know to be untrue. But obviously this isn’t representative of all of the data. Just no trends can be seen. </a:t>
            </a:r>
            <a:endParaRPr lang="en-US" sz="1600" dirty="0"/>
          </a:p>
        </p:txBody>
      </p:sp>
    </p:spTree>
    <p:extLst>
      <p:ext uri="{BB962C8B-B14F-4D97-AF65-F5344CB8AC3E}">
        <p14:creationId xmlns:p14="http://schemas.microsoft.com/office/powerpoint/2010/main" val="3563526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Informational Slide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Clean Air Markets Data: The Clean Air Markets Division (CAMD) of the EPA is one of 4 divisions within the EPA’s Office of Atmospheric Programs. The Emissions Monitoring Branch of the CAMD collects quarterly reports from states and industry and manages the standard for out-of-the-stack monitoring equipment. This data is then made available to the public by query for the entire US, aggregated by stack, facility, state, region, and nation, for multiple substances such as CO2, NO2, and SO2, available </a:t>
            </a:r>
            <a:r>
              <a:rPr lang="en-US" dirty="0"/>
              <a:t>h</a:t>
            </a:r>
            <a:r>
              <a:rPr lang="en-US" dirty="0" smtClean="0"/>
              <a:t>ourly, daily, monthly or yearly. In this case all three substances were taken for their state or region on a daily basis.</a:t>
            </a:r>
          </a:p>
          <a:p>
            <a:r>
              <a:rPr lang="en-US" dirty="0" smtClean="0"/>
              <a:t>NARR Temperature: The temperature extracted from the North American Regional Reanalysis is the temperature at the point of geographic center of the state or region, at 2 meters above ground-level, at 2PM Eastern Standard Time for each day.</a:t>
            </a:r>
          </a:p>
          <a:p>
            <a:pPr marL="0" indent="0">
              <a:buNone/>
            </a:pPr>
            <a:endParaRPr lang="en-US" dirty="0"/>
          </a:p>
        </p:txBody>
      </p:sp>
    </p:spTree>
    <p:extLst>
      <p:ext uri="{BB962C8B-B14F-4D97-AF65-F5344CB8AC3E}">
        <p14:creationId xmlns:p14="http://schemas.microsoft.com/office/powerpoint/2010/main" val="2000629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EPA Region 1 SO2 segregated by year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8630222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62539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EPA Region 2 SO2 Segregated by year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9143544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33994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EPA Region 3 SO2 segregated by year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7647927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59138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Indiana SO2 Segregated by year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9596051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1600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Kentucky SO2 Segregated by Year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3530916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55763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Ohio SO2 Segregated by year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3895010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94532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NOx</a:t>
            </a:r>
            <a:r>
              <a:rPr lang="en-US" dirty="0" smtClean="0"/>
              <a:t> Map (And the reason why I don’t have Marc’s job…)</a:t>
            </a:r>
            <a:endParaRPr lang="en-US" dirty="0"/>
          </a:p>
        </p:txBody>
      </p:sp>
      <p:pic>
        <p:nvPicPr>
          <p:cNvPr id="15" name="Picture 14"/>
          <p:cNvPicPr>
            <a:picLocks noChangeAspect="1"/>
          </p:cNvPicPr>
          <p:nvPr/>
        </p:nvPicPr>
        <p:blipFill>
          <a:blip r:embed="rId2"/>
          <a:stretch>
            <a:fillRect/>
          </a:stretch>
        </p:blipFill>
        <p:spPr>
          <a:xfrm>
            <a:off x="2227591" y="1690687"/>
            <a:ext cx="7097563" cy="4307759"/>
          </a:xfrm>
          <a:prstGeom prst="rect">
            <a:avLst/>
          </a:prstGeom>
        </p:spPr>
      </p:pic>
    </p:spTree>
    <p:extLst>
      <p:ext uri="{BB962C8B-B14F-4D97-AF65-F5344CB8AC3E}">
        <p14:creationId xmlns:p14="http://schemas.microsoft.com/office/powerpoint/2010/main" val="24415827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747</Words>
  <Application>Microsoft Office PowerPoint</Application>
  <PresentationFormat>Widescreen</PresentationFormat>
  <Paragraphs>93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Clean Air Markets Supplementals v1</vt:lpstr>
      <vt:lpstr>Informational Slide</vt:lpstr>
      <vt:lpstr>EPA Region 1 SO2 segregated by year</vt:lpstr>
      <vt:lpstr>EPA Region 2 SO2 Segregated by year</vt:lpstr>
      <vt:lpstr>EPA Region 3 SO2 segregated by year</vt:lpstr>
      <vt:lpstr>Indiana SO2 Segregated by year</vt:lpstr>
      <vt:lpstr>Kentucky SO2 Segregated by Year</vt:lpstr>
      <vt:lpstr>Ohio SO2 Segregated by year</vt:lpstr>
      <vt:lpstr>NOx Map (And the reason why I don’t have Marc’s job…)</vt:lpstr>
      <vt:lpstr>EPA Region 1 Polynomial Fits Graphs</vt:lpstr>
      <vt:lpstr>EPA Region 2 Polynomial Fit Graphs</vt:lpstr>
      <vt:lpstr>EPA Region 3 Polynomial Fit Graphs</vt:lpstr>
      <vt:lpstr>Indiana Polynomial Fit Graphs</vt:lpstr>
      <vt:lpstr>Kentucky Polynomial Fit Graphs</vt:lpstr>
      <vt:lpstr>Ohio Polynomial Fit Graphs</vt:lpstr>
      <vt:lpstr>2069 Emissions and Temperature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Air Markets Supplementals v1 (SO2 by year, NOx with Temp Color Maps)</dc:title>
  <dc:creator>Kladar</dc:creator>
  <cp:lastModifiedBy>Ryan Kladar</cp:lastModifiedBy>
  <cp:revision>21</cp:revision>
  <dcterms:created xsi:type="dcterms:W3CDTF">2013-12-08T18:56:51Z</dcterms:created>
  <dcterms:modified xsi:type="dcterms:W3CDTF">2016-01-09T20:37:25Z</dcterms:modified>
</cp:coreProperties>
</file>