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21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E2133B-5BBC-2931-2194-F5A50371C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3278C5F-0DA5-E82C-0187-045421109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CFAA7C7-F8A7-4048-CD4B-651500F1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14E-5005-0046-B0AB-C62388C3FFE7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7AED9CB-4D18-1812-87A4-8DC91327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13F295E-D69C-3FFC-5EFF-9726CEAD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680-B108-F24B-A7AA-5E45FF2F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37560C-6D44-A1F3-4C24-3912B6BF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FA4D21A-441C-3141-31C4-15129857D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CCED55-FCA1-9C54-52A5-90C86CCF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14E-5005-0046-B0AB-C62388C3FFE7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1770778-5E10-8C50-004D-67E8E3DD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04DB3A-E909-0097-602B-664AB8F3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680-B108-F24B-A7AA-5E45FF2F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6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BBFEDCD-A206-6D34-7C64-4E615CC39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16399B9-0397-2CC7-8FFB-D3BBB0D81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AED33B4-20CA-6273-ABD7-F4F0B244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14E-5005-0046-B0AB-C62388C3FFE7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386A25C-6748-580B-9D81-507068B1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8371397-8725-1A81-3B74-35233DC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680-B108-F24B-A7AA-5E45FF2F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C518B9-9D1F-658A-5AC8-D77D4C04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3AA24DD-31B8-7DA5-7326-F62DC1887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59C005C-843B-BB2A-1A8E-C5A66D28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14E-5005-0046-B0AB-C62388C3FFE7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F434D3-68F7-7FD7-F29F-1CCD4864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6E91C1-B36A-1C04-DF19-7CBB9D9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680-B108-F24B-A7AA-5E45FF2F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3E81C1-4DA3-4FA2-6261-C4A2D502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EB429A6-31C9-7C73-1A67-4968F482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C44A66-3154-86B3-63C4-113ABEE0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14E-5005-0046-B0AB-C62388C3FFE7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63F5CD8-21A0-EE22-580D-3C16566D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FD95BE6-2537-9578-11AA-6D6541C7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680-B108-F24B-A7AA-5E45FF2F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C5FCBD-0621-E22E-5E36-82A3B385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33DB4BB-F7B7-71A0-0D6C-830FAF37D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F3674EB-CA16-7ADC-2FFA-F4D2A04D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D977632-19AF-8D6B-64EF-F4B7B23F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14E-5005-0046-B0AB-C62388C3FFE7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7A1BB3C-37A5-F319-B912-9978C426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6D7B7D6-A986-6F50-F689-096C8225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680-B108-F24B-A7AA-5E45FF2F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4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55E2ED-0C0F-37F8-09C2-D51560FE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E074C77-0268-7C7F-9B0A-62F4DD05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9B63DF5-6F71-7178-D6FA-CEA3EC900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FAC5764-8F5E-0377-9584-B24937679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48562B0-0FB9-EA08-578F-7C8049CCF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DE4486B-A880-879A-5D4C-AFB4799C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14E-5005-0046-B0AB-C62388C3FFE7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133393A-8B81-76E6-6BF1-3C4A3542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6845E11-C6BE-76DB-C00B-8E853435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680-B108-F24B-A7AA-5E45FF2F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0A69EB-CC55-2038-60C1-13C42837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4CDD537-1A74-D958-CE3B-5254E08E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14E-5005-0046-B0AB-C62388C3FFE7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C46512B-F7B8-DC35-139A-0A44B1D5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63149D0-B1F2-9E0D-9FE7-7917F483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680-B108-F24B-A7AA-5E45FF2F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CE60B1D-6394-A473-312A-CEEE45CA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14E-5005-0046-B0AB-C62388C3FFE7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6B14B43-6455-B531-3197-F9FA8E75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E72755A-FACF-2C1C-9687-B5265E13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680-B108-F24B-A7AA-5E45FF2F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0169E6-14CB-1B47-4D84-BB8C38CF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DBF96A-7282-BE8F-BCCC-62A3BBD1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86D0E94-E070-E138-EC99-1FDAE0E01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69B3EDF-9E0E-3AF7-C742-3D7BCE52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14E-5005-0046-B0AB-C62388C3FFE7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65C4C88-9C90-3977-7519-3DC17EC8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1A44CA2-C923-4244-4458-1CE225DE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680-B108-F24B-A7AA-5E45FF2F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ADA036-60DB-F40F-A693-81DF90C6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5FC5BA7-0C9E-5022-3276-4174664BF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A011CC5-D5B9-34E7-074C-0048AF79E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7E6D868-7DA7-21D5-0910-981B6A1C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814E-5005-0046-B0AB-C62388C3FFE7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5F602EE-357B-73D6-242A-3A9E0E14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6FFFA3D-714F-F3AF-9E27-398025B8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680-B108-F24B-A7AA-5E45FF2F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6D3EE09-BBE0-57B5-035A-F35073F8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501E5D-5F0B-A7D8-DB07-FFBC42484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136F051-D4AB-71C0-BB31-E9256BF4C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E814E-5005-0046-B0AB-C62388C3FFE7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DFCF838-BCA1-BA2B-80B5-AC3A38D71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FA82A8B-0564-E192-19DD-9805A157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78A680-B108-F24B-A7AA-5E45FF2FF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text, skärmbild, nummer, Teckensnitt&#10;&#10;Automatiskt genererad beskrivning">
            <a:extLst>
              <a:ext uri="{FF2B5EF4-FFF2-40B4-BE49-F238E27FC236}">
                <a16:creationId xmlns:a16="http://schemas.microsoft.com/office/drawing/2014/main" id="{A105073C-E69D-9D0C-6B99-6437A72E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815" y="827800"/>
            <a:ext cx="5716772" cy="5304009"/>
          </a:xfrm>
          <a:prstGeom prst="rect">
            <a:avLst/>
          </a:prstGeom>
        </p:spPr>
      </p:pic>
      <p:pic>
        <p:nvPicPr>
          <p:cNvPr id="7" name="Bildobjekt 6" descr="En bild som visar cirkel, skärmbild, Grafik, design&#10;&#10;Automatiskt genererad beskrivning">
            <a:extLst>
              <a:ext uri="{FF2B5EF4-FFF2-40B4-BE49-F238E27FC236}">
                <a16:creationId xmlns:a16="http://schemas.microsoft.com/office/drawing/2014/main" id="{DB8EBF1C-F3B6-40E8-DB79-4EB5C47F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3" y="726191"/>
            <a:ext cx="979643" cy="1441314"/>
          </a:xfrm>
          <a:prstGeom prst="rect">
            <a:avLst/>
          </a:prstGeom>
        </p:spPr>
      </p:pic>
      <p:pic>
        <p:nvPicPr>
          <p:cNvPr id="8" name="Bildobjekt 7" descr="En bild som visar cirkel, skärmbild, Grafik, design&#10;&#10;Automatiskt genererad beskrivning">
            <a:extLst>
              <a:ext uri="{FF2B5EF4-FFF2-40B4-BE49-F238E27FC236}">
                <a16:creationId xmlns:a16="http://schemas.microsoft.com/office/drawing/2014/main" id="{82ACA31F-0A36-A770-62EB-F8FC1663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2" y="2708342"/>
            <a:ext cx="979643" cy="1441314"/>
          </a:xfrm>
          <a:prstGeom prst="rect">
            <a:avLst/>
          </a:prstGeom>
        </p:spPr>
      </p:pic>
      <p:pic>
        <p:nvPicPr>
          <p:cNvPr id="9" name="Bildobjekt 8" descr="En bild som visar cirkel, skärmbild, Grafik, design&#10;&#10;Automatiskt genererad beskrivning">
            <a:extLst>
              <a:ext uri="{FF2B5EF4-FFF2-40B4-BE49-F238E27FC236}">
                <a16:creationId xmlns:a16="http://schemas.microsoft.com/office/drawing/2014/main" id="{1C08A9F6-5B6E-EF09-2F32-71F64340D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1" y="4690495"/>
            <a:ext cx="979643" cy="1441314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E529C48D-A98D-388A-698F-1F1488FF7A98}"/>
              </a:ext>
            </a:extLst>
          </p:cNvPr>
          <p:cNvSpPr txBox="1"/>
          <p:nvPr/>
        </p:nvSpPr>
        <p:spPr>
          <a:xfrm>
            <a:off x="1814295" y="877461"/>
            <a:ext cx="36699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/>
              <a:t>Knapp 1 - Färg</a:t>
            </a:r>
          </a:p>
          <a:p>
            <a:r>
              <a:rPr lang="sv-SE" dirty="0"/>
              <a:t>R, G, B, W, 12 kombinationer</a:t>
            </a:r>
          </a:p>
          <a:p>
            <a:r>
              <a:rPr lang="sv-SE" dirty="0"/>
              <a:t>Klicka en gång för att växla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5B74406-D86C-3EA6-2C83-7372BAE5426F}"/>
              </a:ext>
            </a:extLst>
          </p:cNvPr>
          <p:cNvSpPr txBox="1"/>
          <p:nvPr/>
        </p:nvSpPr>
        <p:spPr>
          <a:xfrm>
            <a:off x="1814296" y="2859613"/>
            <a:ext cx="36699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/>
              <a:t>Knapp 2 - Läge</a:t>
            </a:r>
          </a:p>
          <a:p>
            <a:r>
              <a:rPr lang="sv-SE" dirty="0"/>
              <a:t>Flash, </a:t>
            </a:r>
            <a:r>
              <a:rPr lang="sv-SE" dirty="0" err="1"/>
              <a:t>Strobe</a:t>
            </a:r>
            <a:r>
              <a:rPr lang="sv-SE" dirty="0"/>
              <a:t>, </a:t>
            </a:r>
            <a:r>
              <a:rPr lang="sv-SE" dirty="0" err="1"/>
              <a:t>Fade</a:t>
            </a:r>
            <a:r>
              <a:rPr lang="sv-SE" dirty="0"/>
              <a:t>, </a:t>
            </a:r>
            <a:r>
              <a:rPr lang="sv-SE" dirty="0" err="1"/>
              <a:t>Smooth</a:t>
            </a:r>
            <a:endParaRPr lang="sv-SE" dirty="0"/>
          </a:p>
          <a:p>
            <a:r>
              <a:rPr lang="sv-SE" dirty="0"/>
              <a:t>Klicka en gång för att växla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6263F985-DAF8-0482-9C99-5B8880332598}"/>
              </a:ext>
            </a:extLst>
          </p:cNvPr>
          <p:cNvSpPr txBox="1"/>
          <p:nvPr/>
        </p:nvSpPr>
        <p:spPr>
          <a:xfrm>
            <a:off x="1814297" y="4841766"/>
            <a:ext cx="41293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/>
              <a:t>Knapp 3 - Styrka</a:t>
            </a:r>
          </a:p>
          <a:p>
            <a:r>
              <a:rPr lang="sv-SE" dirty="0"/>
              <a:t>15 olika ljusstyrkor</a:t>
            </a:r>
          </a:p>
          <a:p>
            <a:r>
              <a:rPr lang="sv-SE" dirty="0"/>
              <a:t>Klicka 15 gånger för max. Går sedan ner.</a:t>
            </a:r>
          </a:p>
        </p:txBody>
      </p:sp>
    </p:spTree>
    <p:extLst>
      <p:ext uri="{BB962C8B-B14F-4D97-AF65-F5344CB8AC3E}">
        <p14:creationId xmlns:p14="http://schemas.microsoft.com/office/powerpoint/2010/main" val="92290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</Words>
  <Application>Microsoft Macintosh PowerPoint</Application>
  <PresentationFormat>Bredbild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Sigfrid Stjärnholm</dc:creator>
  <cp:lastModifiedBy>Sigfrid Stjärnholm</cp:lastModifiedBy>
  <cp:revision>1</cp:revision>
  <dcterms:created xsi:type="dcterms:W3CDTF">2024-09-22T12:00:52Z</dcterms:created>
  <dcterms:modified xsi:type="dcterms:W3CDTF">2024-09-22T12:08:40Z</dcterms:modified>
</cp:coreProperties>
</file>