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3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4040F-A039-E14D-B5B9-105466A195DE}" type="datetimeFigureOut">
              <a:rPr lang="en-US" smtClean="0"/>
              <a:t>4/17/13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32E51-5B46-414D-908B-1839E145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1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32E51-5B46-414D-908B-1839E145D4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77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572FF-BB2E-594C-BB03-3DBE0FE71CFC}" type="datetimeFigureOut">
              <a:rPr lang="en-US" smtClean="0"/>
              <a:t>4/17/13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5ECB-7D76-3F48-B39F-8543F6D0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3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572FF-BB2E-594C-BB03-3DBE0FE71CFC}" type="datetimeFigureOut">
              <a:rPr lang="en-US" smtClean="0"/>
              <a:t>4/17/13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5ECB-7D76-3F48-B39F-8543F6D0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572FF-BB2E-594C-BB03-3DBE0FE71CFC}" type="datetimeFigureOut">
              <a:rPr lang="en-US" smtClean="0"/>
              <a:t>4/17/13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5ECB-7D76-3F48-B39F-8543F6D0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5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572FF-BB2E-594C-BB03-3DBE0FE71CFC}" type="datetimeFigureOut">
              <a:rPr lang="en-US" smtClean="0"/>
              <a:t>4/17/13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5ECB-7D76-3F48-B39F-8543F6D0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1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572FF-BB2E-594C-BB03-3DBE0FE71CFC}" type="datetimeFigureOut">
              <a:rPr lang="en-US" smtClean="0"/>
              <a:t>4/17/13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5ECB-7D76-3F48-B39F-8543F6D0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572FF-BB2E-594C-BB03-3DBE0FE71CFC}" type="datetimeFigureOut">
              <a:rPr lang="en-US" smtClean="0"/>
              <a:t>4/17/13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5ECB-7D76-3F48-B39F-8543F6D0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6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572FF-BB2E-594C-BB03-3DBE0FE71CFC}" type="datetimeFigureOut">
              <a:rPr lang="en-US" smtClean="0"/>
              <a:t>4/17/13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5ECB-7D76-3F48-B39F-8543F6D0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572FF-BB2E-594C-BB03-3DBE0FE71CFC}" type="datetimeFigureOut">
              <a:rPr lang="en-US" smtClean="0"/>
              <a:t>4/17/13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5ECB-7D76-3F48-B39F-8543F6D0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1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572FF-BB2E-594C-BB03-3DBE0FE71CFC}" type="datetimeFigureOut">
              <a:rPr lang="en-US" smtClean="0"/>
              <a:t>4/17/13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5ECB-7D76-3F48-B39F-8543F6D0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0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572FF-BB2E-594C-BB03-3DBE0FE71CFC}" type="datetimeFigureOut">
              <a:rPr lang="en-US" smtClean="0"/>
              <a:t>4/17/13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5ECB-7D76-3F48-B39F-8543F6D0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3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572FF-BB2E-594C-BB03-3DBE0FE71CFC}" type="datetimeFigureOut">
              <a:rPr lang="en-US" smtClean="0"/>
              <a:t>4/17/13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5ECB-7D76-3F48-B39F-8543F6D0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9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572FF-BB2E-594C-BB03-3DBE0FE71CFC}" type="datetimeFigureOut">
              <a:rPr lang="en-US" smtClean="0"/>
              <a:t>4/17/13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15ECB-7D76-3F48-B39F-8543F6D0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5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969240" y="174974"/>
            <a:ext cx="2980266" cy="2921000"/>
          </a:xfrm>
          <a:prstGeom prst="round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CCM Component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07906" y="3595512"/>
            <a:ext cx="2342445" cy="6632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iCCM</a:t>
            </a:r>
            <a:r>
              <a:rPr lang="en-US" dirty="0" smtClean="0"/>
              <a:t> Deployment Handlers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07906" y="2091261"/>
            <a:ext cx="2342444" cy="6632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iCCM</a:t>
            </a:r>
            <a:r>
              <a:rPr lang="en-US" dirty="0" smtClean="0"/>
              <a:t> Servant</a:t>
            </a:r>
          </a:p>
        </p:txBody>
      </p:sp>
      <p:sp>
        <p:nvSpPr>
          <p:cNvPr id="6" name="Rectangle 5"/>
          <p:cNvSpPr/>
          <p:nvPr/>
        </p:nvSpPr>
        <p:spPr>
          <a:xfrm>
            <a:off x="5307906" y="761995"/>
            <a:ext cx="2342444" cy="6632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 </a:t>
            </a:r>
            <a:r>
              <a:rPr lang="en-US" dirty="0" err="1" smtClean="0"/>
              <a:t>Impl</a:t>
            </a:r>
            <a:r>
              <a:rPr lang="en-US" dirty="0" smtClean="0"/>
              <a:t>.</a:t>
            </a:r>
          </a:p>
        </p:txBody>
      </p:sp>
      <p:cxnSp>
        <p:nvCxnSpPr>
          <p:cNvPr id="9" name="Straight Arrow Connector 8"/>
          <p:cNvCxnSpPr>
            <a:stCxn id="5" idx="0"/>
            <a:endCxn id="6" idx="2"/>
          </p:cNvCxnSpPr>
          <p:nvPr/>
        </p:nvCxnSpPr>
        <p:spPr>
          <a:xfrm flipV="1">
            <a:off x="6479128" y="1425217"/>
            <a:ext cx="0" cy="6660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85097" y="1721929"/>
            <a:ext cx="931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manages</a:t>
            </a:r>
            <a:endParaRPr lang="en-US" sz="1600" dirty="0"/>
          </a:p>
        </p:txBody>
      </p:sp>
      <p:cxnSp>
        <p:nvCxnSpPr>
          <p:cNvPr id="12" name="Elbow Connector 11"/>
          <p:cNvCxnSpPr>
            <a:stCxn id="4" idx="0"/>
            <a:endCxn id="5" idx="2"/>
          </p:cNvCxnSpPr>
          <p:nvPr/>
        </p:nvCxnSpPr>
        <p:spPr>
          <a:xfrm rot="16200000" flipV="1">
            <a:off x="6058615" y="3174997"/>
            <a:ext cx="84102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85098" y="3226180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installs</a:t>
            </a:r>
            <a:endParaRPr lang="en-US" sz="1600" dirty="0"/>
          </a:p>
        </p:txBody>
      </p:sp>
      <p:cxnSp>
        <p:nvCxnSpPr>
          <p:cNvPr id="24" name="Elbow Connector 23"/>
          <p:cNvCxnSpPr>
            <a:stCxn id="4" idx="1"/>
            <a:endCxn id="6" idx="1"/>
          </p:cNvCxnSpPr>
          <p:nvPr/>
        </p:nvCxnSpPr>
        <p:spPr>
          <a:xfrm rot="10800000">
            <a:off x="5307906" y="1093607"/>
            <a:ext cx="12700" cy="2833517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09890" y="3395457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installs</a:t>
            </a:r>
            <a:endParaRPr lang="en-US" sz="16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650351" y="2243661"/>
            <a:ext cx="9055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650350" y="2565394"/>
            <a:ext cx="9055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555925" y="2199638"/>
            <a:ext cx="48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405272" y="4834468"/>
            <a:ext cx="2151909" cy="6632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DAnCE</a:t>
            </a:r>
            <a:endParaRPr lang="en-US" dirty="0" smtClean="0"/>
          </a:p>
          <a:p>
            <a:pPr algn="ctr"/>
            <a:r>
              <a:rPr lang="en-US" dirty="0" smtClean="0"/>
              <a:t>Locality Manager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306495" y="5967592"/>
            <a:ext cx="2342445" cy="6632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DAnCE</a:t>
            </a:r>
            <a:endParaRPr lang="en-US" dirty="0" smtClean="0"/>
          </a:p>
          <a:p>
            <a:pPr algn="ctr"/>
            <a:r>
              <a:rPr lang="en-US" dirty="0" smtClean="0"/>
              <a:t>Node Manager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39" idx="0"/>
            <a:endCxn id="4" idx="2"/>
          </p:cNvCxnSpPr>
          <p:nvPr/>
        </p:nvCxnSpPr>
        <p:spPr>
          <a:xfrm flipH="1" flipV="1">
            <a:off x="6479129" y="4258734"/>
            <a:ext cx="2098" cy="57573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485098" y="5599480"/>
            <a:ext cx="931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manages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stCxn id="40" idx="0"/>
            <a:endCxn id="39" idx="2"/>
          </p:cNvCxnSpPr>
          <p:nvPr/>
        </p:nvCxnSpPr>
        <p:spPr>
          <a:xfrm flipV="1">
            <a:off x="6477718" y="5497690"/>
            <a:ext cx="3509" cy="4699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485098" y="4475397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uses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6113599" y="4258734"/>
            <a:ext cx="288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5951929" y="2754482"/>
            <a:ext cx="49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0..*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5944549" y="5497690"/>
            <a:ext cx="49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1..*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6104329" y="1425217"/>
            <a:ext cx="288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2256406" y="5967592"/>
            <a:ext cx="2342445" cy="6632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DAnCE</a:t>
            </a:r>
            <a:endParaRPr lang="en-US" dirty="0" smtClean="0"/>
          </a:p>
          <a:p>
            <a:pPr algn="ctr"/>
            <a:r>
              <a:rPr lang="en-US" dirty="0" smtClean="0"/>
              <a:t>Execution Manager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395112" y="4834468"/>
            <a:ext cx="2210518" cy="6632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DAnCE</a:t>
            </a:r>
            <a:endParaRPr lang="en-US" dirty="0" smtClean="0"/>
          </a:p>
          <a:p>
            <a:pPr algn="ctr"/>
            <a:r>
              <a:rPr lang="en-US" dirty="0" smtClean="0"/>
              <a:t>Plan Launcher</a:t>
            </a:r>
            <a:endParaRPr lang="en-US" dirty="0"/>
          </a:p>
        </p:txBody>
      </p:sp>
      <p:sp>
        <p:nvSpPr>
          <p:cNvPr id="62" name="Folded Corner 61"/>
          <p:cNvSpPr/>
          <p:nvPr/>
        </p:nvSpPr>
        <p:spPr>
          <a:xfrm>
            <a:off x="1038577" y="2754869"/>
            <a:ext cx="914400" cy="914400"/>
          </a:xfrm>
          <a:prstGeom prst="foldedCorner">
            <a:avLst>
              <a:gd name="adj" fmla="val 2592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cdp</a:t>
            </a:r>
            <a:endParaRPr lang="en-US" dirty="0"/>
          </a:p>
        </p:txBody>
      </p:sp>
      <p:sp>
        <p:nvSpPr>
          <p:cNvPr id="63" name="Folded Corner 62"/>
          <p:cNvSpPr/>
          <p:nvPr/>
        </p:nvSpPr>
        <p:spPr>
          <a:xfrm>
            <a:off x="3085408" y="3683380"/>
            <a:ext cx="914400" cy="914400"/>
          </a:xfrm>
          <a:prstGeom prst="foldedCorner">
            <a:avLst>
              <a:gd name="adj" fmla="val 3672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QoS</a:t>
            </a:r>
            <a:endParaRPr lang="en-US" dirty="0"/>
          </a:p>
        </p:txBody>
      </p:sp>
      <p:cxnSp>
        <p:nvCxnSpPr>
          <p:cNvPr id="69" name="Elbow Connector 68"/>
          <p:cNvCxnSpPr>
            <a:stCxn id="62" idx="3"/>
            <a:endCxn id="63" idx="1"/>
          </p:cNvCxnSpPr>
          <p:nvPr/>
        </p:nvCxnSpPr>
        <p:spPr>
          <a:xfrm>
            <a:off x="1952977" y="3212069"/>
            <a:ext cx="1132431" cy="9285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967745" y="287351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contains</a:t>
            </a:r>
            <a:endParaRPr 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2626518" y="4140580"/>
            <a:ext cx="49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  <a:r>
              <a:rPr lang="en-US" sz="1600" dirty="0" smtClean="0"/>
              <a:t>..*</a:t>
            </a:r>
            <a:endParaRPr lang="en-US" sz="1600" dirty="0"/>
          </a:p>
        </p:txBody>
      </p:sp>
      <p:cxnSp>
        <p:nvCxnSpPr>
          <p:cNvPr id="85" name="Elbow Connector 84"/>
          <p:cNvCxnSpPr>
            <a:stCxn id="61" idx="2"/>
            <a:endCxn id="60" idx="1"/>
          </p:cNvCxnSpPr>
          <p:nvPr/>
        </p:nvCxnSpPr>
        <p:spPr>
          <a:xfrm rot="16200000" flipH="1">
            <a:off x="1477632" y="5520428"/>
            <a:ext cx="801513" cy="756035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41682" y="5549248"/>
            <a:ext cx="1054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</a:t>
            </a:r>
            <a:r>
              <a:rPr lang="en-US" sz="1600" dirty="0" smtClean="0"/>
              <a:t>eploys to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1967745" y="6299203"/>
            <a:ext cx="288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cxnSp>
        <p:nvCxnSpPr>
          <p:cNvPr id="94" name="Straight Arrow Connector 93"/>
          <p:cNvCxnSpPr>
            <a:stCxn id="60" idx="3"/>
            <a:endCxn id="40" idx="1"/>
          </p:cNvCxnSpPr>
          <p:nvPr/>
        </p:nvCxnSpPr>
        <p:spPr>
          <a:xfrm>
            <a:off x="4598851" y="6299203"/>
            <a:ext cx="7076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850246" y="5938034"/>
            <a:ext cx="49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1..*</a:t>
            </a:r>
            <a:endParaRPr lang="en-US" sz="1600" dirty="0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147" y="433006"/>
            <a:ext cx="1627472" cy="1627472"/>
          </a:xfrm>
          <a:prstGeom prst="rect">
            <a:avLst/>
          </a:prstGeom>
        </p:spPr>
      </p:pic>
      <p:cxnSp>
        <p:nvCxnSpPr>
          <p:cNvPr id="108" name="Curved Connector 107"/>
          <p:cNvCxnSpPr>
            <a:stCxn id="106" idx="2"/>
            <a:endCxn id="62" idx="0"/>
          </p:cNvCxnSpPr>
          <p:nvPr/>
        </p:nvCxnSpPr>
        <p:spPr>
          <a:xfrm rot="16200000" flipH="1">
            <a:off x="789988" y="2049079"/>
            <a:ext cx="694391" cy="717188"/>
          </a:xfrm>
          <a:prstGeom prst="curvedConnector3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>
            <a:stCxn id="106" idx="2"/>
            <a:endCxn id="63" idx="0"/>
          </p:cNvCxnSpPr>
          <p:nvPr/>
        </p:nvCxnSpPr>
        <p:spPr>
          <a:xfrm rot="16200000" flipH="1">
            <a:off x="1349147" y="1489919"/>
            <a:ext cx="1622902" cy="2764019"/>
          </a:xfrm>
          <a:prstGeom prst="curvedConnector3">
            <a:avLst>
              <a:gd name="adj1" fmla="val 19568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2562576" y="1428034"/>
            <a:ext cx="1699616" cy="6632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iCCM</a:t>
            </a:r>
            <a:r>
              <a:rPr lang="en-US" dirty="0" smtClean="0"/>
              <a:t> Compiler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-2092" y="2030361"/>
            <a:ext cx="79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creates</a:t>
            </a:r>
            <a:endParaRPr lang="en-US" sz="1600" dirty="0"/>
          </a:p>
        </p:txBody>
      </p:sp>
      <p:sp>
        <p:nvSpPr>
          <p:cNvPr id="126" name="Folded Corner 125"/>
          <p:cNvSpPr/>
          <p:nvPr/>
        </p:nvSpPr>
        <p:spPr>
          <a:xfrm>
            <a:off x="1648177" y="174974"/>
            <a:ext cx="914400" cy="914400"/>
          </a:xfrm>
          <a:prstGeom prst="foldedCorner">
            <a:avLst>
              <a:gd name="adj" fmla="val 3209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 smtClean="0"/>
              <a:t>idl</a:t>
            </a:r>
            <a:endParaRPr lang="en-US" dirty="0"/>
          </a:p>
        </p:txBody>
      </p:sp>
      <p:cxnSp>
        <p:nvCxnSpPr>
          <p:cNvPr id="128" name="Curved Connector 127"/>
          <p:cNvCxnSpPr>
            <a:stCxn id="106" idx="2"/>
            <a:endCxn id="126" idx="2"/>
          </p:cNvCxnSpPr>
          <p:nvPr/>
        </p:nvCxnSpPr>
        <p:spPr>
          <a:xfrm rot="5400000" flipH="1" flipV="1">
            <a:off x="956431" y="911532"/>
            <a:ext cx="971104" cy="1326788"/>
          </a:xfrm>
          <a:prstGeom prst="curvedConnector3">
            <a:avLst>
              <a:gd name="adj1" fmla="val 8428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ight Arrow 139"/>
          <p:cNvSpPr/>
          <p:nvPr/>
        </p:nvSpPr>
        <p:spPr>
          <a:xfrm rot="2934220">
            <a:off x="2593351" y="724110"/>
            <a:ext cx="881712" cy="48259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ight Arrow 140"/>
          <p:cNvSpPr/>
          <p:nvPr/>
        </p:nvSpPr>
        <p:spPr>
          <a:xfrm rot="1344445">
            <a:off x="4404285" y="1958339"/>
            <a:ext cx="881712" cy="48259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ight Arrow 144"/>
          <p:cNvSpPr/>
          <p:nvPr/>
        </p:nvSpPr>
        <p:spPr>
          <a:xfrm rot="5400000">
            <a:off x="1066484" y="4039195"/>
            <a:ext cx="881712" cy="48259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ight Arrow 145"/>
          <p:cNvSpPr/>
          <p:nvPr/>
        </p:nvSpPr>
        <p:spPr>
          <a:xfrm>
            <a:off x="4134852" y="3839637"/>
            <a:ext cx="881712" cy="48259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45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61</Words>
  <Application>Microsoft Macintosh PowerPoint</Application>
  <PresentationFormat>On-screen Show (4:3)</PresentationFormat>
  <Paragraphs>33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IUPUI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Hill</dc:creator>
  <cp:lastModifiedBy>James Hill</cp:lastModifiedBy>
  <cp:revision>20</cp:revision>
  <dcterms:created xsi:type="dcterms:W3CDTF">2013-04-17T20:44:31Z</dcterms:created>
  <dcterms:modified xsi:type="dcterms:W3CDTF">2013-04-17T21:15:19Z</dcterms:modified>
</cp:coreProperties>
</file>