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F1E6-D47E-1C47-9CFA-0E6FAA670AC5}" type="datetimeFigureOut">
              <a:rPr lang="en-US" smtClean="0"/>
              <a:t>9/15/09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9CD80-5437-264B-8DD1-18CF7BD1D2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38077" y="4024899"/>
            <a:ext cx="1237069" cy="9897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</a:p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2632" y="4024899"/>
            <a:ext cx="1237069" cy="9897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</a:p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83092" y="2276374"/>
            <a:ext cx="1579496" cy="9897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48050" y="1834939"/>
            <a:ext cx="1579496" cy="9897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dirty="0" smtClean="0"/>
              <a:t>Manager</a:t>
            </a:r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 rot="5400000">
            <a:off x="6332607" y="2784665"/>
            <a:ext cx="758795" cy="1721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4" idx="3"/>
          </p:cNvCxnSpPr>
          <p:nvPr/>
        </p:nvCxnSpPr>
        <p:spPr>
          <a:xfrm rot="10800000">
            <a:off x="3175146" y="4519764"/>
            <a:ext cx="20574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4" idx="0"/>
          </p:cNvCxnSpPr>
          <p:nvPr/>
        </p:nvCxnSpPr>
        <p:spPr>
          <a:xfrm rot="16200000" flipH="1">
            <a:off x="1947090" y="3415377"/>
            <a:ext cx="1200230" cy="18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56612" y="3351799"/>
            <a:ext cx="221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for messages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71318" y="1834940"/>
            <a:ext cx="3855178" cy="342712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Test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0692" y="1402116"/>
            <a:ext cx="8071874" cy="422284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dirty="0" err="1" smtClean="0">
                <a:solidFill>
                  <a:srgbClr val="000000"/>
                </a:solidFill>
              </a:rPr>
              <a:t>Emulab/ISISLab</a:t>
            </a:r>
            <a:r>
              <a:rPr lang="en-US" dirty="0" smtClean="0">
                <a:solidFill>
                  <a:srgbClr val="000000"/>
                </a:solidFill>
              </a:rPr>
              <a:t> Environment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771318" y="5624961"/>
            <a:ext cx="4191248" cy="9402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CUTS Node Daemon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Hill</dc:creator>
  <cp:lastModifiedBy>James Hill</cp:lastModifiedBy>
  <cp:revision>1</cp:revision>
  <dcterms:created xsi:type="dcterms:W3CDTF">2009-09-15T18:11:24Z</dcterms:created>
  <dcterms:modified xsi:type="dcterms:W3CDTF">2009-09-15T18:51:50Z</dcterms:modified>
</cp:coreProperties>
</file>