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024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1/30/09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1/30/09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1/30/09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1/30/09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1/30/09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1/30/09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4C96-D734-AD47-A187-46EFE930DBD0}" type="datetimeFigureOut">
              <a:rPr lang="en-US" smtClean="0"/>
              <a:pPr/>
              <a:t>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533400" y="4114800"/>
            <a:ext cx="1371600" cy="6858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ACE + TAO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1828800" y="4114800"/>
            <a:ext cx="1066800" cy="6858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Boost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2895600" y="4114800"/>
            <a:ext cx="1219200" cy="685800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SQLite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5867400" y="3886200"/>
            <a:ext cx="2362200" cy="685800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CUTS Analysis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533400" y="3505200"/>
            <a:ext cx="3581400" cy="685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CUTS Runtime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3505200" y="2286000"/>
            <a:ext cx="2362200" cy="685800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CUTS Modeling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hape 16"/>
          <p:cNvCxnSpPr>
            <a:stCxn id="6" idx="2"/>
            <a:endCxn id="8" idx="0"/>
          </p:cNvCxnSpPr>
          <p:nvPr/>
        </p:nvCxnSpPr>
        <p:spPr>
          <a:xfrm rot="10800000" flipV="1">
            <a:off x="2409826" y="2714624"/>
            <a:ext cx="1095375" cy="7905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8" idx="5"/>
            <a:endCxn id="7" idx="2"/>
          </p:cNvCxnSpPr>
          <p:nvPr/>
        </p:nvCxnSpPr>
        <p:spPr>
          <a:xfrm>
            <a:off x="4114800" y="3762375"/>
            <a:ext cx="1752600" cy="5524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7" idx="0"/>
            <a:endCxn id="6" idx="5"/>
          </p:cNvCxnSpPr>
          <p:nvPr/>
        </p:nvCxnSpPr>
        <p:spPr>
          <a:xfrm rot="16200000" flipV="1">
            <a:off x="5829301" y="2581275"/>
            <a:ext cx="1343025" cy="1266825"/>
          </a:xfrm>
          <a:prstGeom prst="curvedConnector2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33400" y="1828800"/>
            <a:ext cx="2209800" cy="914400"/>
            <a:chOff x="533400" y="1828800"/>
            <a:chExt cx="2209800" cy="914400"/>
          </a:xfrm>
        </p:grpSpPr>
        <p:sp>
          <p:nvSpPr>
            <p:cNvPr id="27" name="Rectangle 26"/>
            <p:cNvSpPr/>
            <p:nvPr/>
          </p:nvSpPr>
          <p:spPr>
            <a:xfrm>
              <a:off x="533400" y="1828800"/>
              <a:ext cx="2209800" cy="9144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u="sng" dirty="0" smtClean="0"/>
                <a:t>Information Flow</a:t>
              </a:r>
            </a:p>
            <a:p>
              <a:r>
                <a:rPr lang="en-US" dirty="0" smtClean="0"/>
                <a:t>automated</a:t>
              </a:r>
            </a:p>
            <a:p>
              <a:r>
                <a:rPr lang="en-US" dirty="0" smtClean="0"/>
                <a:t>manual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701800" y="2287588"/>
              <a:ext cx="9144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701800" y="2543174"/>
              <a:ext cx="914400" cy="1588"/>
            </a:xfrm>
            <a:prstGeom prst="straightConnector1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/>
          <p:cNvSpPr/>
          <p:nvPr/>
        </p:nvSpPr>
        <p:spPr>
          <a:xfrm>
            <a:off x="609600" y="4114800"/>
            <a:ext cx="2743200" cy="685800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CUTS Runtime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5715000" y="4495800"/>
            <a:ext cx="2362200" cy="685800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CUTS Analysis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hape 17"/>
          <p:cNvCxnSpPr>
            <a:stCxn id="8" idx="5"/>
            <a:endCxn id="7" idx="2"/>
          </p:cNvCxnSpPr>
          <p:nvPr/>
        </p:nvCxnSpPr>
        <p:spPr>
          <a:xfrm>
            <a:off x="3352800" y="4371975"/>
            <a:ext cx="2362200" cy="5524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3505200" y="3505200"/>
            <a:ext cx="2362199" cy="685800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505199" y="2895600"/>
            <a:ext cx="2362201" cy="6858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CoSMIC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3505200" y="2286000"/>
            <a:ext cx="2362200" cy="685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CUTS Modeling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hape 16"/>
          <p:cNvCxnSpPr>
            <a:stCxn id="6" idx="2"/>
            <a:endCxn id="8" idx="0"/>
          </p:cNvCxnSpPr>
          <p:nvPr/>
        </p:nvCxnSpPr>
        <p:spPr>
          <a:xfrm rot="10800000" flipV="1">
            <a:off x="2066926" y="2714624"/>
            <a:ext cx="1438275" cy="1400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7" idx="0"/>
            <a:endCxn id="6" idx="5"/>
          </p:cNvCxnSpPr>
          <p:nvPr/>
        </p:nvCxnSpPr>
        <p:spPr>
          <a:xfrm rot="16200000" flipV="1">
            <a:off x="5448301" y="2962275"/>
            <a:ext cx="1952625" cy="1114425"/>
          </a:xfrm>
          <a:prstGeom prst="curvedConnector2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33400" y="1828800"/>
            <a:ext cx="2209800" cy="914400"/>
            <a:chOff x="533400" y="1828800"/>
            <a:chExt cx="2209800" cy="914400"/>
          </a:xfrm>
        </p:grpSpPr>
        <p:sp>
          <p:nvSpPr>
            <p:cNvPr id="14" name="Rectangle 13"/>
            <p:cNvSpPr/>
            <p:nvPr/>
          </p:nvSpPr>
          <p:spPr>
            <a:xfrm>
              <a:off x="533400" y="1828800"/>
              <a:ext cx="2209800" cy="9144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u="sng" dirty="0" smtClean="0"/>
                <a:t>Information Flow</a:t>
              </a:r>
            </a:p>
            <a:p>
              <a:r>
                <a:rPr lang="en-US" dirty="0" smtClean="0"/>
                <a:t>automated</a:t>
              </a:r>
            </a:p>
            <a:p>
              <a:r>
                <a:rPr lang="en-US" dirty="0" smtClean="0"/>
                <a:t>manual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701800" y="2287588"/>
              <a:ext cx="9144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01800" y="2543174"/>
              <a:ext cx="914400" cy="1588"/>
            </a:xfrm>
            <a:prstGeom prst="straightConnector1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5867400" y="4495800"/>
            <a:ext cx="1143000" cy="6858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ASP.NET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010400" y="4495800"/>
            <a:ext cx="1447800" cy="685800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SQLite.NET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62000" y="3505200"/>
            <a:ext cx="2743200" cy="685800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CUTS Runtime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3505200" y="2286000"/>
            <a:ext cx="2362200" cy="685800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CUTS Modeling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hape 16"/>
          <p:cNvCxnSpPr>
            <a:stCxn id="6" idx="2"/>
            <a:endCxn id="8" idx="0"/>
          </p:cNvCxnSpPr>
          <p:nvPr/>
        </p:nvCxnSpPr>
        <p:spPr>
          <a:xfrm rot="10800000" flipV="1">
            <a:off x="2219326" y="2714624"/>
            <a:ext cx="1285875" cy="7905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8" idx="5"/>
            <a:endCxn id="7" idx="2"/>
          </p:cNvCxnSpPr>
          <p:nvPr/>
        </p:nvCxnSpPr>
        <p:spPr>
          <a:xfrm>
            <a:off x="3505200" y="3762375"/>
            <a:ext cx="2362200" cy="5524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7" idx="0"/>
            <a:endCxn id="6" idx="5"/>
          </p:cNvCxnSpPr>
          <p:nvPr/>
        </p:nvCxnSpPr>
        <p:spPr>
          <a:xfrm rot="16200000" flipV="1">
            <a:off x="5886451" y="2524125"/>
            <a:ext cx="1343025" cy="1381125"/>
          </a:xfrm>
          <a:prstGeom prst="curvedConnector2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be 6"/>
          <p:cNvSpPr/>
          <p:nvPr/>
        </p:nvSpPr>
        <p:spPr>
          <a:xfrm>
            <a:off x="5867400" y="3886200"/>
            <a:ext cx="2590800" cy="685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CUTS Analysis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400" y="1828800"/>
            <a:ext cx="2209800" cy="914400"/>
            <a:chOff x="533400" y="1828800"/>
            <a:chExt cx="2209800" cy="914400"/>
          </a:xfrm>
        </p:grpSpPr>
        <p:sp>
          <p:nvSpPr>
            <p:cNvPr id="14" name="Rectangle 13"/>
            <p:cNvSpPr/>
            <p:nvPr/>
          </p:nvSpPr>
          <p:spPr>
            <a:xfrm>
              <a:off x="533400" y="1828800"/>
              <a:ext cx="2209800" cy="9144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u="sng" dirty="0" smtClean="0"/>
                <a:t>Information Flow</a:t>
              </a:r>
            </a:p>
            <a:p>
              <a:r>
                <a:rPr lang="en-US" dirty="0" smtClean="0"/>
                <a:t>automated</a:t>
              </a:r>
            </a:p>
            <a:p>
              <a:r>
                <a:rPr lang="en-US" dirty="0" smtClean="0"/>
                <a:t>manual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701800" y="2287588"/>
              <a:ext cx="9144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01800" y="2543174"/>
              <a:ext cx="914400" cy="1588"/>
            </a:xfrm>
            <a:prstGeom prst="straightConnector1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43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ISIS/Vanderbilt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Hill</dc:creator>
  <cp:lastModifiedBy>James Hill</cp:lastModifiedBy>
  <cp:revision>14</cp:revision>
  <dcterms:created xsi:type="dcterms:W3CDTF">2009-01-30T18:19:18Z</dcterms:created>
  <dcterms:modified xsi:type="dcterms:W3CDTF">2009-01-30T18:30:49Z</dcterms:modified>
</cp:coreProperties>
</file>