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5FF2B7-11F4-4B8D-89DC-09FE3C189DDB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1462EEA-6A0A-47FC-B06F-27115B7B791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management/definition/relational-database" TargetMode="External"/><Relationship Id="rId2" Type="http://schemas.openxmlformats.org/officeDocument/2006/relationships/hyperlink" Target="https://www.techtarget.com/searchdatamanagement/definition/databa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al_database_management_system" TargetMode="External"/><Relationship Id="rId2" Type="http://schemas.openxmlformats.org/officeDocument/2006/relationships/hyperlink" Target="https://en.wikipedia.org/wiki/Free_and_open-source_softwa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QL_compliance" TargetMode="External"/><Relationship Id="rId4" Type="http://schemas.openxmlformats.org/officeDocument/2006/relationships/hyperlink" Target="https://en.wikipedia.org/wiki/Extensibil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article/Document+Stores" TargetMode="External"/><Relationship Id="rId2" Type="http://schemas.openxmlformats.org/officeDocument/2006/relationships/hyperlink" Target="https://db-engines.com/en/article/RDB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b-engines.com/en/article/Spatial+DBMS" TargetMode="External"/><Relationship Id="rId4" Type="http://schemas.openxmlformats.org/officeDocument/2006/relationships/hyperlink" Target="https://db-engines.com/en/article/Graph+DB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Absi</a:t>
            </a:r>
            <a:r>
              <a:rPr lang="fr-FR" dirty="0" smtClean="0"/>
              <a:t> Malek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	Introduction to </a:t>
            </a:r>
            <a:r>
              <a:rPr lang="fr-FR" dirty="0" err="1" smtClean="0"/>
              <a:t>DataBASES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9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Defintion of RDBMS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relational </a:t>
            </a:r>
            <a:r>
              <a:rPr lang="en-US" dirty="0">
                <a:hlinkClick r:id="rId2"/>
              </a:rPr>
              <a:t>database</a:t>
            </a:r>
            <a:r>
              <a:rPr lang="en-US" dirty="0"/>
              <a:t> management system (RDBMS) is a collection of programs and capabilities that enable IT teams and others to create, update, administer and otherwise </a:t>
            </a:r>
            <a:r>
              <a:rPr lang="en-US" dirty="0" smtClean="0"/>
              <a:t>interact </a:t>
            </a:r>
            <a:r>
              <a:rPr lang="en-US" dirty="0"/>
              <a:t>with a </a:t>
            </a:r>
            <a:r>
              <a:rPr lang="en-US" dirty="0">
                <a:hlinkClick r:id="rId3"/>
              </a:rPr>
              <a:t>relational </a:t>
            </a:r>
            <a:r>
              <a:rPr lang="en-US" dirty="0" smtClean="0">
                <a:hlinkClick r:id="rId3"/>
              </a:rPr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92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MySQL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MySQL is a relational database management system (RDBMS) developed by Oracle that is based on structured query language (SQL).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333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>
                <a:hlinkClick r:id="rId2" tooltip="Free and open-source software"/>
              </a:rPr>
              <a:t>free and open-source</a:t>
            </a:r>
            <a:r>
              <a:rPr lang="en-US" dirty="0"/>
              <a:t> </a:t>
            </a:r>
            <a:r>
              <a:rPr lang="en-US" dirty="0">
                <a:hlinkClick r:id="rId3" tooltip="Relational database management system"/>
              </a:rPr>
              <a:t>relational database management system</a:t>
            </a:r>
            <a:r>
              <a:rPr lang="en-US" dirty="0"/>
              <a:t> (RDBMS) emphasizing </a:t>
            </a:r>
            <a:r>
              <a:rPr lang="en-US" dirty="0">
                <a:hlinkClick r:id="rId4" tooltip="Extensibility"/>
              </a:rPr>
              <a:t>extensibility</a:t>
            </a:r>
            <a:r>
              <a:rPr lang="en-US" dirty="0"/>
              <a:t> and </a:t>
            </a:r>
            <a:r>
              <a:rPr lang="en-US" dirty="0">
                <a:hlinkClick r:id="rId5" tooltip="SQL compliance"/>
              </a:rPr>
              <a:t>SQL compliance</a:t>
            </a:r>
            <a:r>
              <a:rPr lang="en-US" dirty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12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SQL server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SQL Server is Microsoft's relational database management system (RDBMS). It is a full-featured database primarily designed to compete against competitors Oracle Database (DB) and MySQL.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387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Comparaison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34864"/>
              </p:ext>
            </p:extLst>
          </p:nvPr>
        </p:nvGraphicFramePr>
        <p:xfrm>
          <a:off x="1043608" y="1484784"/>
          <a:ext cx="6336704" cy="4987636"/>
        </p:xfrm>
        <a:graphic>
          <a:graphicData uri="http://schemas.openxmlformats.org/drawingml/2006/table">
            <a:tbl>
              <a:tblPr bandCol="1"/>
              <a:tblGrid>
                <a:gridCol w="2226065"/>
                <a:gridCol w="1967345"/>
                <a:gridCol w="2143294"/>
              </a:tblGrid>
              <a:tr h="925907">
                <a:tc>
                  <a:txBody>
                    <a:bodyPr/>
                    <a:lstStyle/>
                    <a:p>
                      <a:r>
                        <a:rPr lang="fr-FR" dirty="0" smtClean="0"/>
                        <a:t> MySQL</a:t>
                      </a:r>
                      <a:endParaRPr lang="fr-F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PostgreSQL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SQL</a:t>
                      </a:r>
                      <a:r>
                        <a:rPr lang="fr-FR" baseline="0" dirty="0" smtClean="0"/>
                        <a:t> SERVER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782">
                <a:tc>
                  <a:txBody>
                    <a:bodyPr/>
                    <a:lstStyle/>
                    <a:p>
                      <a:r>
                        <a:rPr lang="fr-FR" dirty="0" err="1" smtClean="0">
                          <a:hlinkClick r:id="rId2"/>
                        </a:rPr>
                        <a:t>Relational</a:t>
                      </a:r>
                      <a:r>
                        <a:rPr lang="fr-FR" dirty="0" smtClean="0">
                          <a:hlinkClick r:id="rId2"/>
                        </a:rPr>
                        <a:t> DBMS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hlinkClick r:id="rId2"/>
                        </a:rPr>
                        <a:t>Relational</a:t>
                      </a:r>
                      <a:r>
                        <a:rPr lang="fr-FR" dirty="0" smtClean="0">
                          <a:hlinkClick r:id="rId2"/>
                        </a:rPr>
                        <a:t> DBMS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hlinkClick r:id="rId2"/>
                        </a:rPr>
                        <a:t>Relational</a:t>
                      </a:r>
                      <a:r>
                        <a:rPr lang="fr-FR" dirty="0" smtClean="0">
                          <a:hlinkClick r:id="rId2"/>
                        </a:rPr>
                        <a:t> DBMS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4509"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3"/>
                        </a:rPr>
                        <a:t>Document store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>
                          <a:hlinkClick r:id="rId4"/>
                        </a:rPr>
                        <a:t>Graph DBMS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>
                          <a:hlinkClick r:id="rId5"/>
                        </a:rPr>
                        <a:t>Spatial DBMS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3"/>
                        </a:rPr>
                        <a:t>Document store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>
                          <a:hlinkClick r:id="rId5"/>
                        </a:rPr>
                        <a:t>Spatial DBMS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hlinkClick r:id="rId3"/>
                        </a:rPr>
                        <a:t>Document store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>
                          <a:hlinkClick r:id="rId5"/>
                        </a:rPr>
                        <a:t>Spatial DBMS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109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Developer:Microsoft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Developer:Oracle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Developer:PostgreSQL</a:t>
                      </a:r>
                      <a:r>
                        <a:rPr lang="fr-FR" dirty="0" smtClean="0"/>
                        <a:t> Global </a:t>
                      </a:r>
                      <a:r>
                        <a:rPr lang="fr-FR" dirty="0" err="1" smtClean="0"/>
                        <a:t>Development</a:t>
                      </a:r>
                      <a:r>
                        <a:rPr lang="fr-FR" dirty="0" smtClean="0"/>
                        <a:t> Group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58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Implementation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language</a:t>
                      </a:r>
                      <a:r>
                        <a:rPr lang="fr-FR" dirty="0" smtClean="0"/>
                        <a:t>: C++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Implementation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language:C</a:t>
                      </a:r>
                      <a:r>
                        <a:rPr lang="fr-FR" dirty="0" smtClean="0"/>
                        <a:t> and C++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Implementation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language:C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747">
                <a:tc>
                  <a:txBody>
                    <a:bodyPr/>
                    <a:lstStyle/>
                    <a:p>
                      <a:r>
                        <a:rPr lang="fr-FR" dirty="0" smtClean="0"/>
                        <a:t>Data </a:t>
                      </a:r>
                      <a:r>
                        <a:rPr lang="fr-FR" dirty="0" err="1" smtClean="0"/>
                        <a:t>scheme</a:t>
                      </a:r>
                      <a:r>
                        <a:rPr lang="fr-FR" dirty="0" smtClean="0"/>
                        <a:t>: </a:t>
                      </a:r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Data </a:t>
                      </a:r>
                      <a:r>
                        <a:rPr lang="fr-FR" dirty="0" err="1" smtClean="0"/>
                        <a:t>scheme;yes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Data </a:t>
                      </a:r>
                      <a:r>
                        <a:rPr lang="fr-FR" dirty="0" err="1" smtClean="0"/>
                        <a:t>scheme;yes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30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</TotalTime>
  <Words>156</Words>
  <Application>Microsoft Office PowerPoint</Application>
  <PresentationFormat>Affichage à l'écran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Capitaux</vt:lpstr>
      <vt:lpstr> Introduction to DataBASES</vt:lpstr>
      <vt:lpstr>Defintion of RDBMS</vt:lpstr>
      <vt:lpstr>MySQL</vt:lpstr>
      <vt:lpstr>PostgreSQL</vt:lpstr>
      <vt:lpstr>SQL server</vt:lpstr>
      <vt:lpstr>Comparaison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bahoula</dc:creator>
  <cp:lastModifiedBy>bahoula</cp:lastModifiedBy>
  <cp:revision>3</cp:revision>
  <dcterms:created xsi:type="dcterms:W3CDTF">2022-07-01T01:05:26Z</dcterms:created>
  <dcterms:modified xsi:type="dcterms:W3CDTF">2022-07-01T01:32:57Z</dcterms:modified>
</cp:coreProperties>
</file>