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658369"/>
            <a:ext cx="10488167" cy="2185416"/>
          </a:xfrm>
        </p:spPr>
        <p:txBody>
          <a:bodyPr/>
          <a:lstStyle/>
          <a:p>
            <a:pPr algn="ctr"/>
            <a:r>
              <a:rPr lang="ru-RU" sz="4400" dirty="0"/>
              <a:t>1</a:t>
            </a:r>
            <a:r>
              <a:rPr lang="ru-RU" sz="4400" dirty="0" smtClean="0"/>
              <a:t>.</a:t>
            </a:r>
            <a:r>
              <a:rPr lang="ru-RU" sz="4400" dirty="0"/>
              <a:t> Автоматизация сборки проекта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85340" y="5170572"/>
            <a:ext cx="3506660" cy="861420"/>
          </a:xfrm>
        </p:spPr>
        <p:txBody>
          <a:bodyPr/>
          <a:lstStyle/>
          <a:p>
            <a:r>
              <a:rPr lang="ru-RU" dirty="0" smtClean="0"/>
              <a:t>Басаргин Клим 22307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321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640" y="1517904"/>
            <a:ext cx="10927080" cy="493776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Разработать или взять готовый проект, содержащий исходный код и документацию (справка, </a:t>
            </a:r>
            <a:r>
              <a:rPr lang="ru-RU" dirty="0" err="1"/>
              <a:t>readme</a:t>
            </a:r>
            <a:r>
              <a:rPr lang="ru-RU" dirty="0"/>
              <a:t>, </a:t>
            </a:r>
            <a:r>
              <a:rPr lang="ru-RU" dirty="0" err="1"/>
              <a:t>man</a:t>
            </a:r>
            <a:r>
              <a:rPr lang="ru-RU" dirty="0"/>
              <a:t>, </a:t>
            </a:r>
            <a:r>
              <a:rPr lang="ru-RU" dirty="0" err="1"/>
              <a:t>latex</a:t>
            </a:r>
            <a:r>
              <a:rPr lang="ru-RU" dirty="0"/>
              <a:t>, </a:t>
            </a:r>
            <a:r>
              <a:rPr lang="ru-RU" dirty="0" err="1"/>
              <a:t>etc</a:t>
            </a:r>
            <a:r>
              <a:rPr lang="ru-RU" dirty="0"/>
              <a:t>.). Создать конфигурационные файлы по выбору для двух утилит из трех: </a:t>
            </a:r>
            <a:r>
              <a:rPr lang="ru-RU" dirty="0" err="1"/>
              <a:t>Make</a:t>
            </a:r>
            <a:r>
              <a:rPr lang="ru-RU" dirty="0"/>
              <a:t> (проект на С, С++), </a:t>
            </a:r>
            <a:r>
              <a:rPr lang="ru-RU" dirty="0" err="1"/>
              <a:t>Ant</a:t>
            </a:r>
            <a:r>
              <a:rPr lang="ru-RU" dirty="0"/>
              <a:t> (проект на </a:t>
            </a:r>
            <a:r>
              <a:rPr lang="ru-RU" dirty="0" err="1"/>
              <a:t>Java</a:t>
            </a:r>
            <a:r>
              <a:rPr lang="ru-RU" dirty="0"/>
              <a:t>) или </a:t>
            </a:r>
            <a:r>
              <a:rPr lang="ru-RU" dirty="0" err="1"/>
              <a:t>Autotools</a:t>
            </a:r>
            <a:r>
              <a:rPr lang="ru-RU" dirty="0"/>
              <a:t> (проект на С, С++), удовлетворяющие следующим требованиям:</a:t>
            </a:r>
          </a:p>
          <a:p>
            <a:r>
              <a:rPr lang="ru-RU" dirty="0"/>
              <a:t>компиляция проекта;</a:t>
            </a:r>
          </a:p>
          <a:p>
            <a:r>
              <a:rPr lang="ru-RU" dirty="0"/>
              <a:t>тестовый запуск проекта;</a:t>
            </a:r>
          </a:p>
          <a:p>
            <a:r>
              <a:rPr lang="ru-RU" dirty="0"/>
              <a:t>установка скомпилированного проекта (напр., копирование в директорию);</a:t>
            </a:r>
          </a:p>
          <a:p>
            <a:r>
              <a:rPr lang="ru-RU" dirty="0"/>
              <a:t>создание дистрибутива проекта;</a:t>
            </a:r>
          </a:p>
          <a:p>
            <a:r>
              <a:rPr lang="ru-RU" dirty="0"/>
              <a:t>создание документации ('</a:t>
            </a:r>
            <a:r>
              <a:rPr lang="ru-RU" dirty="0" err="1"/>
              <a:t>cat</a:t>
            </a:r>
            <a:r>
              <a:rPr lang="ru-RU" dirty="0"/>
              <a:t> file1 file2 &gt;</a:t>
            </a:r>
            <a:r>
              <a:rPr lang="ru-RU" dirty="0" err="1"/>
              <a:t>manual</a:t>
            </a:r>
            <a:r>
              <a:rPr lang="ru-RU" dirty="0"/>
              <a:t>', '</a:t>
            </a:r>
            <a:r>
              <a:rPr lang="ru-RU" dirty="0" err="1"/>
              <a:t>latex</a:t>
            </a:r>
            <a:r>
              <a:rPr lang="ru-RU" dirty="0"/>
              <a:t> </a:t>
            </a:r>
            <a:r>
              <a:rPr lang="ru-RU" dirty="0" err="1"/>
              <a:t>manual.tex</a:t>
            </a:r>
            <a:r>
              <a:rPr lang="ru-RU" dirty="0"/>
              <a:t>', '</a:t>
            </a:r>
            <a:r>
              <a:rPr lang="ru-RU" dirty="0" err="1"/>
              <a:t>javadoc</a:t>
            </a:r>
            <a:r>
              <a:rPr lang="ru-RU" dirty="0"/>
              <a:t> *.</a:t>
            </a:r>
            <a:r>
              <a:rPr lang="ru-RU" dirty="0" err="1"/>
              <a:t>java</a:t>
            </a:r>
            <a:r>
              <a:rPr lang="ru-RU" dirty="0"/>
              <a:t>', </a:t>
            </a:r>
            <a:r>
              <a:rPr lang="ru-RU" dirty="0" err="1"/>
              <a:t>etc</a:t>
            </a:r>
            <a:r>
              <a:rPr lang="ru-RU" dirty="0"/>
              <a:t>);</a:t>
            </a:r>
          </a:p>
          <a:p>
            <a:r>
              <a:rPr lang="ru-RU" dirty="0"/>
              <a:t>очистка проекта (без удаления некоторых файлов) и полная очистка (приведение к исходному состоянию);</a:t>
            </a:r>
          </a:p>
          <a:p>
            <a:r>
              <a:rPr lang="ru-RU" dirty="0"/>
              <a:t>справка об использовании файла сборки (отдельная цель и в случае неправильно заданной цели);</a:t>
            </a:r>
          </a:p>
          <a:p>
            <a:r>
              <a:rPr lang="ru-RU" dirty="0"/>
              <a:t>запуск внешних скриптов и утилит (напр., </a:t>
            </a:r>
            <a:r>
              <a:rPr lang="ru-RU" dirty="0" err="1"/>
              <a:t>wc</a:t>
            </a:r>
            <a:r>
              <a:rPr lang="ru-RU" dirty="0"/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71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71791" y="278982"/>
            <a:ext cx="9404723" cy="772578"/>
          </a:xfrm>
        </p:spPr>
        <p:txBody>
          <a:bodyPr/>
          <a:lstStyle/>
          <a:p>
            <a:r>
              <a:rPr lang="en-US" dirty="0" err="1" smtClean="0"/>
              <a:t>Makefile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188" y="278982"/>
            <a:ext cx="5007716" cy="642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2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3503" y="333846"/>
            <a:ext cx="9404723" cy="1400530"/>
          </a:xfrm>
        </p:spPr>
        <p:txBody>
          <a:bodyPr/>
          <a:lstStyle/>
          <a:p>
            <a:r>
              <a:rPr lang="ru-RU" dirty="0" smtClean="0"/>
              <a:t>Работа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03" y="1354331"/>
            <a:ext cx="4773168" cy="550366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113" y="2724912"/>
            <a:ext cx="6407230" cy="362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2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Autotools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210" y="57356"/>
            <a:ext cx="5186313" cy="680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241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4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52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153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1. Автоматизация сборки проекта</vt:lpstr>
      <vt:lpstr>Задача</vt:lpstr>
      <vt:lpstr>Makefile</vt:lpstr>
      <vt:lpstr>Работа</vt:lpstr>
      <vt:lpstr>Autotools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Автоматизация сборки проекта</dc:title>
  <dc:creator>Учетная запись Майкрософт</dc:creator>
  <cp:lastModifiedBy>Учетная запись Майкрософт</cp:lastModifiedBy>
  <cp:revision>2</cp:revision>
  <dcterms:created xsi:type="dcterms:W3CDTF">2021-03-05T00:58:03Z</dcterms:created>
  <dcterms:modified xsi:type="dcterms:W3CDTF">2021-03-04T22:22:46Z</dcterms:modified>
</cp:coreProperties>
</file>