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3555" y="1527048"/>
            <a:ext cx="8825658" cy="1622701"/>
          </a:xfrm>
        </p:spPr>
        <p:txBody>
          <a:bodyPr/>
          <a:lstStyle/>
          <a:p>
            <a:pPr algn="ctr"/>
            <a:r>
              <a:rPr lang="ru-RU" dirty="0" smtClean="0"/>
              <a:t>2.Планирование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9327" y="5326020"/>
            <a:ext cx="3259772" cy="861420"/>
          </a:xfrm>
        </p:spPr>
        <p:txBody>
          <a:bodyPr/>
          <a:lstStyle/>
          <a:p>
            <a:r>
              <a:rPr lang="ru-RU" dirty="0" smtClean="0"/>
              <a:t>Басаргин Клим 22307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61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Составить план проекта. Сделать распределение ресурсов (время, стоимость, люди) для каждой задачи. Нарисовать диаграммы </a:t>
            </a:r>
            <a:r>
              <a:rPr lang="ru-RU" dirty="0" err="1"/>
              <a:t>Гантта</a:t>
            </a:r>
            <a:r>
              <a:rPr lang="ru-RU" dirty="0"/>
              <a:t> и Перта для точки начала проекта и для произвольного внутреннего состояния проекта. Найти критический путь проекта.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24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20465" cy="1400530"/>
          </a:xfrm>
        </p:spPr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Гантта</a:t>
            </a:r>
            <a:r>
              <a:rPr lang="ru-RU" dirty="0" smtClean="0"/>
              <a:t> и критический путь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20824"/>
            <a:ext cx="12182391" cy="3659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8471" y="6016752"/>
            <a:ext cx="709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Показан список задач, сроки выполнения, а также их связь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57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ресурсов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94" y="2528950"/>
            <a:ext cx="12198694" cy="19881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5436" y="5678424"/>
            <a:ext cx="1090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Ресурсы распределены равномерно, участие каждого в проекте примерно равное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37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Перта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3248"/>
            <a:ext cx="12192000" cy="379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9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74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2.Планирование</vt:lpstr>
      <vt:lpstr>Задача</vt:lpstr>
      <vt:lpstr>Диаграмма Гантта и критический путь</vt:lpstr>
      <vt:lpstr>Распределение ресурсов</vt:lpstr>
      <vt:lpstr>Диаграмма Перта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2.Планирование</dc:title>
  <dc:creator>Учетная запись Майкрософт</dc:creator>
  <cp:lastModifiedBy>Учетная запись Майкрософт</cp:lastModifiedBy>
  <cp:revision>2</cp:revision>
  <dcterms:created xsi:type="dcterms:W3CDTF">2021-03-04T23:36:44Z</dcterms:created>
  <dcterms:modified xsi:type="dcterms:W3CDTF">2021-03-04T23:46:45Z</dcterms:modified>
</cp:coreProperties>
</file>