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8922" y="1014984"/>
            <a:ext cx="10028157" cy="2610253"/>
          </a:xfrm>
        </p:spPr>
        <p:txBody>
          <a:bodyPr/>
          <a:lstStyle/>
          <a:p>
            <a:pPr algn="ctr"/>
            <a:r>
              <a:rPr lang="ru-RU" sz="4800" dirty="0"/>
              <a:t>3</a:t>
            </a:r>
            <a:r>
              <a:rPr lang="ru-RU" sz="4800" dirty="0" smtClean="0"/>
              <a:t>. </a:t>
            </a:r>
            <a:r>
              <a:rPr lang="ru-RU" sz="4800" dirty="0"/>
              <a:t>Системы управления версиями</a:t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9327" y="5326020"/>
            <a:ext cx="3259772" cy="861420"/>
          </a:xfrm>
        </p:spPr>
        <p:txBody>
          <a:bodyPr/>
          <a:lstStyle/>
          <a:p>
            <a:r>
              <a:rPr lang="ru-RU" dirty="0" smtClean="0"/>
              <a:t>Басаргин Клим 22307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38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680" y="1853248"/>
            <a:ext cx="10012680" cy="4395151"/>
          </a:xfrm>
        </p:spPr>
        <p:txBody>
          <a:bodyPr>
            <a:noAutofit/>
          </a:bodyPr>
          <a:lstStyle/>
          <a:p>
            <a:r>
              <a:rPr lang="ru-RU" sz="1400" dirty="0"/>
              <a:t>Работа с </a:t>
            </a:r>
            <a:r>
              <a:rPr lang="ru-RU" sz="1400" dirty="0" err="1"/>
              <a:t>репозиторием</a:t>
            </a:r>
            <a:r>
              <a:rPr lang="ru-RU" sz="1400" dirty="0"/>
              <a:t> </a:t>
            </a:r>
            <a:r>
              <a:rPr lang="ru-RU" sz="1400" dirty="0" err="1"/>
              <a:t>Git</a:t>
            </a:r>
            <a:endParaRPr lang="ru-RU" sz="1400" dirty="0"/>
          </a:p>
          <a:p>
            <a:r>
              <a:rPr lang="ru-RU" sz="1400" dirty="0"/>
              <a:t>Настроить подключение к </a:t>
            </a:r>
            <a:r>
              <a:rPr lang="ru-RU" sz="1400" dirty="0" err="1"/>
              <a:t>репозиторию</a:t>
            </a:r>
            <a:r>
              <a:rPr lang="ru-RU" sz="1400" dirty="0"/>
              <a:t> на сервере kappa.cs.karelia.ru (/</a:t>
            </a:r>
            <a:r>
              <a:rPr lang="ru-RU" sz="1400" dirty="0" err="1"/>
              <a:t>groups</a:t>
            </a:r>
            <a:r>
              <a:rPr lang="ru-RU" sz="1400" dirty="0"/>
              <a:t>/</a:t>
            </a:r>
            <a:r>
              <a:rPr lang="ru-RU" sz="1400" dirty="0" err="1"/>
              <a:t>repos</a:t>
            </a:r>
            <a:r>
              <a:rPr lang="ru-RU" sz="1400" dirty="0"/>
              <a:t>/</a:t>
            </a:r>
            <a:r>
              <a:rPr lang="ru-RU" sz="1400" dirty="0" err="1"/>
              <a:t>git</a:t>
            </a:r>
            <a:r>
              <a:rPr lang="ru-RU" sz="1400" dirty="0"/>
              <a:t>/</a:t>
            </a:r>
            <a:r>
              <a:rPr lang="ru-RU" sz="1400" dirty="0" err="1"/>
              <a:t>casetools</a:t>
            </a:r>
            <a:r>
              <a:rPr lang="ru-RU" sz="1400" dirty="0"/>
              <a:t> или создать свой </a:t>
            </a:r>
            <a:r>
              <a:rPr lang="ru-RU" sz="1400" dirty="0" err="1"/>
              <a:t>репозиторий</a:t>
            </a:r>
            <a:r>
              <a:rPr lang="ru-RU" sz="1400" dirty="0"/>
              <a:t> на стороннем сервере, напр. </a:t>
            </a:r>
            <a:r>
              <a:rPr lang="ru-RU" sz="1400" dirty="0" err="1"/>
              <a:t>GitHub</a:t>
            </a:r>
            <a:r>
              <a:rPr lang="ru-RU" sz="1400" dirty="0"/>
              <a:t>)</a:t>
            </a:r>
          </a:p>
          <a:p>
            <a:r>
              <a:rPr lang="ru-RU" sz="1400" dirty="0"/>
              <a:t>Получить(клонировать) </a:t>
            </a:r>
            <a:r>
              <a:rPr lang="ru-RU" sz="1400" dirty="0" err="1"/>
              <a:t>репозиторий</a:t>
            </a:r>
            <a:r>
              <a:rPr lang="ru-RU" sz="1400" dirty="0"/>
              <a:t> </a:t>
            </a:r>
            <a:r>
              <a:rPr lang="ru-RU" sz="1400" b="1" dirty="0" err="1"/>
              <a:t>casetools</a:t>
            </a:r>
            <a:endParaRPr lang="ru-RU" sz="1400" dirty="0"/>
          </a:p>
          <a:p>
            <a:r>
              <a:rPr lang="ru-RU" sz="1400" dirty="0"/>
              <a:t>Сделать собственную ветку проекта (название - ваш логин)</a:t>
            </a:r>
          </a:p>
          <a:p>
            <a:r>
              <a:rPr lang="ru-RU" sz="1400" dirty="0"/>
              <a:t>Добавить в проект каталоги с </a:t>
            </a:r>
            <a:r>
              <a:rPr lang="ru-RU" sz="1400" dirty="0" smtClean="0"/>
              <a:t>выполненными </a:t>
            </a:r>
            <a:r>
              <a:rPr lang="ru-RU" sz="1400" dirty="0"/>
              <a:t>заданиями по </a:t>
            </a:r>
            <a:r>
              <a:rPr lang="ru-RU" sz="1400" dirty="0" err="1"/>
              <a:t>Make</a:t>
            </a:r>
            <a:r>
              <a:rPr lang="ru-RU" sz="1400" dirty="0"/>
              <a:t>, </a:t>
            </a:r>
            <a:r>
              <a:rPr lang="ru-RU" sz="1400" dirty="0" err="1"/>
              <a:t>Ant</a:t>
            </a:r>
            <a:r>
              <a:rPr lang="ru-RU" sz="1400" dirty="0"/>
              <a:t> и планированию</a:t>
            </a:r>
          </a:p>
          <a:p>
            <a:r>
              <a:rPr lang="ru-RU" sz="1400" dirty="0"/>
              <a:t>Произвести модификацию файлов проекта</a:t>
            </a:r>
          </a:p>
          <a:p>
            <a:r>
              <a:rPr lang="ru-RU" sz="1400" dirty="0"/>
              <a:t>Добавить и удалить файлы из проекта</a:t>
            </a:r>
          </a:p>
          <a:p>
            <a:r>
              <a:rPr lang="ru-RU" sz="1400" dirty="0"/>
              <a:t>Получить историю изменения файлов и историю работы с проектом</a:t>
            </a:r>
          </a:p>
          <a:p>
            <a:r>
              <a:rPr lang="ru-RU" sz="1400" dirty="0"/>
              <a:t>Добавить в конец файла README основной ветки проекта строчку с меткой и автором метки проекта</a:t>
            </a:r>
          </a:p>
          <a:p>
            <a:r>
              <a:rPr lang="ru-RU" sz="1400" dirty="0"/>
              <a:t>По результатам работы сформировать отчет содержащий структуру каталогов проекта, описание использованных команд, истории изменений файлов и работы с проектом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6197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19297" cy="1400530"/>
          </a:xfrm>
        </p:spPr>
        <p:txBody>
          <a:bodyPr/>
          <a:lstStyle/>
          <a:p>
            <a:r>
              <a:rPr lang="ru-RU" dirty="0" smtClean="0"/>
              <a:t>Создание и настройка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417320"/>
            <a:ext cx="7809779" cy="5281359"/>
          </a:xfrm>
        </p:spPr>
      </p:pic>
    </p:spTree>
    <p:extLst>
      <p:ext uri="{BB962C8B-B14F-4D97-AF65-F5344CB8AC3E}">
        <p14:creationId xmlns:p14="http://schemas.microsoft.com/office/powerpoint/2010/main" val="117435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047" y="1388388"/>
            <a:ext cx="5434649" cy="3046451"/>
          </a:xfrm>
        </p:spPr>
        <p:txBody>
          <a:bodyPr/>
          <a:lstStyle/>
          <a:p>
            <a:r>
              <a:rPr lang="ru-RU" dirty="0" smtClean="0"/>
              <a:t>Создание новой ветки и загрузка файлов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81" y="548640"/>
            <a:ext cx="5287317" cy="137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81" y="1919883"/>
            <a:ext cx="7520919" cy="45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4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9832" y="1549159"/>
            <a:ext cx="4088946" cy="1400530"/>
          </a:xfrm>
        </p:spPr>
        <p:txBody>
          <a:bodyPr/>
          <a:lstStyle/>
          <a:p>
            <a:r>
              <a:rPr lang="ru-RU" dirty="0" smtClean="0"/>
              <a:t>Добавление файла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88928"/>
            <a:ext cx="10012680" cy="23690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3384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3840" y="1696302"/>
            <a:ext cx="3073962" cy="1400530"/>
          </a:xfrm>
        </p:spPr>
        <p:txBody>
          <a:bodyPr/>
          <a:lstStyle/>
          <a:p>
            <a:r>
              <a:rPr lang="ru-RU" dirty="0" smtClean="0"/>
              <a:t>Удаление файла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5326358"/>
            <a:ext cx="8074285" cy="15316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0"/>
            <a:ext cx="5382425" cy="53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836766"/>
            <a:ext cx="4381554" cy="1400530"/>
          </a:xfrm>
        </p:spPr>
        <p:txBody>
          <a:bodyPr/>
          <a:lstStyle/>
          <a:p>
            <a:r>
              <a:rPr lang="ru-RU" dirty="0" smtClean="0"/>
              <a:t>История изменений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646"/>
            <a:ext cx="7620000" cy="684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974"/>
            <a:ext cx="10744200" cy="1400530"/>
          </a:xfrm>
        </p:spPr>
        <p:txBody>
          <a:bodyPr/>
          <a:lstStyle/>
          <a:p>
            <a:r>
              <a:rPr lang="ru-RU" dirty="0" smtClean="0"/>
              <a:t>Изменение </a:t>
            </a:r>
            <a:r>
              <a:rPr lang="en-US" dirty="0" smtClean="0"/>
              <a:t>README</a:t>
            </a:r>
            <a:r>
              <a:rPr lang="ru-RU" dirty="0" smtClean="0"/>
              <a:t> и дерево файлов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33"/>
            <a:ext cx="5727114" cy="38208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0096"/>
            <a:ext cx="8055172" cy="15179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009" y="915239"/>
            <a:ext cx="224155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58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3. Системы управления версиями </vt:lpstr>
      <vt:lpstr>Задача</vt:lpstr>
      <vt:lpstr>Создание и настройка репозитория</vt:lpstr>
      <vt:lpstr>Создание новой ветки и загрузка файлов</vt:lpstr>
      <vt:lpstr>Добавление файла</vt:lpstr>
      <vt:lpstr>Удаление файла</vt:lpstr>
      <vt:lpstr>История изменений</vt:lpstr>
      <vt:lpstr>Изменение README и дерево файлов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Системы управления версиями</dc:title>
  <dc:creator>Учетная запись Майкрософт</dc:creator>
  <cp:lastModifiedBy>Учетная запись Майкрософт</cp:lastModifiedBy>
  <cp:revision>2</cp:revision>
  <dcterms:created xsi:type="dcterms:W3CDTF">2021-03-04T23:46:57Z</dcterms:created>
  <dcterms:modified xsi:type="dcterms:W3CDTF">2021-03-05T00:04:08Z</dcterms:modified>
</cp:coreProperties>
</file>