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83555" y="1527048"/>
            <a:ext cx="8825658" cy="1622701"/>
          </a:xfrm>
        </p:spPr>
        <p:txBody>
          <a:bodyPr/>
          <a:lstStyle/>
          <a:p>
            <a:pPr algn="ctr"/>
            <a:r>
              <a:rPr lang="ru-RU" dirty="0" smtClean="0"/>
              <a:t>4.Проектирование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9327" y="5326020"/>
            <a:ext cx="3259772" cy="861420"/>
          </a:xfrm>
        </p:spPr>
        <p:txBody>
          <a:bodyPr/>
          <a:lstStyle/>
          <a:p>
            <a:r>
              <a:rPr lang="ru-RU" dirty="0" smtClean="0"/>
              <a:t>Басаргин Клим 22307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196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Построить высокоуровневые модели (структурные и поведенческие) разрабатываемого ПО. Произвести не менее 3-х детализаций. Произвести автоматическую генерацию кода (если поддерживается). Составить отчет содержащий</a:t>
            </a:r>
            <a:r>
              <a:rPr lang="ru-RU" dirty="0" smtClean="0"/>
              <a:t>:</a:t>
            </a:r>
          </a:p>
          <a:p>
            <a:r>
              <a:rPr lang="ru-RU" dirty="0" smtClean="0"/>
              <a:t>описание </a:t>
            </a:r>
            <a:r>
              <a:rPr lang="ru-RU" dirty="0"/>
              <a:t>проектируемого ПО;</a:t>
            </a:r>
          </a:p>
          <a:p>
            <a:r>
              <a:rPr lang="ru-RU" dirty="0"/>
              <a:t>построенные диаграммы моделей;</a:t>
            </a:r>
          </a:p>
          <a:p>
            <a:r>
              <a:rPr lang="ru-RU" dirty="0"/>
              <a:t>анализ недостатков и свойств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879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 ТППО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4438"/>
            <a:ext cx="12192000" cy="321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4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774745" cy="1400530"/>
          </a:xfrm>
        </p:spPr>
        <p:txBody>
          <a:bodyPr/>
          <a:lstStyle/>
          <a:p>
            <a:r>
              <a:rPr lang="ru-RU" dirty="0" smtClean="0"/>
              <a:t>Модель высокоуровневой архитектуры с помощью редактора </a:t>
            </a:r>
            <a:r>
              <a:rPr lang="en-US" dirty="0" err="1" smtClean="0"/>
              <a:t>Dia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15" y="2360312"/>
            <a:ext cx="9411335" cy="38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5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9223" y="452718"/>
            <a:ext cx="9404723" cy="1400530"/>
          </a:xfrm>
        </p:spPr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491" y="0"/>
            <a:ext cx="8582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1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807" y="2057400"/>
            <a:ext cx="8215203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4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224118"/>
            <a:ext cx="10829609" cy="1394370"/>
          </a:xfrm>
        </p:spPr>
        <p:txBody>
          <a:bodyPr/>
          <a:lstStyle/>
          <a:p>
            <a:r>
              <a:rPr lang="ru-RU" dirty="0" smtClean="0"/>
              <a:t>Подробная высокоуровневая схема из документа проектирования(</a:t>
            </a:r>
            <a:r>
              <a:rPr lang="en-US" dirty="0" smtClean="0"/>
              <a:t>draw.io)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69" y="1618488"/>
            <a:ext cx="11199492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1207" y="480150"/>
            <a:ext cx="9404723" cy="1400530"/>
          </a:xfrm>
        </p:spPr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153" y="274320"/>
            <a:ext cx="8590247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0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2968" y="1828923"/>
            <a:ext cx="61546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Dia</a:t>
            </a:r>
            <a:endParaRPr lang="ru-RU" b="1" dirty="0" smtClean="0"/>
          </a:p>
          <a:p>
            <a:endParaRPr lang="en-US" b="1" dirty="0"/>
          </a:p>
          <a:p>
            <a:r>
              <a:rPr lang="ru-RU" dirty="0" smtClean="0"/>
              <a:t>Плюсы: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Отсутствие необходимости в интернет соединении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Крайне малые затраты ресурсов устройства</a:t>
            </a:r>
          </a:p>
          <a:p>
            <a:endParaRPr lang="ru-RU" dirty="0" smtClean="0"/>
          </a:p>
          <a:p>
            <a:r>
              <a:rPr lang="ru-RU" dirty="0" smtClean="0"/>
              <a:t>Минусы: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Отсутствие поддержки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Неудобный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Малая вариативность построения по современным меркам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Отсутствие совместной работы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56667" y="1828922"/>
            <a:ext cx="59305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Draw.io</a:t>
            </a:r>
            <a:endParaRPr lang="ru-RU" b="1" dirty="0" smtClean="0"/>
          </a:p>
          <a:p>
            <a:endParaRPr lang="ru-RU" dirty="0"/>
          </a:p>
          <a:p>
            <a:r>
              <a:rPr lang="ru-RU" dirty="0" smtClean="0"/>
              <a:t>Плюсы: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Разнообразие форм и шаблонов построения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Простой  и понятный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Поддержка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Совместная работа в команде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сохранения в облако</a:t>
            </a:r>
          </a:p>
          <a:p>
            <a:endParaRPr lang="ru-RU" dirty="0" smtClean="0"/>
          </a:p>
          <a:p>
            <a:r>
              <a:rPr lang="ru-RU" dirty="0" smtClean="0"/>
              <a:t>Минусы: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Требуется интернет соединение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Возможна загруженность на слабых устройствах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8757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127</Words>
  <Application>Microsoft Office PowerPoint</Application>
  <PresentationFormat>Широкоэкранный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4.Проектирование</vt:lpstr>
      <vt:lpstr>Задача</vt:lpstr>
      <vt:lpstr>Проект ТППО</vt:lpstr>
      <vt:lpstr>Модель высокоуровневой архитектуры с помощью редактора Dia</vt:lpstr>
      <vt:lpstr>Описание</vt:lpstr>
      <vt:lpstr>Описание</vt:lpstr>
      <vt:lpstr>Подробная высокоуровневая схема из документа проектирования(draw.io)</vt:lpstr>
      <vt:lpstr>Описание</vt:lpstr>
      <vt:lpstr>Анализ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4.Проектирование</dc:title>
  <dc:creator>Учетная запись Майкрософт</dc:creator>
  <cp:lastModifiedBy>Учетная запись Майкрософт</cp:lastModifiedBy>
  <cp:revision>3</cp:revision>
  <dcterms:created xsi:type="dcterms:W3CDTF">2021-03-05T00:04:20Z</dcterms:created>
  <dcterms:modified xsi:type="dcterms:W3CDTF">2021-03-05T00:27:47Z</dcterms:modified>
</cp:coreProperties>
</file>