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68680" y="1289304"/>
            <a:ext cx="10437813" cy="1622701"/>
          </a:xfrm>
        </p:spPr>
        <p:txBody>
          <a:bodyPr/>
          <a:lstStyle/>
          <a:p>
            <a:pPr algn="ctr"/>
            <a:r>
              <a:rPr lang="ru-RU" smtClean="0"/>
              <a:t>5.Стили </a:t>
            </a:r>
            <a:r>
              <a:rPr lang="ru-RU" dirty="0" smtClean="0"/>
              <a:t>кодирования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9327" y="5326020"/>
            <a:ext cx="3259772" cy="861420"/>
          </a:xfrm>
        </p:spPr>
        <p:txBody>
          <a:bodyPr/>
          <a:lstStyle/>
          <a:p>
            <a:r>
              <a:rPr lang="ru-RU" dirty="0" smtClean="0"/>
              <a:t>Басаргин Клим 22307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249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текст программы в соответствии со стилем программирования. Выполнить форматирование с помощью инструментальных средств. Сравнить результаты. Представить отчет содержащий информацию о выбранном стиле кодирования, написанном коде и результатах автоматического форматирования.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87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2185416"/>
            <a:ext cx="104638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Для работы был выбран язык программирования </a:t>
            </a:r>
            <a:r>
              <a:rPr lang="en-US" sz="2800" dirty="0" smtClean="0"/>
              <a:t>Python </a:t>
            </a:r>
            <a:r>
              <a:rPr lang="ru-RU" sz="2800" dirty="0" smtClean="0"/>
              <a:t>и </a:t>
            </a:r>
            <a:r>
              <a:rPr lang="en-US" sz="2800" dirty="0" smtClean="0"/>
              <a:t>IDE </a:t>
            </a:r>
            <a:r>
              <a:rPr lang="en-US" sz="2800" dirty="0" err="1" smtClean="0"/>
              <a:t>PyCharm</a:t>
            </a:r>
            <a:r>
              <a:rPr lang="en-US" sz="2800" dirty="0" smtClean="0"/>
              <a:t> </a:t>
            </a:r>
            <a:r>
              <a:rPr lang="ru-RU" sz="2800" dirty="0" smtClean="0"/>
              <a:t>в виду удобства установки различных расширений и работы с кодом.</a:t>
            </a:r>
          </a:p>
          <a:p>
            <a:endParaRPr lang="ru-RU" sz="2800" dirty="0"/>
          </a:p>
          <a:p>
            <a:r>
              <a:rPr lang="ru-RU" sz="2800" dirty="0" smtClean="0"/>
              <a:t>В качестве стиля кодирования был выбран </a:t>
            </a:r>
            <a:r>
              <a:rPr lang="en-US" sz="2800" dirty="0" smtClean="0"/>
              <a:t>PEP8</a:t>
            </a:r>
          </a:p>
          <a:p>
            <a:endParaRPr lang="en-US" sz="2800" dirty="0"/>
          </a:p>
          <a:p>
            <a:r>
              <a:rPr lang="ru-RU" sz="2800" dirty="0" smtClean="0"/>
              <a:t>Программа</a:t>
            </a:r>
            <a:r>
              <a:rPr lang="en-US" sz="2800" dirty="0" smtClean="0"/>
              <a:t>: </a:t>
            </a:r>
            <a:r>
              <a:rPr lang="ru-RU" sz="2800" dirty="0" smtClean="0"/>
              <a:t>простейший </a:t>
            </a:r>
            <a:r>
              <a:rPr lang="en-US" sz="2800" dirty="0" smtClean="0"/>
              <a:t>Paint </a:t>
            </a:r>
            <a:r>
              <a:rPr lang="ru-RU" sz="2800" dirty="0" smtClean="0"/>
              <a:t>на языке </a:t>
            </a:r>
            <a:r>
              <a:rPr lang="en-US" sz="2800" dirty="0" smtClean="0"/>
              <a:t>Python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3129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99" y="1781518"/>
            <a:ext cx="9983576" cy="20863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6111" y="4343400"/>
            <a:ext cx="10484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Подключив расширение, начинаем наблюдать подобные замечания по написанию кода.</a:t>
            </a:r>
          </a:p>
          <a:p>
            <a:endParaRPr lang="ru-RU" sz="2400" dirty="0"/>
          </a:p>
          <a:p>
            <a:r>
              <a:rPr lang="ru-RU" sz="2400" dirty="0" smtClean="0"/>
              <a:t>Предусмотрена комбинация горячих клавиш, после нажатия которых, все замечания автоматически исправляются.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85253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103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5.Стили кодирования</vt:lpstr>
      <vt:lpstr>Задача</vt:lpstr>
      <vt:lpstr>Средства</vt:lpstr>
      <vt:lpstr>Работа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5.Стиль кодирования</dc:title>
  <dc:creator>Учетная запись Майкрософт</dc:creator>
  <cp:lastModifiedBy>Учетная запись Майкрософт</cp:lastModifiedBy>
  <cp:revision>3</cp:revision>
  <dcterms:created xsi:type="dcterms:W3CDTF">2021-03-05T00:28:00Z</dcterms:created>
  <dcterms:modified xsi:type="dcterms:W3CDTF">2021-03-05T00:37:49Z</dcterms:modified>
</cp:coreProperties>
</file>