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1832" y="1792224"/>
            <a:ext cx="10035477" cy="1622701"/>
          </a:xfrm>
        </p:spPr>
        <p:txBody>
          <a:bodyPr/>
          <a:lstStyle/>
          <a:p>
            <a:pPr algn="ctr"/>
            <a:r>
              <a:rPr lang="ru-RU" sz="4400" dirty="0" smtClean="0"/>
              <a:t>6.</a:t>
            </a:r>
            <a:r>
              <a:rPr lang="ru-RU" sz="4400" dirty="0"/>
              <a:t> Автоматическая верификация</a:t>
            </a:r>
            <a:br>
              <a:rPr lang="ru-RU" sz="4400" dirty="0"/>
            </a:b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9327" y="5326020"/>
            <a:ext cx="3259772" cy="861420"/>
          </a:xfrm>
        </p:spPr>
        <p:txBody>
          <a:bodyPr/>
          <a:lstStyle/>
          <a:p>
            <a:r>
              <a:rPr lang="ru-RU" dirty="0" smtClean="0"/>
              <a:t>Басаргин Клим 22307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15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6424" y="2221992"/>
            <a:ext cx="10610152" cy="3861815"/>
          </a:xfrm>
        </p:spPr>
        <p:txBody>
          <a:bodyPr>
            <a:normAutofit/>
          </a:bodyPr>
          <a:lstStyle/>
          <a:p>
            <a:r>
              <a:rPr lang="ru-RU" sz="2800" dirty="0"/>
              <a:t>Выполнить верификацию кода написанной программы. Исправить найденные ошибки. По результатам сформировать отчет с описанием найденных ошибок и вариантов исправления.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427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379566"/>
            <a:ext cx="9404723" cy="1400530"/>
          </a:xfrm>
        </p:spPr>
        <p:txBody>
          <a:bodyPr/>
          <a:lstStyle/>
          <a:p>
            <a:r>
              <a:rPr lang="ru-RU" dirty="0" smtClean="0"/>
              <a:t>Средства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8448" y="1780096"/>
            <a:ext cx="10152952" cy="4195481"/>
          </a:xfrm>
        </p:spPr>
        <p:txBody>
          <a:bodyPr>
            <a:normAutofit/>
          </a:bodyPr>
          <a:lstStyle/>
          <a:p>
            <a:r>
              <a:rPr lang="ru-RU" sz="2400" dirty="0" err="1"/>
              <a:t>Pylint</a:t>
            </a:r>
            <a:r>
              <a:rPr lang="ru-RU" sz="2400" dirty="0"/>
              <a:t>. Этот мощный, гибко настраиваемый инструмент для анализа кода </a:t>
            </a:r>
            <a:r>
              <a:rPr lang="ru-RU" sz="2400" dirty="0" err="1"/>
              <a:t>Python</a:t>
            </a:r>
            <a:r>
              <a:rPr lang="ru-RU" sz="2400" dirty="0"/>
              <a:t> отличается большим количеством проверок и разнообразием отчетов. Это один из самых “придирчивых” и “многословных” анализаторов кода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 smtClean="0"/>
              <a:t>Среда разработки </a:t>
            </a:r>
            <a:r>
              <a:rPr lang="en-US" sz="2400" dirty="0" err="1" smtClean="0"/>
              <a:t>PyCharm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ru-RU" sz="2400" dirty="0" smtClean="0"/>
              <a:t>Программа </a:t>
            </a:r>
            <a:r>
              <a:rPr lang="en-US" sz="2400" dirty="0" smtClean="0"/>
              <a:t>Paint </a:t>
            </a:r>
            <a:r>
              <a:rPr lang="ru-RU" sz="2400" dirty="0" smtClean="0"/>
              <a:t>на </a:t>
            </a:r>
            <a:r>
              <a:rPr lang="en-US" sz="2400" dirty="0" smtClean="0"/>
              <a:t>Python.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20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700975" y="813816"/>
            <a:ext cx="7748081" cy="6207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Программа имеет свою внутреннюю маркировку проблемных мест в коде:</a:t>
            </a:r>
          </a:p>
          <a:p>
            <a:r>
              <a:rPr lang="ru-RU" sz="2400" dirty="0"/>
              <a:t>[R]</a:t>
            </a:r>
            <a:r>
              <a:rPr lang="ru-RU" sz="2400" dirty="0" err="1"/>
              <a:t>efactor</a:t>
            </a:r>
            <a:r>
              <a:rPr lang="ru-RU" sz="2400" dirty="0"/>
              <a:t> — требуется </a:t>
            </a:r>
            <a:r>
              <a:rPr lang="ru-RU" sz="2400" dirty="0" err="1"/>
              <a:t>рефакторинг</a:t>
            </a:r>
            <a:r>
              <a:rPr lang="ru-RU" sz="2400" dirty="0" smtClean="0"/>
              <a:t>,</a:t>
            </a:r>
            <a:endParaRPr lang="en-US" sz="2400" dirty="0" smtClean="0"/>
          </a:p>
          <a:p>
            <a:r>
              <a:rPr lang="ru-RU" sz="2400" dirty="0" smtClean="0"/>
              <a:t>[</a:t>
            </a:r>
            <a:r>
              <a:rPr lang="ru-RU" sz="2400" dirty="0"/>
              <a:t>C]</a:t>
            </a:r>
            <a:r>
              <a:rPr lang="ru-RU" sz="2400" dirty="0" err="1"/>
              <a:t>onvention</a:t>
            </a:r>
            <a:r>
              <a:rPr lang="ru-RU" sz="2400" dirty="0"/>
              <a:t> — нарушено следование стилистике и соглашениям</a:t>
            </a:r>
            <a:r>
              <a:rPr lang="ru-RU" sz="2400" dirty="0" smtClean="0"/>
              <a:t>,</a:t>
            </a:r>
            <a:endParaRPr lang="en-US" sz="2400" dirty="0" smtClean="0"/>
          </a:p>
          <a:p>
            <a:r>
              <a:rPr lang="ru-RU" sz="2400" dirty="0" smtClean="0"/>
              <a:t>[</a:t>
            </a:r>
            <a:r>
              <a:rPr lang="ru-RU" sz="2400" dirty="0"/>
              <a:t>W]</a:t>
            </a:r>
            <a:r>
              <a:rPr lang="ru-RU" sz="2400" dirty="0" err="1"/>
              <a:t>arning</a:t>
            </a:r>
            <a:r>
              <a:rPr lang="ru-RU" sz="2400" dirty="0"/>
              <a:t> — потенциальная ошибка</a:t>
            </a:r>
            <a:r>
              <a:rPr lang="ru-RU" sz="2400" dirty="0" smtClean="0"/>
              <a:t>,</a:t>
            </a:r>
            <a:endParaRPr lang="en-US" sz="2400" dirty="0" smtClean="0"/>
          </a:p>
          <a:p>
            <a:r>
              <a:rPr lang="ru-RU" sz="2400" dirty="0" smtClean="0"/>
              <a:t>[</a:t>
            </a:r>
            <a:r>
              <a:rPr lang="ru-RU" sz="2400" dirty="0"/>
              <a:t>E]</a:t>
            </a:r>
            <a:r>
              <a:rPr lang="ru-RU" sz="2400" dirty="0" err="1"/>
              <a:t>rror</a:t>
            </a:r>
            <a:r>
              <a:rPr lang="ru-RU" sz="2400" dirty="0"/>
              <a:t> — ошибка</a:t>
            </a:r>
            <a:r>
              <a:rPr lang="ru-RU" sz="2400" dirty="0" smtClean="0"/>
              <a:t>,</a:t>
            </a:r>
            <a:endParaRPr lang="en-US" sz="2400" dirty="0" smtClean="0"/>
          </a:p>
          <a:p>
            <a:r>
              <a:rPr lang="ru-RU" sz="2400" dirty="0" smtClean="0"/>
              <a:t>[</a:t>
            </a:r>
            <a:r>
              <a:rPr lang="ru-RU" sz="2400" dirty="0"/>
              <a:t>F]</a:t>
            </a:r>
            <a:r>
              <a:rPr lang="ru-RU" sz="2400" dirty="0" err="1"/>
              <a:t>atal</a:t>
            </a:r>
            <a:r>
              <a:rPr lang="ru-RU" sz="2400" dirty="0"/>
              <a:t> — ошибка, которая препятствует дальнейшей работе программы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Вывод в формате</a:t>
            </a:r>
            <a:r>
              <a:rPr lang="en-US" sz="2400" dirty="0" smtClean="0"/>
              <a:t>: </a:t>
            </a:r>
            <a:r>
              <a:rPr lang="ru-RU" sz="2400" dirty="0" smtClean="0"/>
              <a:t>&lt;</a:t>
            </a:r>
            <a:r>
              <a:rPr lang="ru-RU" sz="2400" dirty="0"/>
              <a:t>имя файла&gt;: &lt;номер строки&gt; :&lt;положение символа&gt;: &lt;код и короткая расшифровка ошибки&gt;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347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06" y="1442846"/>
            <a:ext cx="8560998" cy="508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6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52" y="1292401"/>
            <a:ext cx="7880227" cy="5385767"/>
          </a:xfrm>
        </p:spPr>
      </p:pic>
    </p:spTree>
    <p:extLst>
      <p:ext uri="{BB962C8B-B14F-4D97-AF65-F5344CB8AC3E}">
        <p14:creationId xmlns:p14="http://schemas.microsoft.com/office/powerpoint/2010/main" val="201793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43224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моем коде было найдено 140 потенциальных ошибок и 30 ошибок стиля.</a:t>
            </a:r>
          </a:p>
          <a:p>
            <a:pPr marL="0" indent="0">
              <a:buNone/>
            </a:pPr>
            <a:r>
              <a:rPr lang="ru-RU" dirty="0" smtClean="0"/>
              <a:t>В основном они касаются имен объектов и использования глобальных переменных.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Pylint</a:t>
            </a:r>
            <a:r>
              <a:rPr lang="en-US" dirty="0" smtClean="0"/>
              <a:t> </a:t>
            </a:r>
            <a:r>
              <a:rPr lang="ru-RU" dirty="0" smtClean="0"/>
              <a:t>не предусматривает возможности автоматического исправления.</a:t>
            </a:r>
          </a:p>
          <a:p>
            <a:pPr marL="0" indent="0">
              <a:buNone/>
            </a:pPr>
            <a:r>
              <a:rPr lang="ru-RU" dirty="0" smtClean="0"/>
              <a:t>Можно лишь учесть замечания и стараться следовать рекомендациям.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205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152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6. Автоматическая верификация </vt:lpstr>
      <vt:lpstr>Задача</vt:lpstr>
      <vt:lpstr>Средства</vt:lpstr>
      <vt:lpstr>Презентация PowerPoint</vt:lpstr>
      <vt:lpstr>Работа</vt:lpstr>
      <vt:lpstr>Работа</vt:lpstr>
      <vt:lpstr>Анализ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Автоматическая верификация</dc:title>
  <dc:creator>Учетная запись Майкрософт</dc:creator>
  <cp:lastModifiedBy>Учетная запись Майкрософт</cp:lastModifiedBy>
  <cp:revision>3</cp:revision>
  <dcterms:created xsi:type="dcterms:W3CDTF">2021-03-05T00:38:01Z</dcterms:created>
  <dcterms:modified xsi:type="dcterms:W3CDTF">2021-03-05T00:56:55Z</dcterms:modified>
</cp:coreProperties>
</file>