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6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6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0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04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4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5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0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1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1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96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9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0231DC-A049-4D50-B39A-726BFC04428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CB19-7BC0-49A9-A0CF-ABF3A7F3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607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1638" y="1180354"/>
            <a:ext cx="11194181" cy="1748729"/>
          </a:xfrm>
        </p:spPr>
        <p:txBody>
          <a:bodyPr/>
          <a:lstStyle/>
          <a:p>
            <a:r>
              <a:rPr lang="ru-RU" sz="5400" dirty="0"/>
              <a:t>Автоматическое тестирование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08883" y="5152765"/>
            <a:ext cx="8825658" cy="86142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Басаргин Клим 22307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набор тестов (не менее 10 тестов, общие, краевые и негативные) и провести автоматическое тестирование программы.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результатам сформировать отчет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Тесты 1 - </a:t>
            </a:r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49" y="1073282"/>
            <a:ext cx="4092246" cy="4999444"/>
          </a:xfrm>
          <a:prstGeom prst="rect">
            <a:avLst/>
          </a:prstGeom>
        </p:spPr>
      </p:pic>
      <p:pic>
        <p:nvPicPr>
          <p:cNvPr id="4" name="Объект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5" y="1073282"/>
            <a:ext cx="4785617" cy="49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8 - </a:t>
            </a:r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377" y="0"/>
            <a:ext cx="7552623" cy="68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85862"/>
            <a:ext cx="8084485" cy="44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13867" cy="4195481"/>
          </a:xfrm>
        </p:spPr>
        <p:txBody>
          <a:bodyPr/>
          <a:lstStyle/>
          <a:p>
            <a:r>
              <a:rPr lang="ru-RU" dirty="0" smtClean="0"/>
              <a:t>Для тестирования были использовали библиотеки </a:t>
            </a:r>
            <a:r>
              <a:rPr lang="en-US" dirty="0" err="1" smtClean="0"/>
              <a:t>googletest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Тесты проводились в </a:t>
            </a:r>
            <a:r>
              <a:rPr lang="en-US" dirty="0" smtClean="0"/>
              <a:t>IDE </a:t>
            </a:r>
            <a:r>
              <a:rPr lang="en-US" dirty="0" err="1" smtClean="0"/>
              <a:t>QtCreator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Программа : </a:t>
            </a:r>
            <a:r>
              <a:rPr lang="en-US" dirty="0" smtClean="0"/>
              <a:t>“</a:t>
            </a:r>
            <a:r>
              <a:rPr lang="ru-RU" dirty="0" smtClean="0"/>
              <a:t>Текстовый </a:t>
            </a:r>
            <a:r>
              <a:rPr lang="ru-RU" dirty="0" smtClean="0"/>
              <a:t>редактор</a:t>
            </a:r>
            <a:r>
              <a:rPr lang="en-US" dirty="0" smtClean="0"/>
              <a:t>”.</a:t>
            </a:r>
          </a:p>
          <a:p>
            <a:r>
              <a:rPr lang="ru-RU" dirty="0" smtClean="0"/>
              <a:t>Успешно пройдено 11</a:t>
            </a:r>
            <a:r>
              <a:rPr lang="en-US" dirty="0" smtClean="0"/>
              <a:t>/1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тестов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4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68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Автоматическое тестирование</vt:lpstr>
      <vt:lpstr>Задача</vt:lpstr>
      <vt:lpstr>Тесты 1 - 7</vt:lpstr>
      <vt:lpstr>Тесты 8 - 11</vt:lpstr>
      <vt:lpstr>Итоги тестирования</vt:lpstr>
      <vt:lpstr>Отчет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Алексей Трифонов</dc:creator>
  <cp:lastModifiedBy>Учетная запись Майкрософт</cp:lastModifiedBy>
  <cp:revision>6</cp:revision>
  <dcterms:created xsi:type="dcterms:W3CDTF">2020-12-02T07:07:14Z</dcterms:created>
  <dcterms:modified xsi:type="dcterms:W3CDTF">2021-03-04T23:35:27Z</dcterms:modified>
</cp:coreProperties>
</file>